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4" r:id="rId3"/>
    <p:sldId id="345" r:id="rId4"/>
    <p:sldId id="354" r:id="rId5"/>
    <p:sldId id="351" r:id="rId6"/>
    <p:sldId id="352" r:id="rId7"/>
    <p:sldId id="348" r:id="rId8"/>
    <p:sldId id="341" r:id="rId9"/>
    <p:sldId id="346" r:id="rId10"/>
    <p:sldId id="347" r:id="rId11"/>
    <p:sldId id="343" r:id="rId12"/>
    <p:sldId id="355" r:id="rId13"/>
    <p:sldId id="356" r:id="rId14"/>
    <p:sldId id="321" r:id="rId15"/>
    <p:sldId id="317" r:id="rId16"/>
    <p:sldId id="316" r:id="rId17"/>
    <p:sldId id="353" r:id="rId18"/>
    <p:sldId id="339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8847" autoAdjust="0"/>
  </p:normalViewPr>
  <p:slideViewPr>
    <p:cSldViewPr>
      <p:cViewPr varScale="1">
        <p:scale>
          <a:sx n="86" d="100"/>
          <a:sy n="86" d="100"/>
        </p:scale>
        <p:origin x="26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	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 	# False</a:t>
            </a:r>
          </a:p>
          <a:p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[:]</a:t>
            </a:r>
          </a:p>
          <a:p>
            <a:pPr defTabSz="915772"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</a:t>
            </a:r>
            <a:r>
              <a:rPr lang="en-US" dirty="0" err="1" smtClean="0"/>
              <a:t>mylist</a:t>
            </a:r>
            <a:r>
              <a:rPr lang="en-US" dirty="0" smtClean="0"/>
              <a:t> 	# False  </a:t>
            </a:r>
            <a:r>
              <a:rPr lang="en-US" dirty="0" smtClean="0">
                <a:sym typeface="Wingdings" panose="05000000000000000000" pitchFamily="2" charset="2"/>
              </a:rPr>
              <a:t> this is the only one that differs for a copy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[1, 2, 3, 4]	# False</a:t>
            </a:r>
          </a:p>
          <a:p>
            <a:r>
              <a:rPr lang="en-US" dirty="0" smtClean="0"/>
              <a:t>---------------------------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6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1706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hyperlink" Target="https://goo.gl/GtjZ5s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hyperlink" Target="https://goo.gl/avrFx7" TargetMode="Externa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s://goo.gl/v4pBY1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s://goo.gl/vDsn34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7uGsBL" TargetMode="External"/><Relationship Id="rId3" Type="http://schemas.openxmlformats.org/officeDocument/2006/relationships/tags" Target="../tags/tag5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lists:</a:t>
            </a:r>
          </a:p>
          <a:p>
            <a:pPr marL="857250" lvl="1" indent="-457200"/>
            <a:endParaRPr lang="en-US" sz="800" dirty="0" smtClean="0"/>
          </a:p>
          <a:p>
            <a:pPr marL="800100" lvl="2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("four", "score", "and", "seven", "years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80010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])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/>
              <a:t> =&gt;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four"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[-1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]) 	</a:t>
            </a:r>
            <a:r>
              <a:rPr lang="en-US" sz="2000" dirty="0"/>
              <a:t> =&gt;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years"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sz="1300" dirty="0" smtClean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 smtClean="0"/>
              <a:t>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 </a:t>
            </a:r>
            <a:r>
              <a:rPr lang="en-US" sz="3600" i="1" u="sng" dirty="0" smtClean="0"/>
              <a:t>elements</a:t>
            </a:r>
            <a:r>
              <a:rPr lang="en-US" sz="3600" dirty="0" smtClean="0"/>
              <a:t> must </a:t>
            </a:r>
            <a:r>
              <a:rPr lang="en-US" sz="3600" dirty="0"/>
              <a:t>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</a:t>
            </a:r>
            <a:r>
              <a:rPr lang="en-US" sz="3200" dirty="0" smtClean="0"/>
              <a:t>dictionary</a:t>
            </a:r>
          </a:p>
          <a:p>
            <a:r>
              <a:rPr lang="en-US" sz="3600" dirty="0" smtClean="0"/>
              <a:t>The set itself is </a:t>
            </a:r>
            <a:r>
              <a:rPr lang="en-US" sz="3600" b="1" dirty="0" smtClean="0"/>
              <a:t>mutable</a:t>
            </a:r>
            <a:r>
              <a:rPr lang="en-US" sz="3600" dirty="0" smtClean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 smtClean="0"/>
              <a:t>Aside: </a:t>
            </a:r>
            <a:r>
              <a:rPr lang="en-US" sz="2000" i="1" dirty="0" err="1" smtClean="0"/>
              <a:t>frozenset</a:t>
            </a:r>
            <a:r>
              <a:rPr lang="en-US" sz="2000" dirty="0" smtClean="0"/>
              <a:t> must contain immutable values and is itself immutable (cannot add and remove elements)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Not </a:t>
            </a:r>
            <a:r>
              <a:rPr lang="en-US" dirty="0" smtClean="0"/>
              <a:t>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Immutable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immutable</a:t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mytuple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Reassigning</a:t>
            </a:r>
            <a:r>
              <a:rPr lang="en-US" dirty="0" smtClean="0"/>
              <a:t> a </a:t>
            </a:r>
            <a:r>
              <a:rPr lang="en-US" b="1" u="sng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Mutating (changing) an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Variable </a:t>
            </a:r>
            <a:r>
              <a:rPr lang="en-US" dirty="0"/>
              <a:t>reassignment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Object </a:t>
            </a:r>
            <a:r>
              <a:rPr lang="en-US" dirty="0" smtClean="0"/>
              <a:t>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instead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lst2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2]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[[3, 1], [4, 1]] 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524000" y="5943600"/>
            <a:ext cx="55918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Moral: Use == to check for equality, NOT is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852670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89604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9604</TotalTime>
  <Words>1775</Words>
  <Application>Microsoft Office PowerPoint</Application>
  <PresentationFormat>On-screen Show (4:3)</PresentationFormat>
  <Paragraphs>321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 Not every value may be placed in a set</vt:lpstr>
      <vt:lpstr>Remember: 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514</cp:revision>
  <cp:lastPrinted>2020-02-14T21:55:21Z</cp:lastPrinted>
  <dcterms:created xsi:type="dcterms:W3CDTF">2012-06-20T04:14:54Z</dcterms:created>
  <dcterms:modified xsi:type="dcterms:W3CDTF">2020-02-14T22:31:02Z</dcterms:modified>
</cp:coreProperties>
</file>