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7" r:id="rId16"/>
    <p:sldId id="296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69" d="100"/>
          <a:sy n="69" d="100"/>
        </p:scale>
        <p:origin x="9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Jupyter</a:t>
            </a:r>
            <a:r>
              <a:rPr lang="en-US" dirty="0" smtClean="0"/>
              <a:t> notebook through copying files from the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 on how the file should be closed after each opening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num_words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silly_file</a:t>
            </a:r>
            <a:r>
              <a:rPr lang="en-US" dirty="0" smtClean="0"/>
              <a:t> = open("</a:t>
            </a:r>
            <a:r>
              <a:rPr lang="en-US" dirty="0" err="1" smtClean="0"/>
              <a:t>silly.txt</a:t>
            </a:r>
            <a:r>
              <a:rPr lang="en-US" dirty="0" smtClean="0"/>
              <a:t>", "r")</a:t>
            </a:r>
          </a:p>
          <a:p>
            <a:r>
              <a:rPr lang="en-US" dirty="0" smtClean="0"/>
              <a:t>wordlist = []for line in </a:t>
            </a:r>
            <a:r>
              <a:rPr lang="en-US" dirty="0" err="1" smtClean="0"/>
              <a:t>silly_file</a:t>
            </a:r>
            <a:r>
              <a:rPr lang="en-US" dirty="0" smtClean="0"/>
              <a:t>:    </a:t>
            </a:r>
            <a:r>
              <a:rPr lang="en-US" dirty="0" smtClean="0"/>
              <a:t>print(line</a:t>
            </a:r>
            <a:r>
              <a:rPr lang="en-US" dirty="0" smtClean="0"/>
              <a:t>,)    </a:t>
            </a:r>
          </a:p>
          <a:p>
            <a:r>
              <a:rPr lang="en-US" dirty="0" smtClean="0"/>
              <a:t># for word in line: (this won't work - try it and see)    </a:t>
            </a:r>
          </a:p>
          <a:p>
            <a:r>
              <a:rPr lang="en-US" dirty="0" smtClean="0"/>
              <a:t>for word in </a:t>
            </a:r>
            <a:r>
              <a:rPr lang="en-US" dirty="0" err="1" smtClean="0"/>
              <a:t>line.split</a:t>
            </a:r>
            <a:r>
              <a:rPr lang="en-US" dirty="0" smtClean="0"/>
              <a:t>():        </a:t>
            </a:r>
          </a:p>
          <a:p>
            <a:r>
              <a:rPr lang="en-US" dirty="0" err="1" smtClean="0"/>
              <a:t>wordlist.append</a:t>
            </a:r>
            <a:r>
              <a:rPr lang="en-US" dirty="0" smtClean="0"/>
              <a:t>(word)     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num_words</a:t>
            </a:r>
            <a:r>
              <a:rPr lang="en-US" dirty="0" smtClean="0"/>
              <a:t> = </a:t>
            </a:r>
            <a:r>
              <a:rPr lang="en-US" dirty="0" err="1" smtClean="0"/>
              <a:t>num_words</a:t>
            </a:r>
            <a:r>
              <a:rPr lang="en-US" dirty="0" smtClean="0"/>
              <a:t> + 1</a:t>
            </a:r>
          </a:p>
          <a:p>
            <a:r>
              <a:rPr lang="en-US" dirty="0" err="1" smtClean="0"/>
              <a:t>silly_file.close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print("</a:t>
            </a:r>
            <a:r>
              <a:rPr lang="en-US" dirty="0" smtClean="0"/>
              <a:t>Total words in file: ", </a:t>
            </a:r>
            <a:r>
              <a:rPr lang="en-US" dirty="0" err="1" smtClean="0"/>
              <a:t>num_words</a:t>
            </a:r>
            <a:r>
              <a:rPr lang="en-US" dirty="0" smtClean="0"/>
              <a:t>)print(wordlist)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4087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general, try to </a:t>
            </a:r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 reading a file more than on time.  Reading files is slow.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399" y="4786751"/>
            <a:ext cx="2148509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Correct.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("silly.txt",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print(line,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end="")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what should come next? (Hint: use split())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silly.txt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"r")</a:t>
            </a:r>
          </a:p>
          <a:p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word_list.extend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illy_file.close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 count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more silly text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represents data on your disk drive</a:t>
            </a:r>
          </a:p>
          <a:p>
            <a:pPr lvl="1"/>
            <a:r>
              <a:rPr lang="en-US" dirty="0" smtClean="0"/>
              <a:t>It is an object in your Python program that you create</a:t>
            </a:r>
          </a:p>
          <a:p>
            <a:pPr lvl="1"/>
            <a:r>
              <a:rPr lang="en-US" dirty="0" smtClean="0"/>
              <a:t>Can read from it and write to it in your program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 of filenames:</a:t>
            </a:r>
          </a:p>
          <a:p>
            <a:pPr lvl="2"/>
            <a:r>
              <a:rPr lang="en-US" sz="1800" dirty="0"/>
              <a:t>Linux/Mac: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/class/160/lectures/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file_io.pptx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800" dirty="0" err="1"/>
              <a:t>Windows: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Documents\cute_dog.jpg"</a:t>
            </a:r>
          </a:p>
          <a:p>
            <a:pPr lvl="2"/>
            <a:r>
              <a:rPr lang="en-US" sz="1600" dirty="0"/>
              <a:t>Linux/Mac</a:t>
            </a:r>
            <a:r>
              <a:rPr lang="en-US" sz="1600" dirty="0" smtClean="0"/>
              <a:t>: 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/class/160/20wi/lectures/file_io.pptx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</a:t>
            </a:r>
            <a:r>
              <a:rPr lang="en-US" dirty="0" smtClean="0"/>
              <a:t>move or rename </a:t>
            </a:r>
            <a:r>
              <a:rPr lang="en-US" dirty="0"/>
              <a:t>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 smtClean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lectures/file_io.pptx"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 smtClean="0"/>
              <a:t>Warning</a:t>
            </a:r>
            <a:r>
              <a:rPr lang="en-US" dirty="0"/>
              <a:t>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</a:t>
            </a:r>
            <a:r>
              <a:rPr lang="en-US" i="1" dirty="0" smtClean="0">
                <a:solidFill>
                  <a:srgbClr val="FF0000"/>
                </a:solidFill>
              </a:rPr>
              <a:t>choice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/class/160/homework3/images/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Aside: “Current </a:t>
            </a:r>
            <a:r>
              <a:rPr lang="en-US" sz="3600" dirty="0"/>
              <a:t>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Current </a:t>
            </a:r>
            <a:r>
              <a:rPr lang="en-US" sz="2400" dirty="0"/>
              <a:t>Working </a:t>
            </a:r>
            <a:r>
              <a:rPr lang="en-US" sz="2400" dirty="0" smtClean="0"/>
              <a:t>Directory  - the directory from which you ran Python</a:t>
            </a:r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</a:p>
          <a:p>
            <a:pPr marL="0" indent="0">
              <a:buNone/>
            </a:pP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rint("The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'/Users/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/Documents’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stands for “operating system”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1259</Words>
  <Application>Microsoft Office PowerPoint</Application>
  <PresentationFormat>On-screen Show (4:3)</PresentationFormat>
  <Paragraphs>233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Aside: 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197</cp:revision>
  <cp:lastPrinted>2020-01-31T22:41:23Z</cp:lastPrinted>
  <dcterms:created xsi:type="dcterms:W3CDTF">2012-06-20T04:14:54Z</dcterms:created>
  <dcterms:modified xsi:type="dcterms:W3CDTF">2020-01-31T22:41:27Z</dcterms:modified>
</cp:coreProperties>
</file>