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ppt/ink/ink1.xml" ContentType="application/inkml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ink/ink2.xml" ContentType="application/inkml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ink/ink3.xml" ContentType="application/inkml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5.xml" ContentType="application/vnd.openxmlformats-officedocument.presentationml.notesSlide+xml"/>
  <Override PartName="/ppt/ink/ink4.xml" ContentType="application/inkml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6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7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8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9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0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1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12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13" r:id="rId3"/>
    <p:sldId id="311" r:id="rId4"/>
    <p:sldId id="312" r:id="rId5"/>
    <p:sldId id="284" r:id="rId6"/>
    <p:sldId id="314" r:id="rId7"/>
    <p:sldId id="285" r:id="rId8"/>
    <p:sldId id="315" r:id="rId9"/>
    <p:sldId id="316" r:id="rId10"/>
    <p:sldId id="325" r:id="rId11"/>
    <p:sldId id="290" r:id="rId12"/>
    <p:sldId id="318" r:id="rId13"/>
    <p:sldId id="299" r:id="rId14"/>
    <p:sldId id="289" r:id="rId15"/>
    <p:sldId id="319" r:id="rId16"/>
    <p:sldId id="326" r:id="rId17"/>
    <p:sldId id="296" r:id="rId18"/>
    <p:sldId id="320" r:id="rId19"/>
    <p:sldId id="322" r:id="rId20"/>
    <p:sldId id="298" r:id="rId21"/>
    <p:sldId id="321" r:id="rId22"/>
    <p:sldId id="327" r:id="rId23"/>
    <p:sldId id="305" r:id="rId24"/>
    <p:sldId id="300" r:id="rId25"/>
    <p:sldId id="309" r:id="rId26"/>
    <p:sldId id="301" r:id="rId27"/>
    <p:sldId id="308" r:id="rId28"/>
    <p:sldId id="306" r:id="rId29"/>
    <p:sldId id="307" r:id="rId30"/>
    <p:sldId id="317" r:id="rId31"/>
    <p:sldId id="323" r:id="rId32"/>
    <p:sldId id="324" r:id="rId33"/>
  </p:sldIdLst>
  <p:sldSz cx="9144000" cy="6858000" type="screen4x3"/>
  <p:notesSz cx="7010400" cy="92964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2569" autoAdjust="0"/>
  </p:normalViewPr>
  <p:slideViewPr>
    <p:cSldViewPr>
      <p:cViewPr varScale="1">
        <p:scale>
          <a:sx n="86" d="100"/>
          <a:sy n="86" d="100"/>
        </p:scale>
        <p:origin x="93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7T23:41:54.1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4749 5808 172 0,'-3'-8'66'0,"6"8"-52"16,9 0 1-16,-3 0-1 0,6-6 1 15,9 1 5-15,15-3-12 16,17 0-5-16,10 0-2 16,8 3-8-16,15 0-3 0,10 2-23 15,-7 6-11-15,-3 5-32 16</inkml:trace>
  <inkml:trace contextRef="#ctx0" brushRef="#br0" timeOffset="513.9465">6681 5551 172 0,'-24'-21'66'0,"27"21"-52"0,6-5 1 16,3 5-4-16,9-3-5 16,15 3-1-16,11 0 1 15,7 0 3-15,9 0-48 0,17 3-21 16,21 4-12-16,9-4-4 15</inkml:trace>
  <inkml:trace contextRef="#ctx0" brushRef="#br0" timeOffset="1304.9132">8571 5493 124 0,'-6'-13'49'0,"9"13"-38"0,6 2-3 15,-3 1-2-15,6-1 4 16,9 4 5-16,9-4-7 15,8 1-4-15,10-3 1 16,18-5 1-16,26-6-2 16,12-2 6-16,27-6 3 0,24 4-9 15,26-7-4-15,10 12-5 16,-1 2 0-16,4 3 1 16,-16 2 2-16,-8 3 5 15,-12 3 3-15,-24 2 6 16,-24 0 3-16,-18-2-11 0,-17 2-4 15,-16-5-22-15,-14 3-9 16,-9 2-19 0,2 11-33-16,1-3 18 15</inkml:trace>
  <inkml:trace contextRef="#ctx0" brushRef="#br0" timeOffset="1847.4224">12569 5683 200 0,'-3'-10'77'0,"15"-1"-60"0,24-5-1 0,-13 6-4 15,22-6-8-15,6 0-3 0,2 3-33 16,1-3-16-16,5 8-34 16,10 10-11-16</inkml:trace>
  <inkml:trace contextRef="#ctx0" brushRef="#br0" timeOffset="2866.9939">14334 5644 120 0,'-3'-8'46'0,"3"5"-35"0,3 0-10 0,0 1-5 0,3 2 13 16,6-3 11 0,3 0-8-16,9 1-1 0,5 2-14 15,10 0-3-15,9 0 3 16,2 2 5-16,7 1 7 0,8 0-5 15,22-3-2-15,14-3 3 16,6-2 1-16,30-3-2 16,3 0-1-16,12 0-3 15,8 5-3-15,-5 3 2 16,0 0 2-16,0 0-2 16,-12 3 0-16,-1 0 3 15,10 2 1-15,-15-5 10 16,-6 5 3-16,9-2-7 0,-3-3-3 15,-9-3-2-15,6-2 2 16,-3-6 3-16,-9 3 2 16,-18 0-8-16,-18 0-1 15,-14 1-2-15,-16 4 2 16,-11 0-10-16,-9 6-4 16,-12 5-36-1,-10 2-56-15,-5-4 15 16</inkml:trace>
  <inkml:trace contextRef="#ctx0" brushRef="#br0" timeOffset="3586.2949">19409 5638 132 0,'-21'-5'52'0,"21"5"-41"0,3 3 0 16,-3-3-2-16,9 5 5 15,3 3 5-15,12 0-3 16,18 0 1-16,14 0-10 16,18-3 0-16,31-5 3 0,29-5-4 15,44-9 2-15,31-12-7 16,44-8-1-16,44-1 0 16,31 6 2-16,17 13 1 15,-9 8 1-15,-5 16-11 16,-19 5-5-16,-47 1 14 15,-42 2 10-15,-41-3-3 16,-45 3 0-16,-33-3-12 0,-30 0-3 16,-26-2-13-16,-24 2-5 15,-21 3-18-15,-15 5-6 16,-18 5-19 0</inkml:trace>
  <inkml:trace contextRef="#ctx0" brushRef="#br0" timeOffset="9145.2479">5220 3784 156 0,'-15'-14'57'0,"12"9"-44"0,-6 2 3 0,6 6-2 16,-3 8-12-16,-6 15-2 16,-6 8-1-16,-6 14 0 15,1 34 1-15,2 11 2 0,15-9 3 16,6-7-4-16,12-5-3 15,9-12 14-15,5-15 6 16,4-18 11-16,9-19 5 16,6-11-7-16,-7-18-4 15,-2-24-7-15,-18-29-2 16,-21-5-13-16,-18-22-3 16,-6-7-12-16,-6 20-7 0,-8 19-2 15,-10 30-1-15,-2 31-52 16,11 13-49-1,18-10 38-15</inkml:trace>
  <inkml:trace contextRef="#ctx0" brushRef="#br0" timeOffset="9941.157">22103 3966 148 0,'-21'-5'57'0,"12"10"-44"0,0-10 10 0,9 5 2 15,0 0 6-15,0 0 5 16,6-3-6-16,6-2-1 16,15 0-16-16,17-3-8 0,16-6-1 0,2 1-1 15,-2 0 3-15,-9-3-16 16,-7 6-6-1,-8-1-8-15,-9 3-2 0,-12 0-13 16,-9 3-3-16,-12-3-15 16,-12 5-32-1,-21 1 21-15</inkml:trace>
  <inkml:trace contextRef="#ctx0" brushRef="#br0" timeOffset="10210.797">21972 3900 144 0,'-36'8'55'0,"18"2"-43"0,-6 12 19 15,13-14 5-15,-4 10-14 16,-3 1-2-16,0 7-1 0,3 6 0 16,3 2-10-16,6-2-3 0,6-11 0 15,9-2 10-15,12-6 5 16,12-13-5-16,8-5 1 16,10-1-21-16,9 4-7 15,8 2 5-15,3 16 2 16,-8 7 1-16,-9 9 2 15,-16 3 3-15,-11-1 3 16,-18-2 2-16,-24-1 3 16,-24 4-25-16,-14-6-12 15,-28-13-28-15,-26-3-11 16,-24-10-29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7T23:48:37.6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5598 13637 76 0,'-3'0'30'0,"3"2"-24"0,3-4 19 0,-3 2 8 0,0-3-11 15,3 0-4-15,0-2-7 16,0-3-2-16,0-2-1 15,0-1 0-15,0 0-4 16,0-2-1-16,0 0 3 0,3 2 12 16,-3 1 6-16,0-1-8 15,-1 1-4-15,1 2 4 16,3-3 3-16,0 3-7 16,0 0-2-16,0 0-13 15,0 0-3-15,3 3 7 16,-6 0 6-16,3 2-8 15,3-2-1-15,6-1 1 16,9 4 0-16,11-3 1 16,16 2 0-16,9 0 4 0,11-2 2 15,21-6 2-15,18 3 2 16,9-2-3-16,21-1-2 16,0 3-2-16,-3-2 0 15,3-1-4-15,-6 3 0 16,-15 3 3-16,-18 2 1 15,-17-2-4-15,-13 2-1 16,-8 1 7-16,-10-4 4 16,-8 4-7-16,-9-4-2 15,-4 4-1-15,-8-3 2 16,-6-1-18-16,-3 1-8 16,-6 2-18-16,-3-2-6 0,-9 0-14 15,-6 2-40 1,-3-7 22-16</inkml:trace>
  <inkml:trace contextRef="#ctx0" brushRef="#br0" timeOffset="570.3298">5628 13417 156 0,'8'-5'60'0,"10"2"-47"0,15-7 8 0,-9 7 0 16,15-2-2-16,17-1 1 0,7 6-11 15,2-2-3-15,10-1-4 16,11-2 3-16,6 2 4 0,6 3 4 15,7-5 2-15,14 2-15 16,0 3-4-16,-3-3 12 16,9 3 6-16,0 3-4 15,-9 0-3-15,-12-3-11 16,0 0-3-16,-3-3 13 16,-5 3 7-16,-13 0-8 15,-14 0-3-15,-13 0-8 16,-11 0-4-16,-4 0 10 15,-14 0 6-15,-3 3-35 16,-9 2-15-16,-6 0 4 16,-6 6 3-16,-6 2-27 15,-15 6-28-15,-6-6 33 16</inkml:trace>
  <inkml:trace contextRef="#ctx0" brushRef="#br0" timeOffset="4787.4919">14789 13570 52 0,'0'3'22'0,"0"0"-18"0,0-3 9 0,0 0 3 15,0 0-8-15,0 0-2 16,0 0 2-16,0 0 3 16,0 0-11-16,0 2-2 0,-3 1 5 15,0 0 5-15,0-3 0 16,1 0 1-16,-1 0-12 16,0-3-3-16,0 0 7 15,0 1 6-15,3-1 3 16,0 3 4-16,0 0-9 15,0 0-3-15,0 0 4 16,0 0 6-16,0-3-11 16,0 3-4-16,0-2 3 15,0 2 4-15,0 0-2 16,0 0 4-16,0-3 0 0,0 3-7 16,0-2-1-16,3 2-2 15,-3-3 2-15,0 0 10 16,3 1 4-16,0-1-8 15,0 0-4-15,2 1 8 0,1-1 7 16,0 0-4-16,0 1 2 16,0-1-8-16,3 0-3 15,0-2 1-15,0 3 0 16,0-4-4-16,0 1 1 16,0 0-2-16,6-1-2 15,0 1 3-15,0 0 2 16,2-3 2-16,1 0 3 15,3 3-5-15,3-1-1 16,0 1 2-16,2 2 3 16,1 1-9-16,0 2-2 0,3 0 9 15,0-3 7-15,-1 0-9 16,1-2-2-16,3 0 2 16,0 0 1-16,-1-1 2 15,1 1 2-15,-3 2-8 16,0 1 0-16,-4-1 6 15,1 0 5-15,0 3-11 16,0 0-3-16,0 0 2 16,-1 0 1-16,1 0 8 15,0 0 6-15,0 0-13 16,2 0-3-16,-2-2 1 16,6 2 3-16,3 0 7 15,-1 0 6-15,4 0-12 16,3 2-4-16,-1 1 3 0,-2 2 4 15,-3-2-4-15,0 0 0 16,2-1-2-16,1-2-2 16,3 3 3-16,5 0 2 15,1-1-2-15,0 3 0 16,-4 1 1-16,-2 2 0 16,0 0 2-16,-1 0 3 15,-2 0-2-15,-3-1-2 16,-1 1 0-16,1 0 1 15,3 0-1-15,-1 0 2 16,1 0-9-16,3 0-3 16,0 3 5-16,-1-1 3 15,-2 1 4-15,3-1 1 16,2 1-5-16,10 0-1 0,8-3 3 16,4-1 1-16,14 1 2 15,-11-5 2-15,-7 0 3 16,-5-1 5-16,-1-2-13 15,-2 0-2-15,-1-2 0 16,-5-1 2-16,0-2 11 16,-7-1 4-16,-2 1-12 15,-3 0-6-15,-4 0 2 16,-5-1 1-16,-3 1 1 16,0 0 1-16,-3 2-15 15,-3 0-5-15,-4 3 0 16,-2 0 2-16,0 0-11 15,0 0-5-15,-3 3-26 16,3 0-46-16,-3-6 19 16</inkml:trace>
  <inkml:trace contextRef="#ctx0" brushRef="#br0" timeOffset="5448.8731">15153 13658 88 0,'0'0'33'0,"0"0"-26"0,3 0 3 15,-3 0-2-15,5 2 7 16,1 4 2-16,3-1-4 0,0 0-3 16,0 3-1-16,3-2 1 15,0 1 6-15,6 1 2 16,9 0-9-16,11 0-3 0,19 3 0 16,8-1 6-16,7 1 4 15,23-3-6-15,21 3-3 16,0-3-9-16,24-1-1 15,6 4 5-15,-3-3 6 16,12-3-4-16,-6 3 0 16,-19-3 4-16,4-2 3 15,0 0-2-15,-12 2 2 16,-14-5-2-16,2-3 2 0,0 1-11 16,0 2-4-16,-6 0 2 15,-6 0 0-15,4 0 2 16,-1 2 2-16,-12 4 8 15,-9 4 5-15,-17 1-16 16,-12-1-6-16,-13 1-10 16,-5-3-3-16,-9 0-22 15,-6 0-8-15,-18 0-38 16</inkml:trace>
  <inkml:trace contextRef="#ctx0" brushRef="#br0" timeOffset="21541.5853">2850 16055 108 0,'-3'-19'41'0,"3"11"-32"0,6-5 0 0,-3 8-3 0,-3-3 2 15,0-3 5-15,0 1 15 16,-3-6 7-16,0 3-12 16,-3 0-5-16,3-3-11 15,-5 0-5-15,-4-3-1 0,-12 1 3 16,-3-1 5-16,-12 1-10 15,-2 4-3-15,-7 7-1 16,-3 4 1-16,-2 8 2 16,-13 8 3-16,4 6 4 15,8 2 4-15,4 3-13 16,8 0-4-16,15 2 5 16,18 3 6-16,18 19-8 0,21 13-1 15,18 5 1 1,-7 0 2-16,10-2 11 0,-6 2 6 15,-1 8-13-15,-11 5-7 16,-12-7 7 0,-12-9 3-16,-18-5 12 0,-9-5 7 15,-12-8-21-15,-20-8-9 16,-22-8-1-16,-2-8 4 16,-10-7 9-16,4-4 7 15,-6-7-11-15,11 0-4 16,13-1 3-16,14 1 1 15,9 2 3-15,16 8 2 16,5 17-12-16,15 17-5 0,15 11 9 16,0 3 7-16,8 3 1 15,1 10 2-15,0 5 4 16,0-2 4-16,3-11-2 16,-3-5 0-16,8-8-4 15,16-6 1-15,26-2-22 16,22-2-9-16,47-17-23 15,44-15-11-15,84-19-40 16,71-53-21 0,51-61 56-16</inkml:trace>
  <inkml:trace contextRef="#ctx0" brushRef="#br0" timeOffset="22668.2206">18034 15978 136 0,'-15'-8'52'0,"12"6"-41"0,0-1 13 16,3 3 2-16,0-3 3 15,0-2 5-15,0 2-10 16,0 1-2-16,0-1-13 15,3-2 6-15,6-3 4 0,12 0-10 16,17-3-2-16,16 1-12 16,9 2-4-16,5 8 0 15,12 8 3-15,7 5-4 16,-10 6 0-16,-8 2 5 16,-13 5 2-16,-11 1 7 15,-12 2 5-15,-10 2-10 16,-8 4-1-16,-9 2 5 0,-12-3 3 15,-9-2 1-15,-8-3 1 16,-7-5-4-16,-3-3-3 16,3-2-5-16,0-1 0 15,4 3-3-15,2 0 0 16,6 3 8-16,3 5 6 16,6 11-12-16,6 8-6 15,12 7 3-15,12 1 4 16,12-6 5-16,8-5 4 15,7-5 0-15,0-8 2 16,-4-9 0-16,-5-4 1 16,-3-6 0-16,-10-2 0 15,-5-3 9-15,-6 0 4 16,-3-3-5-16,-3 0-1 16,-6 6-18-16,-6 10-5 0,-3 11-4 15,-3 21 2-15,-3 10 1 16,-6 3 1-16,-2 8-22 15,-7 14-8-15,-9 4-22 16,0-7-10-16,1-14-11 16</inkml:trace>
  <inkml:trace contextRef="#ctx0" brushRef="#br0" timeOffset="48477.4546">7253 17849 104 0,'3'-8'38'0,"0"8"-29"0,-3 0-5 16,0 0-3-16,0 0 10 15,0 0 7-15,0 0-9 16,0 0-2-16,0 0 4 16,0 0 2-16,-3 3 7 15,-3-1 4-15,0 1-12 16,0-1-7-16,0-2-3 0,0 0-2 0,3 0 2 16,0 0 5-16,3 0 6 15,0 0-9-15,12 0-2 16,6-2-9-16,6 2 0 15,2 0 7-15,1 2 7 16,0 1-1-16,0 2-1 16,-6 1-13-16,-4-1-5 15,-2-2 17-15,-3-1 11 16,-3 1 2-16,0 0 0 16,-3-3-16-16,-3 0-5 15,-9 0 5 1,-6 0-5-16,-9 0 1 0,-11 5-8 15,-10 8-1-15,-6 8-6 16,1 6-2-16,2-1 9 16,9-2 3-1,7-3 12-15,5-5 7 0,6-3 4 16,3-5 3-16,9-5-8 16,6-6-1-16,12-7-5 15,12-12-1-15,11-4-12 16,7 0-4-16,3 2 8 15,-7 3 5-15,-5 5 5 16,-6 2 4-16,-6 4-11 16,-6 2-3-16,-9 5-11 15,-12 3 6-15,-6 3 2 16,-6 2-27 0,0-2-58-16,-3 2 7 15</inkml:trace>
  <inkml:trace contextRef="#ctx0" brushRef="#br0" timeOffset="50397.2014">8384 17788 88 0,'-9'0'33'0,"6"0"-26"0,0 3 16 16,3-3 7-16,0 0 1 15,0 0 4-15,0 0-17 16,-3 0-6-16,3 0-7 15,0 0-8-15,0 0-1 0,0 0 13 16,0 0 8-16,6 2-13 16,3 4-5-16,0-1 3 15,3 0 3-15,3 3 0 16,5-5 2-16,7-1 2 16,9 1 5-16,9 0-8 15,8-3-1-15,-2 2-3 16,-1 1-2-16,-2-3 3 15,3 0 2-15,5 0 2 0,7 0 3 16,2 3-16-16,-2 2-8 16,-4 3 15-16,-2-3 8 15,2 0-1-15,4 1-2 16,8 2-10-16,4 2-5 16,-7 1 0-16,-5 2 3 15,-4-2 14-15,1-1 7 16,5-2-10-16,7-3-2 15,2 1-7-15,0-1-2 16,-2-2 5-16,2-3 5 0,16-3-2 16,2-2 1-16,-3-1-10 15,-6-2-3-15,7 1 11 16,8 1 9-16,-3 4-5 16,-5 2-2-16,-10-3-9 15,6 0-1-15,4 1 5 16,2 2 6-16,-3 0-2 15,9-6 1-15,-5-4-6 16,5-1-2-16,3 1 2 16,-3 2 1-16,-11-3 8 15,-7 1 4-15,3-1-12 16,1 0-5-16,-1 3 9 16,-6 0 5-16,-8 3 4 15,-7 3 3-15,1-4-9 0,2 4-3 16,4-4-9-16,-1 4-3 15,-2-1 12-15,-10 3 5 16,-5 0-2-16,-9 0-3 16,-7 0-4-16,-2 0-1 15,-6 0-3-15,0 0 1 16,-1-3 12-16,1 3 7 16,0 0-14-16,3 0-3 15,2 0-7-15,1 0 1 16,3 0 9-16,-3 0 5 15,-4-2 2-15,4-1 3 16,-9-2-10-16,0 2-2 16,-3-2 5-16,-3 2 3 0,-7 1-1 15,1-1 0-15,-3 0-8 16,0 1 0-16,-3 2 1 16,3-3 1-16,-3 3 7 15,0 0 6-15,0-3-8 16,0 1-2-16,0 2-2 15,0 0 2-15,-3-3-3 16,-3 3 0-16,0 0-1 16,0 0-2-16,0 0 0 15,6 0 3-15,-6 0 0 16,0 0 1-16,0 0-5 16,3 0 1-16,-3 0-18 15,0 0-8-15,0 0 0 16,0 0 1-16,-3-3-11 15,-3 1-4-15,-3-4-34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7T23:57:50.4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4208 7382 132 0,'-24'3'52'0,"15"-1"-41"0,-3 1 15 0,9-3 4 16,0 2-6-16,0-2-2 15,3 0-1-15,3 3-1 16,3 0-11-16,6-1-1 0,3-2 2 0,6 0-8 16,3-2-1-16,5-1 5 15,16-2 6-15,20-3-6 16,13-5-1-16,5-3 8 16,15-3 3-16,15-2-3 15,-11 5-3-15,-13 3-14 16,-12 2-5-16,-11 6 6 15,-21 8 4-15,-13 10-36 16,-11 11-15-16,-12 2-50 16,-15 3-31-1,-6-13 61-15</inkml:trace>
  <inkml:trace contextRef="#ctx0" brushRef="#br0" timeOffset="136018.8172">7556 13846 128 0,'6'-16'49'0,"-3"13"-38"0,0 0 15 0,-3 3 5 16,0 0-15-16,0 0-4 15,0 0-3-15,0 0-1 16,3 3-4-16,3 0 10 0,9-1 8 16,12 1-2-16,18-3-2 15,14-3 1-15,18-5 0 16,31-2-8-16,11-3-4 0,21-6-4 16,14-2 0-16,-2 0-2 15,9 0-1-15,-18-1-2 16,-21 1 1-1,-21 8 1-15,-21 5 2 0,-14 0-17 16,-16 3-6-16,-11 2-21 16,-21 3-35-1,-15 3 15-15,-18 5-15 16</inkml:trace>
  <inkml:trace contextRef="#ctx0" brushRef="#br0" timeOffset="136348.4786">7306 14031 160 0,'-15'3'63'0,"18"-1"-49"0,3 6 18 0,0-3 7 15,6 1-13-15,6-1-3 16,9-2 2-16,9-3 1 16,17-6-13-16,34-10-1 0,11-7 1 15,30-14-14-15,24 2-3 16,17 1-1-16,16 7 2 0,5 1 8 16,4 7 5-16,-28 6-10 15,-17 3-2 1,-15 2-26-16,-24 2-9 15,-26 6-135 1,-52 3 55-16</inkml:trace>
  <inkml:trace contextRef="#ctx0" brushRef="#br0" timeOffset="161453.7782">18689 4985 64 0,'-27'8'27'0,"21"-6"-21"0,-3-2 18 15,6 0 9-15,0-2-2 16,3-1-1-16,0-8-8 16,6-7-3-16,9-3-14 15,12-8-5-15,8-16 0 16,4-27 3-16,15-10 6 0,11-5-10 0,22-16-1 16,2-3-4-16,0 8 1 15,3 19 12-15,4 18 7 16,-10 18-16-1,-9 12-7-15,-11 23-1 0,-7 24 3 16,-11 26 8 0,-3 11 7-16,-1 0-2 0,7-3-1 15,5 0-5-15,10-5-2 16,2-8 7-16,7-18 6 16,17-16 6-16,15-9 2 15,6-15-8-15,9-13-4 16,6-38-7-16,-12-4 0 15,-11-4 0-15,-13-15 2 16,-3-6-1-16,-5 11-1 16,-4 22 1-16,-15 17-1 0,-5 14 0 15,-6 21 0-15,-4 11-11 16,1 18-5-16,14 19 16 16,24 8 9-16,39 13-6 15,21-3 0-15,24 8-8 16,6-2 1-16,17-1 6 15,-6-2 4-15,16-10-3 16,-19-1-2-16,7-2 8 16,-19-9 4-16,-32 4-6 15,-32-4-4-15,-22-4-9 16,-15-3-4-16,-14 10-49 16,-13 8-61-1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6:01.6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2460 971 148 0,'-2'19'55'0,"2"2"-43"0,-6 24 8 0,6-19 2 15,0 9-7-15,0 10 2 0,0 5-8 16,-3 16-3-16,0 5-3 16,-3-4 4-16,3-15 5 0,3-7-6 15,-6-8-1-15,3-10 3 16,0-11 5-16,3-11-1 16,3-13 3-16,6-29-15 15,0-8-4-15,11-2-1 16,1-6 2-16,3 2 4 15,12 17 2-15,-3 7-6 16,5 17 0-16,4 15 5 16,-12 16 4-16,-1 22-3 15,-8 10-2-15,-9 5 0 16,0-5-1-16,-3-8 0 16,0-11 2-16,3-7 3 15,6-9 2-15,-3-13-6 0,8-15 0 16,4-25 5-16,3-18 4 15,6-5-5-15,-7 8-3 16,1 16-12-16,-6 10-6 16,-6 21 14-16,-6 38 8 15,-9 15-2-15,-6 11 0 16,0 5-13-16,0 11-7 16,0-1-33-16,3-7-16 15,3-13-8 1,6-22-21-16,9-23 34 15</inkml:trace>
  <inkml:trace contextRef="#ctx0" brushRef="#br0" timeOffset="389.6677">3398 1402 236 0,'-15'37'90'0,"15"11"-70"0,0 37 2 15,6-54-6-15,-6 4-16 16,9 2-2-16,-6-3-1 16,6-2 1-16,0-6 1 15,6-12 14-15,6-14 8 0,5-8-6 16,7-11-3-16,3-18-10 16,0-24-1-16,-1-5 3 0,-5 8 5 15,-6 13-14-15,0 19-3 16,0 20 5-16,-4 43 6 15,1 21 10-15,-3 27 4 16,3 26-4-16,0 14-3 16,-12 15-8-16,-3-5-3 15,-6-11 4-15,-12-21 5 16,-12-2-13-16,-15-11-6 16,-20-24-8-16,-4-16-1 15,-5-37-9-15,-7-20-4 16,-11-25-26-16,6-40-13 15,14-20-16 1</inkml:trace>
  <inkml:trace contextRef="#ctx0" brushRef="#br0" timeOffset="737.3664">4118 669 160 0,'-6'-10'63'0,"12"15"-49"0,3 14 14 15,0-3 4-15,3 15 2 0,0 9 1 16,0 37-16-16,0 15-7 16,-3 11-7-16,-3 22-2 0,-3-6 1 15,0-11 0-15,0-23 2 16,0-14-23-16,0-10-8 16,3-10-39-16,0-22-16 15,0-11-5 1</inkml:trace>
  <inkml:trace contextRef="#ctx0" brushRef="#br0" timeOffset="903.6946">4595 1283 200 0,'-6'8'77'0,"3"11"-60"0,3 7 10 0,0-7 1 0,0 2-21 15,0 11-8-15,-3-1-3 16,0-2 2-16,0-2 1 15,3-3-37-15,9-11-14 0,9-13-34 16</inkml:trace>
  <inkml:trace contextRef="#ctx0" brushRef="#br0" timeOffset="1200.5153">5080 1103 220 0,'-36'-26'85'0,"12"23"-66"0,-17 6-1 0,14 2-6 15,-3 3-11-15,-6 3-2 16,1 2-3-16,-1 3 0 16,6 2 3-16,6 1-5 0,9 2 2 15,15 3 4-15,6 2 4 16,18-5 8-16,12 3 4 16,15 5-4-16,5 3-2 15,-5 5-1-15,-7-8 1 16,-8 3 4-16,-15 0 1 15,-9-6-2-15,-15 1 2 16,-24-1-19-16,-9-2-9 16,-2-11-14-16,-7-5-4 0,3-3-29 15,7-10-14-15,5-13-16 16</inkml:trace>
  <inkml:trace contextRef="#ctx0" brushRef="#br0" timeOffset="1427.1561">5342 722 216 0,'0'40'82'0,"6"5"-64"0,12 8 13 15,-9-8 1-15,5 21-19 16,1 5-7-16,-3 1-13 15,0 7-4-15,0 1 6 0,-3-4-26 0,0-15-9 16,-3-10-46 0,-6-20-27-16,-6-23 51 15</inkml:trace>
  <inkml:trace contextRef="#ctx0" brushRef="#br0" timeOffset="1565.6108">5258 1175 200 0,'0'0'74'0,"9"10"-58"0,18 4 12 0,-6-12 2 16,12 4-23-16,8-6-7 16,7 0-59-16,-3 0-23 0,2-6 1 15,4-7 3 1</inkml:trace>
  <inkml:trace contextRef="#ctx0" brushRef="#br0" timeOffset="1967.5608">6553 984 184 0,'3'-5'68'0,"9"16"-52"0,9-4 19 0,-6-1 5 16,12-6-25-16,14 0-7 0,10 0-4 15,3 0-1-15,-1-6-1 16,-2 6-35-16,-4-7-12 0,-5 1-49 16</inkml:trace>
  <inkml:trace contextRef="#ctx0" brushRef="#br0" timeOffset="2117.6509">6660 1312 264 0,'-20'6'99'0,"37"-1"-77"0,31-2 11 0,-21 2 0 0,20 0-25 16,7 0-6-16,0-2-68 15,2 2-29-15,10 1-14 16,-7-4-2-16</inkml:trace>
  <inkml:trace contextRef="#ctx0" brushRef="#br0" timeOffset="2949.0205">7824 931 128 0,'3'-18'49'0,"-3"23"-38"0,0 11 10 0,3 8 4 16,-3 15-10-16,0 12-1 15,-6 2-6-15,-3 0-3 16,-3-6-2-16,3 3 0 0,1-2 0 15,2-11 1-15,3-5 0 16,0-16 9-16,6-11 3 16,6-10-3-16,8-11-3 15,4-16-12-15,3-26-6 16,3-6 6-16,-3 9 3 16,-3 10-5-16,-4 13 1 0,-2 19-4 15,-6 18 2 1,-3 22 12-16,-6 12 4 15,0-4-9-15,-3 2-3 16,0-3-2-16,0-2 1 0,6-6 5 16,3-12 3-1,6-9-5-15,6-5 0 0,9-13-1 16,11-11 2-16,4-11 3 16,0-4 2-16,-7 7-12 15,-5 11-4-15,-3 21 4 16,-9 21 4-16,-9 6 4 15,-9 10 3-15,-3 5-5 16,-3 16-1-16,0-8-22 0,0-5-8 16,3-10-108-1,18-35 52 1</inkml:trace>
  <inkml:trace contextRef="#ctx0" brushRef="#br0" timeOffset="3260.6479">8637 1082 200 0,'-21'53'77'0,"15"-16"-60"0,3 3-1 0,6-27-4 16,3 6-2-16,3-6 1 16,6-5 6-16,9 0 3 15,5-8-10-15,7-8-6 0,3-19 0 16,3-12 3-16,5-20 4 0,7 6-11 15,-4 8-2-15,-5 14-10 16,-9 17-5-16,-10 33 20 16,-8 26 11-16,-12 8-4 15,-15 13 0-15,-14 32-6 16,-10 0-3-16,-3-8 6 16,-6-16 3-16,-5-11-25 15,-10-10-9-15,-2-13-31 16,-1-21-12-16,7-12-29 15</inkml:trace>
  <inkml:trace contextRef="#ctx0" brushRef="#br0" timeOffset="3548.5754">9414 423 172 0,'-18'-8'66'0,"15"16"-52"0,-3 6 10 0,6-4 2 16,-3 19 0-16,0 29 4 0,3 19-18 15,-3 8-9-15,0 21-3 16,3 10 1-16,0-15 2 15,0-11-23-15,6-14-9 0,6-10-28 16,6-13-53 0,9-21 19-16</inkml:trace>
  <inkml:trace contextRef="#ctx0" brushRef="#br0" timeOffset="3736.5363">9839 865 208 0,'-12'35'79'0,"10"-4"-61"0,-1 41 6 16,3-38-2-16,0 3-12 0,0 3-3 15,0 0-13-15,3-14-6 16,-1 1-41-16,7-14-15 16,9-8-14-16,6-31-2 15</inkml:trace>
  <inkml:trace contextRef="#ctx0" brushRef="#br0" timeOffset="4058.1953">10429 788 212 0,'-3'0'79'0,"0"0"-61"0,-9 0-7 0,3 6-7 16,-6-6 2-16,-6 2 4 15,-3 4-5-15,-2-1-3 0,2 3-1 16,0-3-10-16,6 3-2 0,6 0 4 16,9 3 3-16,9 2 1 15,12 0 1-15,15 6 6 16,11 7 5-16,4 9-1 16,-3 4 1-16,-10 1-5 15,-11-3-3-15,-12 3 6 16,-15-14 3-16,-18 6-3 15,-11-6-2-15,-4-7-13 16,0-6-8-16,3-13-24 16,7-18-10-16,14-22-36 15</inkml:trace>
  <inkml:trace contextRef="#ctx0" brushRef="#br0" timeOffset="4237.5139">10947 579 224 0,'-21'90'85'0,"9"-34"-66"0,-9 13 10 0,12-35 2 15,-3 19-24-15,-3 16-5 16,3-8-2-16,1-3-1 16,2-5 1-16,6-16-42 0,0-3-17 15</inkml:trace>
  <inkml:trace contextRef="#ctx0" brushRef="#br0" timeOffset="4392.392">10720 881 304 0,'12'0'115'0,"12"0"-89"0,27-3-1 16,-24 3-7-16,20-5-46 15,1 0-16-15,2-3-49 16,-5-5-20-16,6-6 26 15,-4-15 13-15</inkml:trace>
  <inkml:trace contextRef="#ctx0" brushRef="#br0" timeOffset="7269.8959">11289 1238 144 0,'-6'0'55'0,"6"0"-43"0,0 6-3 16,3-4-3-16,3 3 8 16,0 3 8-16,3 3-9 15,3-3-2-15,3-3-7 16,2 3 2-16,1 0 3 0,3-3-5 0,-3-5-2 15,0-5 1-15,-6-3 2 16,-3-5 2-16,-3 0 3 16,-6 5-7-16,-6-3-2 15,-3 9-6-15,-3-4 1 16,-3 12 6-16,0-6 6 16,3 2-9-16,3 3-1 15,3 1-10-15,6-6-3 16,9 0-36-1,6 0-54-15,3-6 18 16</inkml:trace>
  <inkml:trace contextRef="#ctx0" brushRef="#br0" timeOffset="7793.3551">11843 953 96 0,'-3'-14'35'0,"6"6"-27"0,3-2 11 16,0 7 3-16,2-2 5 15,4 0 4-15,3-3-6 16,6 0-1-16,3 2-2 0,3-2-2 15,-1 8-10-15,4 0-6 0,0 3-3 16,0 8-1-16,0 10 2 16,-4 5 3-16,-2 6 4 15,-3 8-6-15,-6-3-2 16,-6-8 5-16,-3 3 6 16,-6-11-4-16,-6-3-2 15,-3-4-6-15,-6-4-2 16,0-10 3-16,-3-10 1 15,-3-4-3-15,1-4 1 16,-1 2-5-16,0 3-1 16,0 2-2-16,0 11 0 15,0 11-9-15,1 10-1 0,5-3 11 16,3 9 6-16,9-6-1 16,9 3 0-16,9-8 1 15,5 0 2-15,4-9 9 16,3-7 5-16,3 0-23 15,-3 0-8-15,-1-7-24 16,-5 1-8-16,-3-4-29 16</inkml:trace>
  <inkml:trace contextRef="#ctx0" brushRef="#br0" timeOffset="8287.1158">12533 905 112 0,'-9'0'44'0,"9"0"-35"0,0 3 9 16,0 2 4-16,0 8-4 15,3 11 1-15,0 16-6 16,3 7-3-16,0 11-5 16,0-5 5-16,-3 11 5 0,0 7-9 15,0 1-4-15,-3-11-8 16,0-9-4-16,-3-7-19 0,0-8-6 15,0-10-31 1,0-14-17-16,3-18 40 16</inkml:trace>
  <inkml:trace contextRef="#ctx0" brushRef="#br0" timeOffset="8557.3563">12551 860 124 0,'-15'-32'49'0,"18"27"-38"0,6-8 8 0,0 10 1 16,6-2 1-16,12-3 4 16,8 8-9-16,7 0-4 15,3 8-7-15,-1 5 1 0,-5 5 3 0,-6 4-5 16,-6-4 0-16,-10 3-2 16,-11 6 1-16,-12 5-7 15,-17-1 1-15,-19 4-10 16,-12 2-4-16,-2-11 2 15,-1 1 1-15,7-9 0 16,8-10-1-16,9-3-21 16,12-10-40-1,18-8 8-15</inkml:trace>
  <inkml:trace contextRef="#ctx0" brushRef="#br0" timeOffset="8857.6348">13161 836 108 0,'0'11'44'0,"6"2"-35"0,0 0 14 0,-3 0 5 15,-3 19-7-15,0 16 0 16,0 10-3-16,0 0 0 15,0-5-9-15,0-3-1 0,0 3-1 16,0 0-3-16,3 5-3 16,0-13-3-16,0-5-1 15,0-13-27-15,-3-27-26 16,3-22-15 0,0-7 7-1,0-5 21-15,-3-24 13 16</inkml:trace>
  <inkml:trace contextRef="#ctx0" brushRef="#br0" timeOffset="9068.8018">13191 781 132 0,'24'-32'49'0,"-9"26"-38"0,9 4 19 16,-13 2 6-1,7 0-12-15,6 2-3 16,0 4-4-16,0 7-1 0,0 0-8 16,-1 6-1-1,-2 2 3-15,-6 5 0 0,-3-2 4 0,-6 3-3 16,-6-1-1-16,-6 1-9 15,-3-1 0-15,-6 0-3 0,-6-4-2 16,-2-9-13 0,-4-3-6-16,0-10-28 15,3-5-10-15,3 5-23 16</inkml:trace>
  <inkml:trace contextRef="#ctx0" brushRef="#br0" timeOffset="10075.6174">13527 931 120 0,'3'0'46'0,"6"0"-35"0,12 0 9 0,-6-5 3 16,12 5 0-16,6-8 3 15,5 3-8-15,1-3-3 16,0-3-8-16,-4 3-1 0,-5-10 4 16,-3 5 3-16,-6-9 4 15,-6 4-7-15,-6-9-3 16,-7 6-2-16,-7 3 1 16,-7 10-16-16,-12 10-6 15,-9 12-3-15,-6 12-1 16,1 14 6-16,2 23 6 0,12 1-2 15,12-9 0-15,15-4 7 16,18-12 4-16,9-7-7 16,9-19-1-16,2-7-38 15,1-17-44 1,3-10 18-16</inkml:trace>
  <inkml:trace contextRef="#ctx0" brushRef="#br0" timeOffset="10388.6743">14051 820 156 0,'-15'21'60'0,"15"-2"-47"0,0 7 8 16,3-7 2-16,0 15-10 15,0 3-2-15,3 3-2 0,0 0-1 16,-3-9-4-16,0-4-3 0,0-6 0 16,0-8-1-16,6-7 2 15,6-14 1-15,6-16 1 16,3-16-9-16,5-5-2 15,1 0 6-15,0 3 5 16,-3 0 0-16,-4 12 3 16,-2 7-6-16,-3 15-3 15,-3 8 9-15,-6 8 5 16,-3 2-10-16,0 11-5 16,-3 1 1-16,-3 4 2 15,3 3-10-15,0-8-3 16,3 0-25-16,3-2-8 15,9-14-31-15</inkml:trace>
  <inkml:trace contextRef="#ctx0" brushRef="#br0" timeOffset="10779.9255">14911 767 220 0,'-3'-18'85'0,"1"12"-66"0,-10-1 5 15,6 1-1-15,-3 6-18 16,-9 6-2-16,0 7-4 16,-6 5-3-16,-6 3 3 15,1 11-2-15,2 13 1 0,9 8-7 16,9-5-4-16,9-3 7 16,9-8 5-16,9-11 1 0,3-10 3 15,5-19-9-15,7-20-1 16,3-12 6-16,0-10 2 15,-7-5-6-15,-5-24-2 16,-6-19 4-16,-9 9 1 16,-6 7 10-16,-3 19 5 15,-6 10-6-15,-6 16-2 16,-3 27-8-16,-3 24-2 16,1 33-1-16,2 20 2 15,6-1-1-15,3 19 4 16,0 3 0-16,15-3 3 0,0-16-41 15,6-11-18-15,2-4-20 16</inkml:trace>
  <inkml:trace contextRef="#ctx0" brushRef="#br0" timeOffset="11323.8643">15721 344 120 0,'-21'-5'46'0,"15"10"-35"0,-9 0 5 0,9-2 0 0,-5 2-5 16,-7 3-1-16,-3 5-2 15,-6-2 2-15,-6 5-5 16,-5 16 1-16,-4 26 4 0,3 13 3 16,7 9 2-16,8 10-2 15,12 21 2-15,18-13-4 16,15-11-1-16,17-2-2 15,10-3 0-15,3-11-2 16,2-5-1-16,13-13-12 16,5-8-5-16,3-18-30 15,-5-9-10-15,-1-15-33 16</inkml:trace>
  <inkml:trace contextRef="#ctx0" brushRef="#br0" timeOffset="12087.7525">16313 651 116 0,'0'-5'44'0,"0"10"-35"0,0-5 18 16,0 0 7-16,0 0-12 15,-3 0-2-15,-3 8-3 16,-8 2-2-16,-7 12-7 15,-3 9-1-15,-6 9 3 0,-3 0-11 16,-5 18-1-16,-1 3-8 16,3 2-2-16,10-15-13 15,5-6-6-15,3-7-22 16,6-9-33 0,3-7 24-16</inkml:trace>
  <inkml:trace contextRef="#ctx0" brushRef="#br0" timeOffset="12314.992">15897 598 148 0,'12'13'55'0,"11"14"-43"0,16 12 10 0,-15-17 3 16,6 9-12-16,5 1-4 15,4 0-4-15,3 7-1 16,2 6-2-16,4 3-4 0,-3-3 1 16,-4 0-34-16,-2-11-17 15,-6-2-17 1</inkml:trace>
  <inkml:trace contextRef="#ctx0" brushRef="#br0" timeOffset="12670.699">16668 389 104 0,'0'-19'38'0,"3"19"-29"0,3-8 8 0,-3 3 2 16,2 5 4-16,1 0 3 15,6 5 0-15,3 3 1 16,6 6-15-16,6 4-5 16,6 17-4-16,2 23 2 0,1 8 4 15,-3 5-5-15,-3 6 0 16,-10 10 0-16,-5 11 2 15,-12-8-14-15,-12-5-5 16,-17 5-39 0,-19 10-56-16,-6-4 17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D27950-BF07-4089-B9DD-A33A9182C231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6E505A-CB4B-45DF-A70A-D79C8FA7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2 animations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 if you leave them ALL out, you DO need to include one ":"</a:t>
            </a:r>
          </a:p>
          <a:p>
            <a:endParaRPr lang="en-US" dirty="0" smtClean="0"/>
          </a:p>
          <a:p>
            <a:r>
              <a:rPr lang="en-US" dirty="0" smtClean="0"/>
              <a:t>i.e.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mylist</a:t>
            </a:r>
            <a:r>
              <a:rPr lang="en-US" baseline="0" dirty="0" smtClean="0"/>
              <a:t>[:]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03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on</a:t>
            </a:r>
            <a:r>
              <a:rPr lang="en-US" baseline="0" dirty="0" smtClean="0"/>
              <a:t>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33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animation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588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&amp; LAST WORK - MIDDLE 2 ARE ERRORS</a:t>
            </a:r>
          </a:p>
          <a:p>
            <a:endParaRPr lang="en-US" dirty="0" smtClean="0"/>
          </a:p>
          <a:p>
            <a:r>
              <a:rPr lang="en-US" dirty="0" smtClean="0"/>
              <a:t>&gt;&gt;&gt; ["four", "score", "and", "seven", "years"][2]</a:t>
            </a:r>
          </a:p>
          <a:p>
            <a:r>
              <a:rPr lang="en-US" dirty="0" smtClean="0"/>
              <a:t>'and'</a:t>
            </a:r>
          </a:p>
          <a:p>
            <a:r>
              <a:rPr lang="en-US" dirty="0" smtClean="0"/>
              <a:t>&gt;&gt;&gt; ["four", "score", "and", "seven", "years"][0,2,3]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"&lt;pyshell#81&gt;", line 1, in &lt;module&gt;</a:t>
            </a:r>
          </a:p>
          <a:p>
            <a:r>
              <a:rPr lang="en-US" dirty="0" smtClean="0"/>
              <a:t>    ["four", "score", "and", "seven", "years"][0,2,3]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tuple</a:t>
            </a:r>
          </a:p>
          <a:p>
            <a:r>
              <a:rPr lang="en-US" dirty="0" smtClean="0"/>
              <a:t>&gt;&gt;&gt; ["four", "score", "and", "seven", "years"][[0,2,3]]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"&lt;pyshell#82&gt;", line 1, in &lt;module&gt;</a:t>
            </a:r>
          </a:p>
          <a:p>
            <a:r>
              <a:rPr lang="en-US" dirty="0" smtClean="0"/>
              <a:t>    ["four", "score", "and", "seven", "years"][[0,2,3]]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list</a:t>
            </a:r>
          </a:p>
          <a:p>
            <a:r>
              <a:rPr lang="en-US" dirty="0" smtClean="0"/>
              <a:t>&gt;&gt;&gt; [0,2,3][1]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&gt;&gt;&gt; ["four", "score", "and", "seven", "years"][[0,2,3][1]]</a:t>
            </a:r>
          </a:p>
          <a:p>
            <a:r>
              <a:rPr lang="en-US" dirty="0" smtClean="0"/>
              <a:t>'and'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1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animations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animations</a:t>
            </a:r>
          </a:p>
          <a:p>
            <a:r>
              <a:rPr lang="en-US" dirty="0" smtClean="0"/>
              <a:t>- text at bottom re indexing</a:t>
            </a:r>
          </a:p>
          <a:p>
            <a:r>
              <a:rPr lang="en-US" dirty="0" smtClean="0"/>
              <a:t>- followed by demo of numbered cells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9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1 </a:t>
            </a:r>
            <a:r>
              <a:rPr lang="pt-BR" dirty="0" err="1" smtClean="0"/>
              <a:t>animation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&gt;&gt;&gt; a = [ 3, 1, 2*2, 1, 10/2, 10-1 ]</a:t>
            </a:r>
          </a:p>
          <a:p>
            <a:endParaRPr lang="pt-BR" dirty="0" smtClean="0"/>
          </a:p>
          <a:p>
            <a:r>
              <a:rPr lang="pt-BR" dirty="0" smtClean="0"/>
              <a:t>&gt;&gt;&gt; a</a:t>
            </a:r>
          </a:p>
          <a:p>
            <a:r>
              <a:rPr lang="pt-BR" dirty="0" smtClean="0"/>
              <a:t>[3, 1, 4, 1, 5, 9] &lt;-- </a:t>
            </a:r>
            <a:r>
              <a:rPr lang="pt-BR" dirty="0" err="1" smtClean="0"/>
              <a:t>animation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&gt;&gt;&gt; b = [ 5, 3, 'hi' ]</a:t>
            </a:r>
          </a:p>
          <a:p>
            <a:endParaRPr lang="pt-BR" dirty="0" smtClean="0"/>
          </a:p>
          <a:p>
            <a:r>
              <a:rPr lang="pt-BR" dirty="0" smtClean="0"/>
              <a:t>&gt;&gt;&gt; b</a:t>
            </a:r>
          </a:p>
          <a:p>
            <a:r>
              <a:rPr lang="pt-BR" dirty="0" smtClean="0"/>
              <a:t>[5, 3, 'hi']</a:t>
            </a:r>
          </a:p>
          <a:p>
            <a:endParaRPr lang="pt-BR" dirty="0" smtClean="0"/>
          </a:p>
          <a:p>
            <a:r>
              <a:rPr lang="en-US" dirty="0" smtClean="0"/>
              <a:t>&gt;&gt;&gt; c = [4, 'a', a]</a:t>
            </a:r>
          </a:p>
          <a:p>
            <a:r>
              <a:rPr lang="en-US" dirty="0" smtClean="0"/>
              <a:t>&gt;&gt;&gt; c</a:t>
            </a:r>
          </a:p>
          <a:p>
            <a:r>
              <a:rPr lang="en-US" dirty="0" smtClean="0"/>
              <a:t>[4, 'a', [3, 1, 4, 1, 5, 9]]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9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don’t have to memorize these.  I’m just listing them to familiarize</a:t>
            </a:r>
            <a:r>
              <a:rPr lang="en-US" baseline="0" dirty="0" smtClean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animation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6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if people remember what</a:t>
            </a:r>
            <a:r>
              <a:rPr lang="en-US" baseline="0" dirty="0" smtClean="0"/>
              <a:t> the </a:t>
            </a:r>
            <a:r>
              <a:rPr lang="en-US" dirty="0" err="1" smtClean="0"/>
              <a:t>docstring</a:t>
            </a:r>
            <a:r>
              <a:rPr lang="en-US" baseline="0" dirty="0" smtClean="0"/>
              <a:t> is called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Discuss how once a return is reached, the function is done and control returns to the location where it was called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09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83EE-F103-4C74-9313-9F74EB320FD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B6F-B583-47AD-95F4-26E4F96A5EB9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4562-CE6D-4733-B6E0-6A24E5302F46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6DCC-05D4-4FD4-B7C0-5CA98D81120D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8C5B-3C90-409D-8FEE-34B46BD6A9DE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A19B-7FB1-40C2-BB8F-D6D236B063A6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D15D-ABEC-4CD9-9815-F5C22BE71CD2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5FFD-532B-415C-BBD7-6BA5A3898C8D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3EB-6011-4DC1-9BDE-CB4CF294022C}" type="datetime1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E3B-4A23-4521-892C-ADE12CAB3D76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2BFB-AFDA-4386-953F-90DF75B69E6C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7DAE-9FA8-4AAA-A127-FA553DDEB1A5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3.emf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customXml" Target="../ink/ink3.xml"/><Relationship Id="rId5" Type="http://schemas.openxmlformats.org/officeDocument/2006/relationships/tags" Target="../tags/tag6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60.xml"/><Relationship Id="rId9" Type="http://schemas.openxmlformats.org/officeDocument/2006/relationships/tags" Target="../tags/tag6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9" Type="http://schemas.openxmlformats.org/officeDocument/2006/relationships/hyperlink" Target="https://goo.gl/GSrY59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customXml" Target="../ink/ink4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10" Type="http://schemas.openxmlformats.org/officeDocument/2006/relationships/tags" Target="../tags/tag85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3bdKAu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dkQGH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yhDRCq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hyperlink" Target="http://www.pythontutor.com/visualize.html#code=def%20index%28somelist,%20value%29%3A%0A%20%20%20%20%22%22%22Return%20the%20position%20of%20the%20first%20occurrence%20of%20the%20%0A%20%20%20%20element%20value%20in%20the%20list%20somelist.%0A%20%20%20%20Return%20None%20if%20value%20does%20not%20appear%20in%20somelist.%22%22%22%0A%20%20%0A%20%20%20%20return%20None%0A%0A%0Agettysburg%20%3D%20%5B%22four%22,%20%22score%22,%20%22and%22,%20%22seven%22,%20%22years%22,%20%22ago%22%5D%0Aprint%20%28index%28gettysburg,%20%22and%22%29%29%20%23%20Should%20be%202%0Aprint%20%28index%28gettysburg,%20%22years%22%29%29%20%23%20Should%20be%204&amp;cumulative=false&amp;heapPrimitives=false&amp;mode=edit&amp;origin=opt-frontend.js&amp;py=3&amp;rawInputLstJSON=%5B%5D&amp;textReferences=fals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7" Type="http://schemas.openxmlformats.org/officeDocument/2006/relationships/hyperlink" Target="https://goo.gl/Hvpw8n" TargetMode="Externa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hyperlink" Target="https://goo.gl/tthGm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7" Type="http://schemas.openxmlformats.org/officeDocument/2006/relationships/hyperlink" Target="https://goo.gl/MJ47eE" TargetMode="Externa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gbJoFw" TargetMode="External"/><Relationship Id="rId3" Type="http://schemas.openxmlformats.org/officeDocument/2006/relationships/tags" Target="../tags/tag7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hyperlink" Target="https://goo.gl/MJ47e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9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3" Type="http://schemas.openxmlformats.org/officeDocument/2006/relationships/tags" Target="../tags/tag132.xml"/><Relationship Id="rId7" Type="http://schemas.openxmlformats.org/officeDocument/2006/relationships/tags" Target="../tags/tag136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4.xml"/><Relationship Id="rId10" Type="http://schemas.openxmlformats.org/officeDocument/2006/relationships/tags" Target="../tags/tag139.xml"/><Relationship Id="rId4" Type="http://schemas.openxmlformats.org/officeDocument/2006/relationships/tags" Target="../tags/tag133.xml"/><Relationship Id="rId9" Type="http://schemas.openxmlformats.org/officeDocument/2006/relationships/tags" Target="../tags/tag13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7" Type="http://schemas.openxmlformats.org/officeDocument/2006/relationships/hyperlink" Target="https://goo.gl/XJSWS7" TargetMode="Externa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6" Type="http://schemas.openxmlformats.org/officeDocument/2006/relationships/notesSlide" Target="../notesSlides/notesSlide3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hyperlink" Target="https://goo.gl/HfbjLx" TargetMode="Externa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15" Type="http://schemas.openxmlformats.org/officeDocument/2006/relationships/image" Target="../media/image1.emf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image" Target="../media/image2.emf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customXml" Target="../ink/ink2.xml"/><Relationship Id="rId5" Type="http://schemas.openxmlformats.org/officeDocument/2006/relationships/tags" Target="../tags/tag4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4.xml"/><Relationship Id="rId9" Type="http://schemas.openxmlformats.org/officeDocument/2006/relationships/tags" Target="../tags/tag4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hyperlink" Target="https://goo.gl/i3Zym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[3, 1, 4, 4, 5, 9]</a:t>
            </a:r>
            <a:b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4000" dirty="0" smtClean="0">
                <a:solidFill>
                  <a:srgbClr val="00B050"/>
                </a:solidFill>
              </a:rPr>
              <a:t>What is printed by:   </a:t>
            </a:r>
            <a: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print(a[1:3</a:t>
            </a:r>
            <a:r>
              <a:rPr lang="en-US" sz="4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br>
              <a:rPr lang="en-US" sz="4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4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pollev.com/rea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 smtClean="0"/>
              <a:t>[3, 1]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 smtClean="0"/>
              <a:t>[3, 1,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 smtClean="0"/>
              <a:t>[1,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 smtClean="0"/>
              <a:t>[1, 4,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 smtClean="0"/>
              <a:t>[1, 2, 3]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Find/lookup </a:t>
            </a:r>
            <a:r>
              <a:rPr lang="en-US" dirty="0"/>
              <a:t>in </a:t>
            </a:r>
            <a:r>
              <a:rPr lang="en-US" dirty="0" smtClean="0"/>
              <a:t>a list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 smtClean="0">
                <a:cs typeface="Courier New" pitchFamily="49" charset="0"/>
              </a:rPr>
              <a:t>Returns True if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cs typeface="Courier New" pitchFamily="49" charset="0"/>
              </a:rPr>
              <a:t> is </a:t>
            </a:r>
            <a:r>
              <a:rPr lang="en-US" sz="2800" dirty="0" smtClean="0">
                <a:cs typeface="Courier New" pitchFamily="49" charset="0"/>
              </a:rPr>
              <a:t>found in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Return </a:t>
            </a:r>
            <a:r>
              <a:rPr lang="en-US" sz="2600" dirty="0"/>
              <a:t>the </a:t>
            </a:r>
            <a:r>
              <a:rPr lang="en-US" sz="2600" dirty="0" smtClean="0"/>
              <a:t>integer index </a:t>
            </a:r>
            <a:r>
              <a:rPr lang="en-US" sz="2600" dirty="0"/>
              <a:t>in the list of the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i="1" dirty="0" smtClean="0"/>
              <a:t>first </a:t>
            </a:r>
            <a:r>
              <a:rPr lang="en-US" sz="2600" i="1" dirty="0"/>
              <a:t>item </a:t>
            </a:r>
            <a:r>
              <a:rPr lang="en-US" sz="2600" dirty="0"/>
              <a:t>whose value is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.  </a:t>
            </a:r>
          </a:p>
          <a:p>
            <a:pPr lvl="2"/>
            <a:r>
              <a:rPr lang="en-US" sz="2600" dirty="0" smtClean="0"/>
              <a:t>It </a:t>
            </a:r>
            <a:r>
              <a:rPr lang="en-US" sz="2600" dirty="0"/>
              <a:t>is an error if there is no such item</a:t>
            </a:r>
            <a:r>
              <a:rPr lang="en-US" sz="2600" dirty="0" smtClean="0"/>
              <a:t>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 </a:t>
            </a:r>
            <a:r>
              <a:rPr lang="en-US" sz="2600" dirty="0"/>
              <a:t>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9" name="Ink 18"/>
              <p14:cNvContentPartPr/>
              <p14:nvPr/>
            </p14:nvContentPartPr>
            <p14:xfrm>
              <a:off x="1495440" y="1336320"/>
              <a:ext cx="7122960" cy="372672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488600" y="1329120"/>
                <a:ext cx="7134480" cy="374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Querying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[3, 1, 4, 4, 5, 9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print(5 in a)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print(16 in a)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(16))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(16)) 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Insertion</a:t>
            </a:r>
          </a:p>
          <a:p>
            <a:r>
              <a:rPr lang="en-US" sz="2400" dirty="0" smtClean="0"/>
              <a:t>Removal</a:t>
            </a:r>
          </a:p>
          <a:p>
            <a:r>
              <a:rPr lang="en-US" sz="2400" dirty="0" smtClean="0"/>
              <a:t>Replacement</a:t>
            </a:r>
          </a:p>
          <a:p>
            <a:r>
              <a:rPr lang="en-US" sz="2400" dirty="0" smtClean="0"/>
              <a:t>Rearrangement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 smtClean="0"/>
              <a:t>Extend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</a:t>
            </a:r>
            <a:r>
              <a:rPr lang="en-US" sz="2600" dirty="0" smtClean="0"/>
              <a:t>inserting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 at the end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  <a:p>
            <a:pPr lvl="1"/>
            <a:r>
              <a:rPr lang="en-US" sz="2600" dirty="0"/>
              <a:t>Extend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appending all the items in the argument </a:t>
            </a:r>
            <a:r>
              <a:rPr lang="en-US" sz="2600" dirty="0" smtClean="0"/>
              <a:t>list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600" dirty="0"/>
              <a:t> </a:t>
            </a:r>
            <a:r>
              <a:rPr lang="en-US" sz="2600" dirty="0" smtClean="0"/>
              <a:t>to the end of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</a:t>
            </a:r>
          </a:p>
          <a:p>
            <a:pPr lvl="1"/>
            <a:r>
              <a:rPr lang="en-US" sz="2600" dirty="0"/>
              <a:t>Insert </a:t>
            </a:r>
            <a:r>
              <a:rPr lang="en-US" sz="2600" dirty="0" smtClean="0"/>
              <a:t>item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</a:t>
            </a:r>
            <a:r>
              <a:rPr lang="en-US" sz="2600" i="1" u="sng" dirty="0" smtClean="0"/>
              <a:t>before</a:t>
            </a:r>
            <a:r>
              <a:rPr lang="en-US" sz="2600" dirty="0" smtClean="0"/>
              <a:t> position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/>
              <a:t>.</a:t>
            </a:r>
            <a:endParaRPr lang="en-US" sz="2600" dirty="0"/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(0, x)</a:t>
            </a:r>
            <a:r>
              <a:rPr lang="en-US" sz="1600" dirty="0"/>
              <a:t> </a:t>
            </a:r>
            <a:r>
              <a:rPr lang="en-US" sz="2600" dirty="0"/>
              <a:t>inserts at the front of the list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(a), x) </a:t>
            </a:r>
            <a:r>
              <a:rPr lang="en-US" sz="2600" dirty="0"/>
              <a:t>is equivalent to </a:t>
            </a:r>
            <a:r>
              <a:rPr lang="en-US" sz="2600" dirty="0" smtClean="0"/>
              <a:t>						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397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sz="2400" dirty="0" smtClean="0"/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extend</a:t>
            </a:r>
            <a:r>
              <a:rPr lang="en-US" sz="2400" dirty="0" smtClean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dirty="0" smtClean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756918" y="1474123"/>
            <a:ext cx="1815050" cy="369332"/>
            <a:chOff x="6084039" y="2633365"/>
            <a:chExt cx="1815050" cy="369332"/>
          </a:xfrm>
        </p:grpSpPr>
        <p:sp>
          <p:nvSpPr>
            <p:cNvPr id="8" name="TextBox 7"/>
            <p:cNvSpPr txBox="1"/>
            <p:nvPr>
              <p:custDataLst>
                <p:tags r:id="rId5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7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8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9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10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58519" y="1126758"/>
            <a:ext cx="1810116" cy="394018"/>
            <a:chOff x="6085640" y="2286000"/>
            <a:chExt cx="1810116" cy="394018"/>
          </a:xfrm>
        </p:grpSpPr>
        <p:sp>
          <p:nvSpPr>
            <p:cNvPr id="15" name="TextBox 14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" name="Ink 5"/>
              <p14:cNvContentPartPr/>
              <p14:nvPr/>
            </p14:nvContentPartPr>
            <p14:xfrm>
              <a:off x="873000" y="122040"/>
              <a:ext cx="5236920" cy="8478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65440" y="117360"/>
                <a:ext cx="5251680" cy="86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Insertion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([6, 7, 8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3.5)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15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6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What </a:t>
            </a:r>
            <a:r>
              <a:rPr lang="en-US" sz="3600" dirty="0">
                <a:solidFill>
                  <a:srgbClr val="00B050"/>
                </a:solidFill>
              </a:rPr>
              <a:t>is printed by</a:t>
            </a:r>
            <a:r>
              <a:rPr lang="en-US" sz="3600" dirty="0" smtClean="0">
                <a:solidFill>
                  <a:srgbClr val="00B050"/>
                </a:solidFill>
              </a:rPr>
              <a:t>:   </a:t>
            </a:r>
            <a:r>
              <a:rPr lang="en-US" sz="3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36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3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3, 5]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[4, 6])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smtClean="0"/>
              <a:t>4</a:t>
            </a:r>
            <a:endParaRPr lang="en-US" sz="2600" dirty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smtClean="0"/>
              <a:t>5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/>
              <a:t>3</a:t>
            </a:r>
            <a:endParaRPr lang="en-US" sz="26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/>
              <a:t>[4, 6]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err="1" smtClean="0"/>
              <a:t>IndexError</a:t>
            </a:r>
            <a:r>
              <a:rPr lang="en-US" sz="2600" dirty="0"/>
              <a:t>: list index out of range</a:t>
            </a:r>
            <a:endParaRPr lang="en-US" sz="19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mylist.remove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first item from the list whose value is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/>
          </a:p>
          <a:p>
            <a:pPr lvl="1"/>
            <a:r>
              <a:rPr lang="en-US" sz="2600" dirty="0"/>
              <a:t>It is an error if there is no such </a:t>
            </a:r>
            <a:r>
              <a:rPr lang="en-US" sz="2600" dirty="0" smtClean="0"/>
              <a:t>item</a:t>
            </a:r>
          </a:p>
          <a:p>
            <a:pPr lvl="1"/>
            <a:r>
              <a:rPr lang="en-US" sz="2600" dirty="0" smtClean="0"/>
              <a:t>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item at the given position in the list, </a:t>
            </a:r>
            <a:r>
              <a:rPr lang="en-US" sz="2600" u="sng" dirty="0"/>
              <a:t>and return it.</a:t>
            </a:r>
          </a:p>
          <a:p>
            <a:pPr lvl="1"/>
            <a:r>
              <a:rPr lang="en-US" sz="2600" dirty="0"/>
              <a:t>If no index is specified,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/>
              <a:t>removes and returns the last item in the list.</a:t>
            </a:r>
          </a:p>
        </p:txBody>
      </p:sp>
      <p:sp>
        <p:nvSpPr>
          <p:cNvPr id="4" name="Rectangular Callout 3"/>
          <p:cNvSpPr/>
          <p:nvPr>
            <p:custDataLst>
              <p:tags r:id="rId2"/>
            </p:custDataLst>
          </p:nvPr>
        </p:nvSpPr>
        <p:spPr>
          <a:xfrm>
            <a:off x="4495800" y="2971800"/>
            <a:ext cx="4419600" cy="1371600"/>
          </a:xfrm>
          <a:prstGeom prst="wedgeRectCallout">
            <a:avLst>
              <a:gd name="adj1" fmla="val -77997"/>
              <a:gd name="adj2" fmla="val 414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Notation from </a:t>
            </a:r>
            <a:r>
              <a:rPr lang="en-US" sz="1600" dirty="0">
                <a:solidFill>
                  <a:schemeClr val="tx1"/>
                </a:solidFill>
              </a:rPr>
              <a:t>the Python Library </a:t>
            </a:r>
            <a:r>
              <a:rPr lang="en-US" sz="1600" dirty="0" smtClean="0">
                <a:solidFill>
                  <a:schemeClr val="tx1"/>
                </a:solidFill>
              </a:rPr>
              <a:t>Reference: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square brackets </a:t>
            </a:r>
            <a:r>
              <a:rPr lang="en-US" sz="1600" dirty="0" smtClean="0">
                <a:solidFill>
                  <a:schemeClr val="tx1"/>
                </a:solidFill>
              </a:rPr>
              <a:t>around the parameter,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“[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]”</a:t>
            </a:r>
            <a:r>
              <a:rPr lang="en-US" sz="1600" dirty="0" smtClean="0">
                <a:solidFill>
                  <a:schemeClr val="tx1"/>
                </a:solidFill>
              </a:rPr>
              <a:t>, means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argument is </a:t>
            </a:r>
            <a:r>
              <a:rPr lang="en-US" sz="1600" i="1" dirty="0" smtClean="0">
                <a:solidFill>
                  <a:srgbClr val="FF0000"/>
                </a:solidFill>
              </a:rPr>
              <a:t>optional</a:t>
            </a:r>
            <a:r>
              <a:rPr lang="en-US" sz="16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It does </a:t>
            </a:r>
            <a:r>
              <a:rPr lang="en-US" sz="1600" i="1" dirty="0" smtClean="0">
                <a:solidFill>
                  <a:schemeClr val="tx1"/>
                </a:solidFill>
              </a:rPr>
              <a:t>not</a:t>
            </a:r>
            <a:r>
              <a:rPr lang="en-US" sz="1600" dirty="0" smtClean="0">
                <a:solidFill>
                  <a:schemeClr val="tx1"/>
                </a:solidFill>
              </a:rPr>
              <a:t> mean you should type square </a:t>
            </a:r>
            <a:r>
              <a:rPr lang="en-US" sz="1600" dirty="0">
                <a:solidFill>
                  <a:schemeClr val="tx1"/>
                </a:solidFill>
              </a:rPr>
              <a:t>brackets at that </a:t>
            </a:r>
            <a:r>
              <a:rPr lang="en-US" sz="1600" dirty="0" smtClean="0">
                <a:solidFill>
                  <a:schemeClr val="tx1"/>
                </a:solidFill>
              </a:rPr>
              <a:t>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List Removal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24464" y="6172200"/>
            <a:ext cx="4012765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 smtClean="0"/>
              <a:t> 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[index]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newvalue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 smtClean="0"/>
              <a:t>Replaces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[start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]…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[end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– 1] </a:t>
            </a:r>
            <a:r>
              <a:rPr lang="en-US" sz="2600" dirty="0" smtClean="0"/>
              <a:t>with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dirty="0" smtClean="0"/>
          </a:p>
          <a:p>
            <a:pPr lvl="1"/>
            <a:r>
              <a:rPr lang="en-US" sz="2600" dirty="0" smtClean="0"/>
              <a:t>Can </a:t>
            </a:r>
            <a:r>
              <a:rPr lang="en-US" sz="2600" dirty="0"/>
              <a:t>change the length of the list</a:t>
            </a:r>
          </a:p>
          <a:p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= [] </a:t>
            </a:r>
            <a:endParaRPr lang="en-US" sz="3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 smtClean="0"/>
              <a:t>removes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[start]…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[end – 1] </a:t>
            </a:r>
            <a:endParaRPr lang="en-US" sz="2600" dirty="0"/>
          </a:p>
          <a:p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):] = L </a:t>
            </a:r>
            <a:endParaRPr lang="en-US" sz="3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 smtClean="0"/>
              <a:t>is </a:t>
            </a:r>
            <a:r>
              <a:rPr lang="en-US" sz="2600" dirty="0"/>
              <a:t>equivalent to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Removal &amp; Replacement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5, 6, 7]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'blue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[1:3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[10, 11, 12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already know about Lists?</a:t>
            </a:r>
          </a:p>
          <a:p>
            <a:r>
              <a:rPr lang="en-US" dirty="0" smtClean="0"/>
              <a:t>List Operations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Querying</a:t>
            </a:r>
          </a:p>
          <a:p>
            <a:pPr lvl="1"/>
            <a:r>
              <a:rPr lang="en-US" dirty="0" smtClean="0"/>
              <a:t>Modification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Sort the items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pPr lvl="1"/>
            <a:r>
              <a:rPr lang="en-US" sz="2600" dirty="0"/>
              <a:t>“in place” means by </a:t>
            </a:r>
            <a:r>
              <a:rPr lang="en-US" sz="2600" i="1" dirty="0"/>
              <a:t>modifying the original list</a:t>
            </a:r>
            <a:r>
              <a:rPr lang="en-US" sz="2600" dirty="0"/>
              <a:t>,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not </a:t>
            </a:r>
            <a:r>
              <a:rPr lang="en-US" sz="2600" dirty="0"/>
              <a:t>by creating a new list.</a:t>
            </a:r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mylist.reverse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Reverse the elements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5703934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and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reverse</a:t>
            </a:r>
            <a:r>
              <a:rPr lang="en-US" sz="2400" dirty="0" smtClean="0"/>
              <a:t>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78"/>
            <a:ext cx="8229600" cy="1143000"/>
          </a:xfrm>
        </p:spPr>
        <p:txBody>
          <a:bodyPr/>
          <a:lstStyle/>
          <a:p>
            <a:r>
              <a:rPr lang="en-US" dirty="0" smtClean="0"/>
              <a:t>List Modification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4075"/>
            <a:ext cx="8229600" cy="5502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5]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([8, 9, 3])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(2, 2.75)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[1:5]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[20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[4, 6, 8, 2, 0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lst2.sort()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lst2.reverse()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lst3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lst4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lst2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[-1]=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What will convert a into [1, 2, 3, 4, 5</a:t>
            </a:r>
            <a:r>
              <a:rPr lang="en-US" sz="3600" dirty="0" smtClean="0">
                <a:solidFill>
                  <a:srgbClr val="00B050"/>
                </a:solidFill>
              </a:rPr>
              <a:t>]?</a:t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en-US" sz="3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pollev.com/rea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3, 5]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err="1" smtClean="0"/>
              <a:t>a.insert</a:t>
            </a:r>
            <a:r>
              <a:rPr lang="en-US" sz="2600" dirty="0" smtClean="0"/>
              <a:t>(1, 2) </a:t>
            </a:r>
            <a:br>
              <a:rPr lang="en-US" sz="2600" dirty="0" smtClean="0"/>
            </a:br>
            <a:r>
              <a:rPr lang="en-US" sz="2600" dirty="0" err="1" smtClean="0"/>
              <a:t>a.insert</a:t>
            </a:r>
            <a:r>
              <a:rPr lang="en-US" sz="2600" dirty="0" smtClean="0"/>
              <a:t>(2,4)</a:t>
            </a:r>
            <a:endParaRPr lang="en-US" sz="2600" dirty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smtClean="0"/>
              <a:t>a[1:2] = [2, 3,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err="1" smtClean="0"/>
              <a:t>a.extend</a:t>
            </a:r>
            <a:r>
              <a:rPr lang="en-US" sz="2600" dirty="0" smtClean="0"/>
              <a:t>([2, 4])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smtClean="0"/>
              <a:t>a[1] = 2 </a:t>
            </a:r>
            <a:br>
              <a:rPr lang="en-US" sz="2600" dirty="0" smtClean="0"/>
            </a:br>
            <a:r>
              <a:rPr lang="en-US" sz="2600" dirty="0" smtClean="0"/>
              <a:t>a[3] = 4</a:t>
            </a:r>
            <a:endParaRPr lang="en-US" sz="2400" dirty="0"/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3400" dirty="0" smtClean="0"/>
              <a:t>Examples: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lvl="1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["four", "score", "and", "seven", "years", "ago"]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"and") </a:t>
            </a:r>
            <a:r>
              <a:rPr lang="en-US" sz="3000" dirty="0"/>
              <a:t>=&gt; 2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"years") </a:t>
            </a:r>
            <a:r>
              <a:rPr lang="en-US" sz="3000" dirty="0"/>
              <a:t>=&gt; 4</a:t>
            </a:r>
          </a:p>
          <a:p>
            <a:pPr marL="0" indent="0">
              <a:buNone/>
            </a:pPr>
            <a:r>
              <a:rPr lang="en-US" sz="3400" dirty="0"/>
              <a:t>Fact: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== 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(Answer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 == value: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4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(Answer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sz="2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range(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)):</a:t>
            </a:r>
          </a:p>
          <a:p>
            <a:pPr marL="0" indent="0"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== value: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5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None</a:t>
            </a:r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4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celsius_to_farenheit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7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on List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startindex:endindex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evaluates to a </a:t>
            </a:r>
            <a:r>
              <a:rPr lang="en-US" dirty="0" err="1" smtClean="0">
                <a:solidFill>
                  <a:srgbClr val="FF0000"/>
                </a:solidFill>
              </a:rPr>
              <a:t>sublist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original list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  <a:r>
              <a:rPr lang="en-US" dirty="0" smtClean="0"/>
              <a:t> evaluates to an </a:t>
            </a:r>
            <a:r>
              <a:rPr lang="en-US" dirty="0" smtClean="0">
                <a:solidFill>
                  <a:srgbClr val="FF0000"/>
                </a:solidFill>
              </a:rPr>
              <a:t>element</a:t>
            </a:r>
            <a:r>
              <a:rPr lang="en-US" dirty="0" smtClean="0"/>
              <a:t> of the original list</a:t>
            </a:r>
          </a:p>
          <a:p>
            <a:r>
              <a:rPr lang="en-US" dirty="0" smtClean="0"/>
              <a:t>Arguments are like those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 smtClean="0"/>
              <a:t> function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start:end:step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start index is inclusive, end index is exclusive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3 indices are </a:t>
            </a:r>
            <a:r>
              <a:rPr lang="en-US" i="1" dirty="0" smtClean="0"/>
              <a:t>optional</a:t>
            </a:r>
          </a:p>
          <a:p>
            <a:r>
              <a:rPr lang="en-US" dirty="0" smtClean="0"/>
              <a:t>Can assign to a slice: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s:e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yourlist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dirty="0" smtClean="0"/>
              <a:t> </a:t>
            </a: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</a:t>
            </a: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</a:t>
            </a:r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Loop Examples: Where’s the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print("Hi there!”)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happy"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print(char)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30480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sequence is a string, NOT a list</a:t>
            </a:r>
          </a:p>
        </p:txBody>
      </p:sp>
      <p:sp>
        <p:nvSpPr>
          <p:cNvPr id="18" name="Rectangular Callout 17"/>
          <p:cNvSpPr/>
          <p:nvPr>
            <p:custDataLst>
              <p:tags r:id="rId5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1426475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4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Answer: List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	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/>
              <a:t>e2 to the end of the 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		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/>
              <a:t>beginning</a:t>
            </a:r>
            <a:r>
              <a:rPr lang="fr-FR" dirty="0"/>
              <a:t> up to (but not </a:t>
            </a:r>
            <a:r>
              <a:rPr lang="fr-FR" dirty="0" err="1"/>
              <a:t>including</a:t>
            </a:r>
            <a:r>
              <a:rPr lang="fr-FR" dirty="0"/>
              <a:t>) </a:t>
            </a:r>
            <a:r>
              <a:rPr lang="fr-FR" dirty="0" smtClean="0"/>
              <a:t>e5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		</a:t>
            </a:r>
            <a:r>
              <a:rPr lang="fr-FR" dirty="0" smtClean="0"/>
              <a:t>Last </a:t>
            </a:r>
            <a:r>
              <a:rPr lang="fr-FR" dirty="0" err="1" smtClean="0"/>
              <a:t>element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	</a:t>
            </a:r>
            <a:r>
              <a:rPr lang="fr-FR" dirty="0"/>
              <a:t>Last four </a:t>
            </a:r>
            <a:r>
              <a:rPr lang="fr-FR" dirty="0" err="1" smtClean="0"/>
              <a:t>elements</a:t>
            </a:r>
            <a:endParaRPr lang="fr-FR" dirty="0"/>
          </a:p>
          <a:p>
            <a:pPr marL="0" indent="0">
              <a:buNone/>
            </a:pP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	</a:t>
            </a:r>
            <a:r>
              <a:rPr lang="fr-FR" dirty="0" err="1"/>
              <a:t>Everything</a:t>
            </a:r>
            <a:r>
              <a:rPr lang="fr-FR" dirty="0"/>
              <a:t> </a:t>
            </a:r>
            <a:r>
              <a:rPr lang="fr-FR" dirty="0" err="1"/>
              <a:t>except</a:t>
            </a:r>
            <a:r>
              <a:rPr lang="fr-FR" dirty="0"/>
              <a:t> last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 smtClean="0"/>
              <a:t>elements</a:t>
            </a: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		</a:t>
            </a:r>
            <a:r>
              <a:rPr lang="en-US" dirty="0" smtClean="0"/>
              <a:t>Get </a:t>
            </a:r>
            <a:r>
              <a:rPr lang="en-US" dirty="0"/>
              <a:t>a copy of the whole </a:t>
            </a:r>
            <a:r>
              <a:rPr lang="en-US" dirty="0" smtClean="0"/>
              <a:t>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	</a:t>
            </a:r>
            <a:r>
              <a:rPr lang="en-US" dirty="0" smtClean="0"/>
              <a:t>Reverse the 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Index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evaluate a list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two new forms of expression: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[a, b, c, d]</a:t>
            </a:r>
            <a:r>
              <a:rPr lang="en-US" b="1" dirty="0" smtClean="0"/>
              <a:t>	</a:t>
            </a:r>
            <a:r>
              <a:rPr lang="en-US" dirty="0" smtClean="0"/>
              <a:t>	list </a:t>
            </a:r>
            <a:r>
              <a:rPr lang="en-US" dirty="0" smtClean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each element to a value, from left to right</a:t>
            </a:r>
          </a:p>
          <a:p>
            <a:pPr lvl="2"/>
            <a:r>
              <a:rPr lang="en-US" dirty="0" smtClean="0"/>
              <a:t>make a list of the values</a:t>
            </a:r>
          </a:p>
          <a:p>
            <a:pPr lvl="1"/>
            <a:r>
              <a:rPr lang="en-US" dirty="0" smtClean="0"/>
              <a:t>The elements can be arbitrary values, including lists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["a", 3,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fahr_to_cent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(-40), [3 + 4, 5 * 6]]</a:t>
            </a:r>
          </a:p>
          <a:p>
            <a:endParaRPr lang="en-US" dirty="0" smtClean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a[b]</a:t>
            </a:r>
            <a:r>
              <a:rPr lang="en-US" dirty="0"/>
              <a:t> 		list </a:t>
            </a:r>
            <a:r>
              <a:rPr lang="en-US" dirty="0" smtClean="0">
                <a:solidFill>
                  <a:srgbClr val="FF0000"/>
                </a:solidFill>
              </a:rPr>
              <a:t>indexing</a:t>
            </a:r>
            <a:r>
              <a:rPr lang="en-US" dirty="0" smtClean="0"/>
              <a:t> or dereferencing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the list expression to a value</a:t>
            </a:r>
          </a:p>
          <a:p>
            <a:pPr lvl="2"/>
            <a:r>
              <a:rPr lang="en-US" dirty="0" smtClean="0"/>
              <a:t>evaluate the index expression to a value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the list value is not a list, execution terminates with an error</a:t>
            </a:r>
          </a:p>
          <a:p>
            <a:pPr lvl="2"/>
            <a:r>
              <a:rPr lang="en-US" dirty="0" smtClean="0"/>
              <a:t>if the element is not in range (not a valid index), execution terminates with an error</a:t>
            </a:r>
          </a:p>
          <a:p>
            <a:pPr lvl="2"/>
            <a:r>
              <a:rPr lang="en-US" dirty="0" smtClean="0"/>
              <a:t>the value is the given element of the list value (counting from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)</a:t>
            </a:r>
          </a:p>
        </p:txBody>
      </p:sp>
      <p:sp>
        <p:nvSpPr>
          <p:cNvPr id="4" name="Rectangular Callout 3"/>
          <p:cNvSpPr/>
          <p:nvPr>
            <p:custDataLst>
              <p:tags r:id="rId4"/>
            </p:custDataLst>
          </p:nvPr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List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2971800" y="198525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447800" y="43434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>
            <a:off x="3124200" y="2137650"/>
            <a:ext cx="4038599" cy="376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7162799" y="2438400"/>
            <a:ext cx="19016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Same tokens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” with two </a:t>
            </a:r>
            <a:r>
              <a:rPr lang="en-US" i="1" dirty="0" smtClean="0">
                <a:solidFill>
                  <a:srgbClr val="FF0000"/>
                </a:solidFill>
              </a:rPr>
              <a:t>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meanings</a:t>
            </a:r>
            <a:endParaRPr lang="en-US" i="1" dirty="0"/>
          </a:p>
        </p:txBody>
      </p:sp>
      <p:cxnSp>
        <p:nvCxnSpPr>
          <p:cNvPr id="13" name="Straight Connector 12"/>
          <p:cNvCxnSpPr/>
          <p:nvPr>
            <p:custDataLst>
              <p:tags r:id="rId9"/>
            </p:custDataLst>
          </p:nvPr>
        </p:nvCxnSpPr>
        <p:spPr>
          <a:xfrm flipV="1">
            <a:off x="1600200" y="3124200"/>
            <a:ext cx="5562599" cy="13379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2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smtClean="0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does this mean (or is it an error)?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"][[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0,2,3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["four", "score", "and", "seven", "years"][[0,2,3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][1]]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8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function: returns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range(5): </a:t>
            </a:r>
            <a:r>
              <a:rPr lang="en-US" dirty="0" smtClean="0">
                <a:cs typeface="Courier New" pitchFamily="49" charset="0"/>
              </a:rPr>
              <a:t>cycles </a:t>
            </a:r>
            <a:r>
              <a:rPr lang="en-US" dirty="0">
                <a:cs typeface="Courier New" pitchFamily="49" charset="0"/>
              </a:rPr>
              <a:t>through [</a:t>
            </a:r>
            <a:r>
              <a:rPr lang="en-US" dirty="0" smtClean="0">
                <a:cs typeface="Courier New" pitchFamily="49" charset="0"/>
              </a:rPr>
              <a:t>0, 1, 2, 3, 4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range(1,5):</a:t>
            </a:r>
            <a:r>
              <a:rPr lang="en-US" dirty="0" smtClean="0">
                <a:cs typeface="Courier New" pitchFamily="49" charset="0"/>
              </a:rPr>
              <a:t> cycles through </a:t>
            </a:r>
            <a:r>
              <a:rPr lang="en-US" dirty="0">
                <a:cs typeface="Courier New" pitchFamily="49" charset="0"/>
              </a:rPr>
              <a:t>[1</a:t>
            </a:r>
            <a:r>
              <a:rPr lang="en-US" dirty="0" smtClean="0">
                <a:cs typeface="Courier New" pitchFamily="49" charset="0"/>
              </a:rPr>
              <a:t>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range(1,10,2):</a:t>
            </a:r>
            <a:r>
              <a:rPr lang="en-US" dirty="0" smtClean="0">
                <a:cs typeface="Courier New" pitchFamily="49" charset="0"/>
              </a:rPr>
              <a:t> cycles </a:t>
            </a:r>
            <a:r>
              <a:rPr lang="en-US" dirty="0">
                <a:cs typeface="Courier New" pitchFamily="49" charset="0"/>
              </a:rPr>
              <a:t>through [</a:t>
            </a:r>
            <a:r>
              <a:rPr lang="en-US" dirty="0" smtClean="0">
                <a:cs typeface="Courier New" pitchFamily="49" charset="0"/>
              </a:rPr>
              <a:t>1, 3, 5, 7, 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Produces the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[0, 1, 2, 3, 4]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9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list is an ordered sequence </a:t>
            </a:r>
            <a:r>
              <a:rPr lang="en-US" dirty="0"/>
              <a:t>of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A list of integers: </a:t>
            </a:r>
          </a:p>
          <a:p>
            <a:pPr marL="457200" lvl="1" indent="0">
              <a:buNone/>
            </a:pP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[3, 1, 4, 4, 5, 9]</a:t>
            </a:r>
          </a:p>
          <a:p>
            <a:pPr lvl="1"/>
            <a:endParaRPr lang="en-US" sz="1000" dirty="0"/>
          </a:p>
          <a:p>
            <a:pPr lvl="1"/>
            <a:r>
              <a:rPr lang="en-US" dirty="0" smtClean="0"/>
              <a:t>A list of strings:</a:t>
            </a:r>
          </a:p>
          <a:p>
            <a:pPr marL="457200" lvl="1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["Four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seven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sz="3900" dirty="0" smtClean="0"/>
          </a:p>
          <a:p>
            <a:r>
              <a:rPr lang="en-US" dirty="0" smtClean="0"/>
              <a:t>Each value has an </a:t>
            </a:r>
            <a:r>
              <a:rPr lang="en-US" dirty="0" smtClean="0">
                <a:solidFill>
                  <a:srgbClr val="FF0000"/>
                </a:solidFill>
              </a:rPr>
              <a:t>index</a:t>
            </a:r>
          </a:p>
          <a:p>
            <a:pPr lvl="1"/>
            <a:r>
              <a:rPr lang="en-US" dirty="0" smtClean="0"/>
              <a:t>Indexing is zero-based (counting starts with zero)</a:t>
            </a:r>
          </a:p>
          <a:p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([3, 1, 4, 4, 5, 9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sz="2800" dirty="0"/>
              <a:t>returns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49087" y="4430471"/>
            <a:ext cx="4183582" cy="369332"/>
            <a:chOff x="3950500" y="2696542"/>
            <a:chExt cx="4183582" cy="369332"/>
          </a:xfrm>
        </p:grpSpPr>
        <p:sp>
          <p:nvSpPr>
            <p:cNvPr id="11" name="TextBox 10"/>
            <p:cNvSpPr txBox="1"/>
            <p:nvPr>
              <p:custDataLst>
                <p:tags r:id="rId10"/>
              </p:custDataLst>
            </p:nvPr>
          </p:nvSpPr>
          <p:spPr>
            <a:xfrm>
              <a:off x="3950500" y="2696542"/>
              <a:ext cx="81374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“Four”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11"/>
              </p:custDataLst>
            </p:nvPr>
          </p:nvSpPr>
          <p:spPr>
            <a:xfrm>
              <a:off x="4764249" y="2696542"/>
              <a:ext cx="868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“score”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12"/>
              </p:custDataLst>
            </p:nvPr>
          </p:nvSpPr>
          <p:spPr>
            <a:xfrm>
              <a:off x="5632756" y="2696542"/>
              <a:ext cx="7224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“and”</a:t>
              </a:r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3"/>
              </p:custDataLst>
            </p:nvPr>
          </p:nvSpPr>
          <p:spPr>
            <a:xfrm>
              <a:off x="6355198" y="2696542"/>
              <a:ext cx="91172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“seven”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4"/>
              </p:custDataLst>
            </p:nvPr>
          </p:nvSpPr>
          <p:spPr>
            <a:xfrm>
              <a:off x="7266922" y="2696542"/>
              <a:ext cx="867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“years”</a:t>
              </a:r>
              <a:endParaRPr lang="en-US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5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084039" y="2633365"/>
            <a:ext cx="1815050" cy="369332"/>
            <a:chOff x="6084039" y="2633365"/>
            <a:chExt cx="1815050" cy="369332"/>
          </a:xfrm>
        </p:grpSpPr>
        <p:sp>
          <p:nvSpPr>
            <p:cNvPr id="4" name="TextBox 3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85640" y="2286000"/>
            <a:ext cx="1810116" cy="394018"/>
            <a:chOff x="6085640" y="2286000"/>
            <a:chExt cx="1810116" cy="394018"/>
          </a:xfrm>
        </p:grpSpPr>
        <p:sp>
          <p:nvSpPr>
            <p:cNvPr id="12" name="TextBox 11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21157" y="4061139"/>
            <a:ext cx="3606864" cy="371436"/>
            <a:chOff x="4421157" y="4583668"/>
            <a:chExt cx="3606864" cy="371436"/>
          </a:xfrm>
        </p:grpSpPr>
        <p:sp>
          <p:nvSpPr>
            <p:cNvPr id="24" name="TextBox 23"/>
            <p:cNvSpPr txBox="1"/>
            <p:nvPr/>
          </p:nvSpPr>
          <p:spPr>
            <a:xfrm>
              <a:off x="4421157" y="45857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4557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920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2864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26335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operations should a list support efficiently and conveniently?</a:t>
            </a:r>
          </a:p>
          <a:p>
            <a:pPr lvl="1"/>
            <a:r>
              <a:rPr lang="en-US" dirty="0"/>
              <a:t>Creation</a:t>
            </a:r>
          </a:p>
          <a:p>
            <a:pPr lvl="1"/>
            <a:r>
              <a:rPr lang="en-US" dirty="0"/>
              <a:t>Querying</a:t>
            </a:r>
          </a:p>
          <a:p>
            <a:pPr lvl="1"/>
            <a:r>
              <a:rPr lang="en-US" dirty="0"/>
              <a:t>Modification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 = [ 3, 1, 2 * 2, 1, 10 / 2, 10 - 1 ]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 = [ 5, 3, 'hi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 = [ 4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'a', a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[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[1, 2], [3, 4], [5, 6]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7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See in python tutor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" name="Ink 11"/>
              <p14:cNvContentPartPr/>
              <p14:nvPr/>
            </p14:nvContentPartPr>
            <p14:xfrm>
              <a:off x="1708560" y="1354320"/>
              <a:ext cx="6750360" cy="7369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02800" y="1348560"/>
                <a:ext cx="6761880" cy="74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Expressions that return parts of lists: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Single element:  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endParaRPr lang="en-US" dirty="0" smtClean="0"/>
          </a:p>
          <a:p>
            <a:pPr lvl="1"/>
            <a:r>
              <a:rPr lang="en-US" dirty="0"/>
              <a:t>The single element </a:t>
            </a:r>
            <a:r>
              <a:rPr lang="en-US" dirty="0" smtClean="0"/>
              <a:t>stored at </a:t>
            </a:r>
            <a:r>
              <a:rPr lang="en-US" dirty="0"/>
              <a:t>that location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/>
              <a:t>Sublist</a:t>
            </a:r>
            <a:r>
              <a:rPr lang="en-US" dirty="0" smtClean="0"/>
              <a:t> (“slicing”): 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sublist</a:t>
            </a:r>
            <a:r>
              <a:rPr lang="en-US" dirty="0" smtClean="0"/>
              <a:t> that starts at </a:t>
            </a:r>
            <a:br>
              <a:rPr lang="en-US" dirty="0" smtClean="0"/>
            </a:br>
            <a:r>
              <a:rPr lang="en-US" dirty="0" smtClean="0"/>
              <a:t>index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and ends at index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 – 1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</a:t>
            </a:r>
            <a:r>
              <a:rPr lang="en-US" dirty="0"/>
              <a:t>is omitted: defaults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 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/>
              <a:t> is omitted: defaults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[:] </a:t>
            </a:r>
            <a:r>
              <a:rPr lang="en-US" dirty="0"/>
              <a:t>evaluates to the whole list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[0:len(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</a:t>
            </a:r>
            <a:r>
              <a:rPr lang="en-US" dirty="0"/>
              <a:t>also does</a:t>
            </a:r>
          </a:p>
          <a:p>
            <a:pPr lvl="1"/>
            <a:endParaRPr lang="en-US" dirty="0" smtClean="0"/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80199" y="807676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1800" y="460311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9" name="Ink 18"/>
              <p14:cNvContentPartPr/>
              <p14:nvPr/>
            </p14:nvContentPartPr>
            <p14:xfrm>
              <a:off x="643680" y="4777920"/>
              <a:ext cx="6161760" cy="172332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36480" y="4774680"/>
                <a:ext cx="6177960" cy="173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05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and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[3, 1, 4, 4, 5, 9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print(a[0])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print(a[5])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print(a[6])	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print(a[-1])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last element in list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print(a[-2])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next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 last element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print(a[0:2])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print(a[0:-1])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1905</Words>
  <Application>Microsoft Office PowerPoint</Application>
  <PresentationFormat>On-screen Show (4:3)</PresentationFormat>
  <Paragraphs>545</Paragraphs>
  <Slides>32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Courier New</vt:lpstr>
      <vt:lpstr>Office Theme</vt:lpstr>
      <vt:lpstr>Lists</vt:lpstr>
      <vt:lpstr>Lists</vt:lpstr>
      <vt:lpstr>Loop Examples: Where’s the list?</vt:lpstr>
      <vt:lpstr>The range function: returns a list</vt:lpstr>
      <vt:lpstr>What is a list?</vt:lpstr>
      <vt:lpstr>List Operations</vt:lpstr>
      <vt:lpstr>List Creation</vt:lpstr>
      <vt:lpstr>List Querying</vt:lpstr>
      <vt:lpstr>Indexing and Slicing Examples</vt:lpstr>
      <vt:lpstr>a = [3, 1, 4, 4, 5, 9] What is printed by:   print(a[1:3]) pollev.com/rea</vt:lpstr>
      <vt:lpstr>More List Querying</vt:lpstr>
      <vt:lpstr>List Querying Examples</vt:lpstr>
      <vt:lpstr>List Modification</vt:lpstr>
      <vt:lpstr>List Insertion</vt:lpstr>
      <vt:lpstr>List Insertion Examples</vt:lpstr>
      <vt:lpstr>What is printed by:   print(lst[2])</vt:lpstr>
      <vt:lpstr>List Removal</vt:lpstr>
      <vt:lpstr>List Replacement</vt:lpstr>
      <vt:lpstr>List Removal &amp; Replacement Examples</vt:lpstr>
      <vt:lpstr>List Rearrangement</vt:lpstr>
      <vt:lpstr>List Modification Examples</vt:lpstr>
      <vt:lpstr>What will convert a into [1, 2, 3, 4, 5]? pollev.com/rea</vt:lpstr>
      <vt:lpstr>Exercise:  list lookup</vt:lpstr>
      <vt:lpstr>Exercise:  list lookup (Answer #1)</vt:lpstr>
      <vt:lpstr>Exercise:  list lookup (Answer #2)</vt:lpstr>
      <vt:lpstr>Exercise:  Convert Units</vt:lpstr>
      <vt:lpstr>Exercise:  Convert Units (Answer)</vt:lpstr>
      <vt:lpstr>More on List Slicing</vt:lpstr>
      <vt:lpstr>List Slicing Examples</vt:lpstr>
      <vt:lpstr>Answer: List Slicing Examples</vt:lpstr>
      <vt:lpstr>How to evaluate a list expression</vt:lpstr>
      <vt:lpstr>List expression examples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CSE</dc:creator>
  <cp:lastModifiedBy>Ruth Anderson</cp:lastModifiedBy>
  <cp:revision>129</cp:revision>
  <cp:lastPrinted>2018-04-09T20:59:35Z</cp:lastPrinted>
  <dcterms:created xsi:type="dcterms:W3CDTF">2012-11-24T16:40:47Z</dcterms:created>
  <dcterms:modified xsi:type="dcterms:W3CDTF">2020-01-29T22:28:53Z</dcterms:modified>
</cp:coreProperties>
</file>