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299" r:id="rId3"/>
    <p:sldId id="290" r:id="rId4"/>
    <p:sldId id="291" r:id="rId5"/>
    <p:sldId id="266" r:id="rId6"/>
    <p:sldId id="261" r:id="rId7"/>
    <p:sldId id="257" r:id="rId8"/>
    <p:sldId id="258" r:id="rId9"/>
    <p:sldId id="267" r:id="rId10"/>
    <p:sldId id="296" r:id="rId11"/>
    <p:sldId id="293" r:id="rId12"/>
    <p:sldId id="294" r:id="rId13"/>
    <p:sldId id="286" r:id="rId14"/>
    <p:sldId id="297" r:id="rId15"/>
    <p:sldId id="298" r:id="rId16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 snapToGrid="0" snapToObjects="1">
      <p:cViewPr varScale="1">
        <p:scale>
          <a:sx n="96" d="100"/>
          <a:sy n="96" d="100"/>
        </p:scale>
        <p:origin x="23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a@cs.washington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F1D5-8E33-3C42-BFB4-DA676CCF1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en-US" dirty="0">
                <a:solidFill>
                  <a:prstClr val="black"/>
                </a:solidFill>
              </a:rPr>
              <a:t>If you want to join the class, sign sheet at front of class, email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rea@cs.washington.edu</a:t>
            </a:r>
            <a:r>
              <a:rPr lang="en-US" dirty="0">
                <a:solidFill>
                  <a:prstClr val="black"/>
                </a:solidFill>
              </a:rPr>
              <a:t>, from your @u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0" y="4416108"/>
            <a:ext cx="5607684" cy="4182427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hyperlink" Target="http://www.cs.washington.edu/cse160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7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22.xml"/><Relationship Id="rId16" Type="http://schemas.openxmlformats.org/officeDocument/2006/relationships/image" Target="../media/image5.jp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5" Type="http://schemas.openxmlformats.org/officeDocument/2006/relationships/image" Target="../media/image4.jp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9.png"/><Relationship Id="rId3" Type="http://schemas.openxmlformats.org/officeDocument/2006/relationships/tags" Target="../tags/tag33.xml"/><Relationship Id="rId21" Type="http://schemas.openxmlformats.org/officeDocument/2006/relationships/image" Target="../media/image12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8.jpeg"/><Relationship Id="rId2" Type="http://schemas.openxmlformats.org/officeDocument/2006/relationships/tags" Target="../tags/tag32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1.jpe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.xml"/><Relationship Id="rId19" Type="http://schemas.openxmlformats.org/officeDocument/2006/relationships/image" Target="../media/image10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14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Winter 2020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  <a:hlinkClick r:id="rId6"/>
              </a:rPr>
              <a:t>http://www.cs.washington.edu/cse160</a:t>
            </a:r>
            <a:r>
              <a:rPr lang="en-US" sz="2300" b="1" dirty="0" smtClean="0">
                <a:latin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Take notes!</a:t>
            </a:r>
          </a:p>
          <a:p>
            <a:r>
              <a:rPr lang="en-US" dirty="0" smtClean="0"/>
              <a:t>Homework 0 (released later tonight) is due Friday</a:t>
            </a:r>
          </a:p>
          <a:p>
            <a:pPr lvl="1"/>
            <a:r>
              <a:rPr lang="en-US" dirty="0" smtClean="0"/>
              <a:t>A Preliminary Survey is also due Friday</a:t>
            </a:r>
          </a:p>
          <a:p>
            <a:pPr lvl="0"/>
            <a:r>
              <a:rPr lang="en-US" sz="2900" dirty="0" smtClean="0">
                <a:solidFill>
                  <a:prstClr val="black"/>
                </a:solidFill>
              </a:rPr>
              <a:t>Questions? rea@cs.washington.edu</a:t>
            </a:r>
            <a:endParaRPr lang="en-US" sz="2900" dirty="0">
              <a:solidFill>
                <a:prstClr val="black"/>
              </a:solidFill>
            </a:endParaRP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Integrity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3741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Honest work is required of </a:t>
            </a:r>
            <a:r>
              <a:rPr lang="en-US" dirty="0" smtClean="0"/>
              <a:t>a scientist or </a:t>
            </a:r>
            <a:r>
              <a:rPr lang="en-US" dirty="0"/>
              <a:t>engineer</a:t>
            </a:r>
          </a:p>
          <a:p>
            <a:pPr eaLnBrk="1" hangingPunct="1"/>
            <a:r>
              <a:rPr lang="en-US" dirty="0" smtClean="0"/>
              <a:t>Collaboration policy on the course web.  </a:t>
            </a:r>
            <a:r>
              <a:rPr lang="en-US" b="1" dirty="0" smtClean="0">
                <a:solidFill>
                  <a:srgbClr val="FF0000"/>
                </a:solidFill>
              </a:rPr>
              <a:t>Read it!</a:t>
            </a:r>
          </a:p>
          <a:p>
            <a:pPr lvl="1"/>
            <a:r>
              <a:rPr lang="en-US" dirty="0" smtClean="0"/>
              <a:t>Discussion </a:t>
            </a:r>
            <a:r>
              <a:rPr lang="en-US" dirty="0"/>
              <a:t>is permitted</a:t>
            </a:r>
          </a:p>
          <a:p>
            <a:pPr lvl="1"/>
            <a:r>
              <a:rPr lang="en-US" b="1" dirty="0"/>
              <a:t>Carrying materials from discussion is not permitted</a:t>
            </a:r>
          </a:p>
          <a:p>
            <a:pPr lvl="1"/>
            <a:r>
              <a:rPr lang="en-US" dirty="0"/>
              <a:t>Everything you turn in must be your own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/>
              <a:t>Cite your sources, explain any unconventional action</a:t>
            </a:r>
            <a:endParaRPr lang="en-US" dirty="0"/>
          </a:p>
          <a:p>
            <a:pPr lvl="1"/>
            <a:r>
              <a:rPr lang="en-US" b="1" dirty="0"/>
              <a:t>You may not view others’ work</a:t>
            </a:r>
          </a:p>
          <a:p>
            <a:pPr lvl="1"/>
            <a:r>
              <a:rPr lang="en-US" dirty="0"/>
              <a:t>If you have a </a:t>
            </a:r>
            <a:r>
              <a:rPr lang="en-US" dirty="0" smtClean="0"/>
              <a:t>question about the policy</a:t>
            </a:r>
            <a:r>
              <a:rPr lang="en-US" smtClean="0"/>
              <a:t>, just ask us</a:t>
            </a:r>
            <a:endParaRPr lang="en-US" dirty="0"/>
          </a:p>
          <a:p>
            <a:pPr eaLnBrk="1" hangingPunct="1"/>
            <a:r>
              <a:rPr lang="en-US" dirty="0" smtClean="0"/>
              <a:t>I trust you completely</a:t>
            </a:r>
          </a:p>
          <a:p>
            <a:pPr eaLnBrk="1" hangingPunct="1"/>
            <a:r>
              <a:rPr lang="en-US" dirty="0" smtClean="0"/>
              <a:t>I have no sympathy for trust violations – nor should you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8F9B9C-829E-4690-B381-F5904AFFDC65}" type="slidenum">
              <a:rPr lang="en-US" sz="1400" smtClean="0">
                <a:solidFill>
                  <a:srgbClr val="80008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b="1" u="sng" dirty="0" smtClean="0"/>
              <a:t>Non</a:t>
            </a:r>
            <a:r>
              <a:rPr lang="en-US" dirty="0" smtClean="0"/>
              <a:t>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Current 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/>
              <a:t>Introductions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Email address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Year (1,2,3,4,5)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 for 	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this course?</a:t>
            </a:r>
          </a:p>
          <a:p>
            <a:r>
              <a:rPr lang="en-US" dirty="0" smtClean="0"/>
              <a:t>Course logistics</a:t>
            </a:r>
          </a:p>
          <a:p>
            <a:r>
              <a:rPr lang="en-US" dirty="0" smtClean="0"/>
              <a:t>Python!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160!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160 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/>
              <a:t>Preston Jiang</a:t>
            </a:r>
          </a:p>
          <a:p>
            <a:pPr lvl="1"/>
            <a:r>
              <a:rPr lang="en-US" dirty="0"/>
              <a:t>Michal </a:t>
            </a:r>
            <a:r>
              <a:rPr lang="en-US" dirty="0" err="1"/>
              <a:t>Piszczek</a:t>
            </a:r>
            <a:endParaRPr lang="en-US" dirty="0"/>
          </a:p>
          <a:p>
            <a:pPr lvl="1"/>
            <a:r>
              <a:rPr lang="en-US" dirty="0"/>
              <a:t>Cynthia (</a:t>
            </a:r>
            <a:r>
              <a:rPr lang="en-US" dirty="0" err="1"/>
              <a:t>Lingyue</a:t>
            </a:r>
            <a:r>
              <a:rPr lang="en-US" dirty="0"/>
              <a:t>) Zhang</a:t>
            </a:r>
          </a:p>
          <a:p>
            <a:pPr lvl="1"/>
            <a:r>
              <a:rPr lang="en-US" dirty="0"/>
              <a:t>Jack </a:t>
            </a:r>
            <a:r>
              <a:rPr lang="en-US" dirty="0" err="1"/>
              <a:t>Venberg</a:t>
            </a:r>
            <a:endParaRPr lang="en-US" dirty="0"/>
          </a:p>
          <a:p>
            <a:pPr lvl="1"/>
            <a:r>
              <a:rPr lang="en-US" dirty="0"/>
              <a:t>Katherine </a:t>
            </a:r>
            <a:r>
              <a:rPr lang="en-US" dirty="0" err="1"/>
              <a:t>Siyu</a:t>
            </a:r>
            <a:r>
              <a:rPr lang="en-US" dirty="0"/>
              <a:t> Wang</a:t>
            </a:r>
          </a:p>
          <a:p>
            <a:pPr lvl="1"/>
            <a:r>
              <a:rPr lang="en-US" dirty="0"/>
              <a:t>Elizabeth Lin</a:t>
            </a:r>
          </a:p>
          <a:p>
            <a:pPr lvl="1"/>
            <a:r>
              <a:rPr lang="en-US" dirty="0"/>
              <a:t>Chloe </a:t>
            </a:r>
            <a:r>
              <a:rPr lang="en-US" dirty="0" smtClean="0"/>
              <a:t>Li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Ask us for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/>
              <a:t>A “project” course</a:t>
            </a:r>
          </a:p>
          <a:p>
            <a:pPr lvl="1"/>
            <a:r>
              <a:rPr lang="en-US" dirty="0"/>
              <a:t>the assignments are “real,” but are intended to teach specific programming concepts</a:t>
            </a:r>
          </a:p>
          <a:p>
            <a:r>
              <a:rPr lang="en-US" dirty="0"/>
              <a:t>A 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1195</Words>
  <Application>Microsoft Office PowerPoint</Application>
  <PresentationFormat>On-screen Show (4:3)</PresentationFormat>
  <Paragraphs>195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Introduction to Data Programming</vt:lpstr>
      <vt:lpstr>Agenda for  Today</vt:lpstr>
      <vt:lpstr>Welcome to CSE 160!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Academic Integrity</vt:lpstr>
      <vt:lpstr>How to succeed</vt:lpstr>
      <vt:lpstr>Me (Ruth Anderson)</vt:lpstr>
      <vt:lpstr>Introductions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Ruth Anderson</dc:creator>
  <cp:lastModifiedBy>Ruth Anderson</cp:lastModifiedBy>
  <cp:revision>91</cp:revision>
  <cp:lastPrinted>2020-01-06T21:33:13Z</cp:lastPrinted>
  <dcterms:created xsi:type="dcterms:W3CDTF">2012-06-18T01:23:12Z</dcterms:created>
  <dcterms:modified xsi:type="dcterms:W3CDTF">2020-01-06T21:37:01Z</dcterms:modified>
</cp:coreProperties>
</file>