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96" r:id="rId3"/>
    <p:sldId id="293" r:id="rId4"/>
    <p:sldId id="292" r:id="rId5"/>
    <p:sldId id="294" r:id="rId6"/>
    <p:sldId id="295" r:id="rId7"/>
    <p:sldId id="289" r:id="rId8"/>
    <p:sldId id="290" r:id="rId9"/>
  </p:sldIdLst>
  <p:sldSz cx="9144000" cy="6858000" type="screen4x3"/>
  <p:notesSz cx="6997700" cy="92837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591" autoAdjust="0"/>
  </p:normalViewPr>
  <p:slideViewPr>
    <p:cSldViewPr>
      <p:cViewPr varScale="1">
        <p:scale>
          <a:sx n="64" d="100"/>
          <a:sy n="64" d="100"/>
        </p:scale>
        <p:origin x="1560" y="66"/>
      </p:cViewPr>
      <p:guideLst>
        <p:guide orient="horz" pos="31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r">
              <a:defRPr sz="1200"/>
            </a:lvl1pPr>
          </a:lstStyle>
          <a:p>
            <a:fld id="{9B4165DA-552D-46AD-B101-BEFB2B9A7386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28" tIns="46514" rIns="93028" bIns="465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28" tIns="46514" rIns="93028" bIns="465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r">
              <a:defRPr sz="1200"/>
            </a:lvl1pPr>
          </a:lstStyle>
          <a:p>
            <a:fld id="{18577AFF-980F-4D59-8DF6-919635D8D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69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washington.edu/academics/ugrad/overview/intro-courses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none" dirty="0" err="1" smtClean="0">
                <a:hlinkClick r:id="rId3"/>
              </a:rPr>
              <a:t>Cse</a:t>
            </a:r>
            <a:r>
              <a:rPr lang="en-US" u="none" dirty="0" smtClean="0">
                <a:hlinkClick r:id="rId3"/>
              </a:rPr>
              <a:t> Intro Courses:  </a:t>
            </a:r>
            <a:r>
              <a:rPr lang="en-US" dirty="0" smtClean="0">
                <a:hlinkClick r:id="rId3"/>
              </a:rPr>
              <a:t>https://www.cs.washington.edu/academics/ugrad/overview/intro-courses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77AFF-980F-4D59-8DF6-919635D8DC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48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none" dirty="0" smtClean="0"/>
              <a:t>https://www.cs.washington.edu/academics/ugrad/nonmajor-options/intro-courses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77AFF-980F-4D59-8DF6-919635D8DC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76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B09A-7E44-4589-BBCE-36E079967442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7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D81A-6220-4521-AA89-145FCFB06318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2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6EC0-FE37-4544-A0DD-1FAFEC30BF91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0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6083-72A3-43A5-976A-9753DB330D35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7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3F08C-3638-4D8D-B2E1-9CC5B55A73BA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2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9BDA-30B5-4AEC-ADF1-4C66B29B8F5F}" type="datetime1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2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144B0-6DB9-4012-971E-A37C687355A5}" type="datetime1">
              <a:rPr lang="en-US" smtClean="0"/>
              <a:t>12/9/2020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7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AD64-AB16-4642-AC42-811231CCE05B}" type="datetime1">
              <a:rPr lang="en-US" smtClean="0"/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4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877C-3BB4-421E-9E52-91F622E7F15E}" type="datetime1">
              <a:rPr lang="en-US" smtClean="0"/>
              <a:t>12/9/2020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1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176F-916C-456F-9A97-31016E270820}" type="datetime1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21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46E2A-9501-4F37-B3B5-98145A1B9503}" type="datetime1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ACFAE-C1E9-45D9-A4F7-2399F238E548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3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ourses.cs.washington.edu/courses/cse160/20au/computin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hyperlink" Target="https://www.cs.washington.edu/academics/ugrad/nonmajor-options/intro-courses" TargetMode="Externa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hyperlink" Target="https://courses.cs.washington.edu/courses/cse160/20au/which-class/" TargetMode="Externa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hyperlink" Target="https://us.edstem.org/courses/2544/discussion/187811" TargetMode="External"/><Relationship Id="rId5" Type="http://schemas.openxmlformats.org/officeDocument/2006/relationships/hyperlink" Target="https://courses.cs.washington.edu/courses/cse160/20au/computing/" TargetMode="Externa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Next?</a:t>
            </a:r>
            <a:br>
              <a:rPr lang="en-US" dirty="0" smtClean="0"/>
            </a:br>
            <a:r>
              <a:rPr lang="en-US" dirty="0" smtClean="0"/>
              <a:t>Python, Java, CSE Courses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Autumn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7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want your feedback!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Exams </a:t>
            </a:r>
            <a:r>
              <a:rPr lang="en-US" dirty="0" smtClean="0"/>
              <a:t>- </a:t>
            </a:r>
            <a:r>
              <a:rPr lang="en-US" sz="2400" dirty="0" smtClean="0"/>
              <a:t>Format/Timing/Policies?</a:t>
            </a:r>
          </a:p>
          <a:p>
            <a:r>
              <a:rPr lang="en-US" dirty="0" smtClean="0"/>
              <a:t>More Practice</a:t>
            </a:r>
          </a:p>
          <a:p>
            <a:pPr lvl="1"/>
            <a:r>
              <a:rPr lang="en-US" dirty="0"/>
              <a:t>Things we have done: </a:t>
            </a:r>
            <a:r>
              <a:rPr lang="en-US" dirty="0" smtClean="0">
                <a:hlinkClick r:id="rId2"/>
              </a:rPr>
              <a:t>links on course web page</a:t>
            </a:r>
            <a:r>
              <a:rPr lang="en-US" dirty="0" smtClean="0"/>
              <a:t>, Section examples </a:t>
            </a:r>
            <a:r>
              <a:rPr lang="en-US" dirty="0"/>
              <a:t>that are meant to be similar to code you will need to write for the </a:t>
            </a:r>
            <a:r>
              <a:rPr lang="en-US" dirty="0" smtClean="0"/>
              <a:t>HW, </a:t>
            </a:r>
            <a:r>
              <a:rPr lang="en-US" dirty="0" err="1" smtClean="0"/>
              <a:t>CheckIns</a:t>
            </a:r>
            <a:r>
              <a:rPr lang="en-US" dirty="0" smtClean="0"/>
              <a:t> (HW3 &amp; HW4), Going over HW in lecture. </a:t>
            </a:r>
            <a:endParaRPr lang="en-US" dirty="0"/>
          </a:p>
          <a:p>
            <a:pPr lvl="1"/>
            <a:r>
              <a:rPr lang="en-US" dirty="0"/>
              <a:t>Are there other types of practice you would like?  what</a:t>
            </a:r>
            <a:r>
              <a:rPr lang="en-US" dirty="0" smtClean="0"/>
              <a:t>?</a:t>
            </a:r>
          </a:p>
          <a:p>
            <a:r>
              <a:rPr lang="en-US" dirty="0"/>
              <a:t>Lecture </a:t>
            </a:r>
            <a:r>
              <a:rPr lang="en-US" dirty="0" smtClean="0"/>
              <a:t>Time/Activities</a:t>
            </a:r>
          </a:p>
          <a:p>
            <a:pPr lvl="1"/>
            <a:r>
              <a:rPr lang="en-US" dirty="0" err="1" smtClean="0"/>
              <a:t>Gradescope</a:t>
            </a:r>
            <a:r>
              <a:rPr lang="en-US" dirty="0" smtClean="0"/>
              <a:t> in-class activities: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Do you wish we had more of these? Done differently</a:t>
            </a:r>
            <a:r>
              <a:rPr lang="en-US" dirty="0" smtClean="0"/>
              <a:t>?</a:t>
            </a:r>
          </a:p>
          <a:p>
            <a:r>
              <a:rPr lang="en-US" dirty="0"/>
              <a:t>Ed </a:t>
            </a:r>
            <a:r>
              <a:rPr lang="en-US" dirty="0" smtClean="0"/>
              <a:t>Board/Discord – </a:t>
            </a:r>
            <a:r>
              <a:rPr lang="en-US" sz="2400" dirty="0" smtClean="0"/>
              <a:t>Best ways to get help? Should we use Discord?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19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more to learn!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You have come a long way from the first day of class!</a:t>
            </a:r>
          </a:p>
          <a:p>
            <a:pPr lvl="1"/>
            <a:r>
              <a:rPr lang="en-US" dirty="0" smtClean="0"/>
              <a:t>But there is more to learn!</a:t>
            </a:r>
          </a:p>
          <a:p>
            <a:r>
              <a:rPr lang="en-US" dirty="0" smtClean="0"/>
              <a:t>Data </a:t>
            </a:r>
            <a:r>
              <a:rPr lang="en-US" dirty="0" smtClean="0"/>
              <a:t>analysis, data science, and data visualization</a:t>
            </a:r>
            <a:endParaRPr lang="en-US" dirty="0"/>
          </a:p>
          <a:p>
            <a:r>
              <a:rPr lang="en-US" dirty="0" smtClean="0"/>
              <a:t>Scaling up:</a:t>
            </a:r>
          </a:p>
          <a:p>
            <a:pPr lvl="1"/>
            <a:r>
              <a:rPr lang="en-US" dirty="0" smtClean="0"/>
              <a:t>Larger and more complex programs</a:t>
            </a:r>
          </a:p>
          <a:p>
            <a:pPr lvl="1"/>
            <a:r>
              <a:rPr lang="en-US" dirty="0" smtClean="0"/>
              <a:t>Algorithm selection</a:t>
            </a:r>
          </a:p>
          <a:p>
            <a:pPr lvl="1"/>
            <a:r>
              <a:rPr lang="en-US" dirty="0" smtClean="0"/>
              <a:t>“Big data”:  out-of-memory data, parallel programming, …</a:t>
            </a:r>
          </a:p>
          <a:p>
            <a:r>
              <a:rPr lang="en-US" dirty="0" smtClean="0"/>
              <a:t>Ensuring correctness</a:t>
            </a:r>
          </a:p>
          <a:p>
            <a:pPr lvl="1"/>
            <a:r>
              <a:rPr lang="en-US" dirty="0" smtClean="0"/>
              <a:t>Principled, systematic design, testing, and programming</a:t>
            </a:r>
          </a:p>
          <a:p>
            <a:pPr lvl="1"/>
            <a:r>
              <a:rPr lang="en-US" dirty="0" smtClean="0"/>
              <a:t>Coding style</a:t>
            </a:r>
          </a:p>
          <a:p>
            <a:r>
              <a:rPr lang="en-US" dirty="0" smtClean="0"/>
              <a:t>Managing complexity</a:t>
            </a:r>
          </a:p>
          <a:p>
            <a:pPr lvl="1"/>
            <a:r>
              <a:rPr lang="en-US" dirty="0" smtClean="0"/>
              <a:t>Programming tools:  testing, version control, debugging, deployment</a:t>
            </a:r>
          </a:p>
          <a:p>
            <a:pPr lvl="1"/>
            <a:r>
              <a:rPr lang="en-US" dirty="0" smtClean="0"/>
              <a:t>Graphical User Interfaces (GUIs), user interaction</a:t>
            </a:r>
          </a:p>
          <a:p>
            <a:pPr lvl="1"/>
            <a:r>
              <a:rPr lang="en-US" dirty="0" smtClean="0"/>
              <a:t>Data structures and algorithms</a:t>
            </a:r>
          </a:p>
          <a:p>
            <a:pPr lvl="1"/>
            <a:r>
              <a:rPr lang="en-US" dirty="0" smtClean="0"/>
              <a:t>Working in a team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570F6C8-E140-4288-95D2-9828E1DE3526}" type="slidenum">
              <a:rPr lang="en-US" altLang="en-US" sz="1400" smtClean="0"/>
              <a:pPr eaLnBrk="1" hangingPunct="1"/>
              <a:t>4</a:t>
            </a:fld>
            <a:endParaRPr lang="en-US" altLang="en-US" sz="1400" dirty="0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/>
              <a:t>More UW Computer Science Courses!!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28600" y="1219199"/>
            <a:ext cx="8534400" cy="5054024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1800" b="1" dirty="0" smtClean="0"/>
              <a:t>You could take any of these now!</a:t>
            </a:r>
          </a:p>
          <a:p>
            <a:pPr>
              <a:lnSpc>
                <a:spcPct val="90000"/>
              </a:lnSpc>
            </a:pPr>
            <a:r>
              <a:rPr lang="en-US" altLang="en-US" sz="1800" dirty="0" smtClean="0"/>
              <a:t>[21wi &amp; 21sp] CSE </a:t>
            </a:r>
            <a:r>
              <a:rPr lang="en-US" altLang="en-US" sz="1800" dirty="0"/>
              <a:t>163 Intermediate Data </a:t>
            </a:r>
            <a:r>
              <a:rPr lang="en-US" altLang="en-US" sz="1800" dirty="0" smtClean="0"/>
              <a:t>Programming</a:t>
            </a:r>
          </a:p>
          <a:p>
            <a:pPr>
              <a:lnSpc>
                <a:spcPct val="90000"/>
              </a:lnSpc>
            </a:pPr>
            <a:r>
              <a:rPr lang="en-US" altLang="en-US" sz="1800" dirty="0" smtClean="0"/>
              <a:t>[every quarter + summer] CSE 142, 143, 143x Programming in Java  (143x only in fall)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 smtClean="0"/>
              <a:t>[21sp] CSE 154  Web Programming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 smtClean="0"/>
              <a:t>[21sp] CSE 416 Intro to Machine Learning  (requires Stat 311/390)</a:t>
            </a:r>
          </a:p>
          <a:p>
            <a:pPr>
              <a:lnSpc>
                <a:spcPct val="90000"/>
              </a:lnSpc>
            </a:pPr>
            <a:r>
              <a:rPr lang="en-US" altLang="en-US" sz="1800" dirty="0"/>
              <a:t>[every </a:t>
            </a:r>
            <a:r>
              <a:rPr lang="en-US" altLang="en-US" sz="1800" dirty="0" smtClean="0"/>
              <a:t>quarter] INFO/</a:t>
            </a:r>
            <a:r>
              <a:rPr lang="en-US" altLang="en-US" sz="1800" b="1" u="sng" dirty="0" smtClean="0"/>
              <a:t>STAT</a:t>
            </a:r>
            <a:r>
              <a:rPr lang="en-US" altLang="en-US" sz="1800" dirty="0" smtClean="0"/>
              <a:t>/CSE 180 Intro to Data Science (some Math pre-</a:t>
            </a:r>
            <a:r>
              <a:rPr lang="en-US" altLang="en-US" sz="1800" dirty="0" err="1" smtClean="0"/>
              <a:t>req</a:t>
            </a:r>
            <a:r>
              <a:rPr lang="en-US" altLang="en-US" sz="18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endParaRPr lang="en-US" altLang="en-US" sz="8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1800" dirty="0" smtClean="0"/>
              <a:t>Require CSE 143: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 smtClean="0"/>
              <a:t>[every quarter] CSE 373  Data Structures &amp; Algorithms (all year)</a:t>
            </a:r>
          </a:p>
          <a:p>
            <a:pPr>
              <a:lnSpc>
                <a:spcPct val="90000"/>
              </a:lnSpc>
            </a:pPr>
            <a:r>
              <a:rPr lang="en-US" altLang="en-US" sz="1800" dirty="0" smtClean="0"/>
              <a:t>[21sp] CSE 412  Intro to Data Visualization (or CSE 163)</a:t>
            </a:r>
          </a:p>
          <a:p>
            <a:pPr>
              <a:lnSpc>
                <a:spcPct val="90000"/>
              </a:lnSpc>
            </a:pPr>
            <a:r>
              <a:rPr lang="en-US" altLang="en-US" sz="1800" dirty="0" smtClean="0"/>
              <a:t>CSE </a:t>
            </a:r>
            <a:r>
              <a:rPr lang="en-US" altLang="en-US" sz="1800" dirty="0"/>
              <a:t>414 </a:t>
            </a:r>
            <a:r>
              <a:rPr lang="en-US" altLang="en-US" sz="1800" dirty="0" smtClean="0"/>
              <a:t> Databases</a:t>
            </a:r>
            <a:endParaRPr lang="en-US" altLang="en-US" sz="1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 smtClean="0"/>
              <a:t>CSE 374 </a:t>
            </a:r>
            <a:r>
              <a:rPr lang="en-US" altLang="en-US" sz="1800" b="1" dirty="0" smtClean="0"/>
              <a:t> </a:t>
            </a:r>
            <a:r>
              <a:rPr lang="en-US" altLang="en-US" sz="1800" dirty="0" smtClean="0"/>
              <a:t>Intermediate Programming  Concepts &amp; Tools </a:t>
            </a:r>
          </a:p>
          <a:p>
            <a:pPr eaLnBrk="1" hangingPunct="1">
              <a:lnSpc>
                <a:spcPct val="90000"/>
              </a:lnSpc>
            </a:pPr>
            <a:endParaRPr lang="en-US" altLang="en-US" sz="8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1800" dirty="0"/>
              <a:t>Require CSE </a:t>
            </a:r>
            <a:r>
              <a:rPr lang="en-US" altLang="en-US" sz="1800" dirty="0" smtClean="0"/>
              <a:t>373</a:t>
            </a:r>
            <a:r>
              <a:rPr lang="en-US" altLang="en-US" sz="1800" dirty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 smtClean="0"/>
              <a:t>CSE 410 Computer Systems (Operating Systems &amp; Architecture)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 smtClean="0"/>
              <a:t>CSE 413 Programming Languages and their Implementation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 smtClean="0"/>
              <a:t>CSE 415 Artificial Intelligence		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 smtClean="0"/>
              <a:t>CSE 417 Algorithms and Complexity </a:t>
            </a:r>
          </a:p>
        </p:txBody>
      </p:sp>
    </p:spTree>
    <p:extLst>
      <p:ext uri="{BB962C8B-B14F-4D97-AF65-F5344CB8AC3E}">
        <p14:creationId xmlns:p14="http://schemas.microsoft.com/office/powerpoint/2010/main" val="2918503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570F6C8-E140-4288-95D2-9828E1DE3526}" type="slidenum">
              <a:rPr lang="en-US" altLang="en-US" sz="1400" smtClean="0"/>
              <a:pPr eaLnBrk="1" hangingPunct="1"/>
              <a:t>5</a:t>
            </a:fld>
            <a:endParaRPr lang="en-US" altLang="en-US" sz="1400" dirty="0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/>
              <a:t>More </a:t>
            </a:r>
            <a:r>
              <a:rPr lang="en-US" altLang="en-US" sz="4000" dirty="0" smtClean="0"/>
              <a:t>Info on UW CSE Courses</a:t>
            </a:r>
            <a:r>
              <a:rPr lang="en-US" altLang="en-US" sz="4000" dirty="0" smtClean="0"/>
              <a:t>!!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28600" y="1219199"/>
            <a:ext cx="8915400" cy="505402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Which Course should I take: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hlinkClick r:id="rId6"/>
              </a:rPr>
              <a:t>https://courses.cs.washington.edu/courses/cse160/20au/which-class</a:t>
            </a:r>
            <a:r>
              <a:rPr lang="en-US" altLang="en-US" sz="2000" dirty="0" smtClean="0">
                <a:hlinkClick r:id="rId6"/>
              </a:rPr>
              <a:t>/</a:t>
            </a:r>
            <a:r>
              <a:rPr lang="en-US" altLang="en-US" sz="2000" dirty="0" smtClean="0"/>
              <a:t> 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Intro CSE courses</a:t>
            </a:r>
            <a:r>
              <a:rPr lang="en-US" altLang="en-US" dirty="0"/>
              <a:t>: 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sz="1800" dirty="0" smtClean="0">
                <a:hlinkClick r:id="rId7"/>
              </a:rPr>
              <a:t>https</a:t>
            </a:r>
            <a:r>
              <a:rPr lang="en-US" altLang="en-US" sz="1800" dirty="0">
                <a:hlinkClick r:id="rId7"/>
              </a:rPr>
              <a:t>://</a:t>
            </a:r>
            <a:r>
              <a:rPr lang="en-US" altLang="en-US" sz="1800" dirty="0" smtClean="0">
                <a:hlinkClick r:id="rId7"/>
              </a:rPr>
              <a:t>www.cs.washington.edu/academics/ugrad/nonmajor-options/intro-courses</a:t>
            </a:r>
            <a:r>
              <a:rPr lang="en-US" altLang="en-US" sz="1800" dirty="0" smtClean="0"/>
              <a:t> </a:t>
            </a:r>
          </a:p>
          <a:p>
            <a:pPr lvl="1">
              <a:lnSpc>
                <a:spcPct val="90000"/>
              </a:lnSpc>
            </a:pPr>
            <a:endParaRPr lang="en-US" altLang="en-US" sz="1400" dirty="0"/>
          </a:p>
          <a:p>
            <a:pPr lvl="1">
              <a:lnSpc>
                <a:spcPct val="90000"/>
              </a:lnSpc>
            </a:pPr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467055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Python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</a:t>
            </a:r>
            <a:r>
              <a:rPr lang="en-US" dirty="0" smtClean="0"/>
              <a:t>Python practice:</a:t>
            </a:r>
          </a:p>
          <a:p>
            <a:pPr lvl="1"/>
            <a:r>
              <a:rPr lang="en-US" sz="2000" dirty="0">
                <a:hlinkClick r:id="rId5"/>
              </a:rPr>
              <a:t>https://courses.cs.washington.edu/courses/cse160/20au/computing</a:t>
            </a:r>
            <a:r>
              <a:rPr lang="en-US" sz="2000" dirty="0" smtClean="0">
                <a:hlinkClick r:id="rId5"/>
              </a:rPr>
              <a:t>/</a:t>
            </a:r>
            <a:endParaRPr lang="en-US" sz="2000" dirty="0" smtClean="0"/>
          </a:p>
          <a:p>
            <a:r>
              <a:rPr lang="en-US" dirty="0" err="1" smtClean="0"/>
              <a:t>Runestone</a:t>
            </a:r>
            <a:r>
              <a:rPr lang="en-US" dirty="0" smtClean="0"/>
              <a:t> </a:t>
            </a:r>
            <a:r>
              <a:rPr lang="en-US" dirty="0" smtClean="0"/>
              <a:t>– free e-books:</a:t>
            </a:r>
          </a:p>
          <a:p>
            <a:pPr lvl="1"/>
            <a:r>
              <a:rPr lang="en-US" sz="2400" dirty="0">
                <a:hlinkClick r:id="rId6"/>
              </a:rPr>
              <a:t>https://</a:t>
            </a:r>
            <a:r>
              <a:rPr lang="en-US" sz="2400" dirty="0" smtClean="0">
                <a:hlinkClick r:id="rId6"/>
              </a:rPr>
              <a:t>us.edstem.org/courses/2544/discussion/187811</a:t>
            </a:r>
            <a:r>
              <a:rPr lang="en-US" sz="2400" dirty="0" smtClean="0"/>
              <a:t> 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3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Why the Python language?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86420041"/>
              </p:ext>
            </p:extLst>
          </p:nvPr>
        </p:nvGraphicFramePr>
        <p:xfrm>
          <a:off x="457200" y="1600200"/>
          <a:ext cx="82295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5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Python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Excel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MATLAB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C/C++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Java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Readable</a:t>
                      </a:r>
                      <a:r>
                        <a:rPr lang="en-US" baseline="0" dirty="0" smtClean="0"/>
                        <a:t> syntax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Easy to get started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sym typeface="Wingdings" pitchFamily="2" charset="2"/>
                        </a:rPr>
                        <a:t>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Powerful libraries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sym typeface="Wingdings" pitchFamily="2" charset="2"/>
                        </a:rPr>
                        <a:t>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FF00"/>
                          </a:solidFill>
                          <a:sym typeface="Wingdings" pitchFamily="2" charset="2"/>
                        </a:rPr>
                        <a:t></a:t>
                      </a:r>
                      <a:endParaRPr lang="en-US" dirty="0" smtClean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1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Comparison of Python with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Python </a:t>
            </a:r>
            <a:r>
              <a:rPr lang="en-US" dirty="0"/>
              <a:t>is better for learning programming</a:t>
            </a:r>
          </a:p>
          <a:p>
            <a:r>
              <a:rPr lang="en-US" dirty="0" smtClean="0"/>
              <a:t>Python </a:t>
            </a:r>
            <a:r>
              <a:rPr lang="en-US" dirty="0"/>
              <a:t>is better for small </a:t>
            </a:r>
            <a:r>
              <a:rPr lang="en-US" dirty="0" smtClean="0"/>
              <a:t>programs</a:t>
            </a:r>
            <a:endParaRPr lang="en-US" dirty="0"/>
          </a:p>
          <a:p>
            <a:r>
              <a:rPr lang="en-US" dirty="0" smtClean="0"/>
              <a:t>Java </a:t>
            </a:r>
            <a:r>
              <a:rPr lang="en-US" dirty="0"/>
              <a:t>is better for large </a:t>
            </a:r>
            <a:r>
              <a:rPr lang="en-US" dirty="0" smtClean="0"/>
              <a:t>programs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Main difference:  dynamic vs. static typing</a:t>
            </a:r>
          </a:p>
          <a:p>
            <a:r>
              <a:rPr lang="en-US" dirty="0" smtClean="0"/>
              <a:t>Dynamic typing (Python):  put anything in any variable</a:t>
            </a:r>
          </a:p>
          <a:p>
            <a:r>
              <a:rPr lang="en-US" dirty="0" smtClean="0"/>
              <a:t>Static typing (Java):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ource code states the type of the variable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annot run code if any assignment might violate the type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3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2089</TotalTime>
  <Words>535</Words>
  <Application>Microsoft Office PowerPoint</Application>
  <PresentationFormat>On-screen Show (4:3)</PresentationFormat>
  <Paragraphs>109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Office Theme</vt:lpstr>
      <vt:lpstr>What Next? Python, Java, CSE Courses</vt:lpstr>
      <vt:lpstr>We want your feedback!</vt:lpstr>
      <vt:lpstr>There is more to learn!</vt:lpstr>
      <vt:lpstr>More UW Computer Science Courses!!</vt:lpstr>
      <vt:lpstr>More Info on UW CSE Courses!!</vt:lpstr>
      <vt:lpstr>More Python Resources</vt:lpstr>
      <vt:lpstr>Why the Python language?</vt:lpstr>
      <vt:lpstr>Comparison of Python with Java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160 Wrap-Up</dc:title>
  <dc:creator>cse</dc:creator>
  <cp:lastModifiedBy>Ruth Anderson</cp:lastModifiedBy>
  <cp:revision>80</cp:revision>
  <cp:lastPrinted>2016-03-11T19:13:06Z</cp:lastPrinted>
  <dcterms:created xsi:type="dcterms:W3CDTF">2012-08-17T15:39:44Z</dcterms:created>
  <dcterms:modified xsi:type="dcterms:W3CDTF">2020-12-09T23:07:08Z</dcterms:modified>
</cp:coreProperties>
</file>