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65876" autoAdjust="0"/>
  </p:normalViewPr>
  <p:slideViewPr>
    <p:cSldViewPr snapToGrid="0">
      <p:cViewPr varScale="1">
        <p:scale>
          <a:sx n="48" d="100"/>
          <a:sy n="48" d="100"/>
        </p:scale>
        <p:origin x="20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the_list</a:t>
            </a:r>
            <a:r>
              <a:rPr lang="en-US" dirty="0" smtClean="0"/>
              <a:t> = [10 ** </a:t>
            </a:r>
            <a:r>
              <a:rPr lang="en-US" dirty="0" err="1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in range(10)]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</a:t>
            </a:r>
            <a:r>
              <a:rPr lang="en-US" dirty="0" err="1" smtClean="0"/>
              <a:t>len</a:t>
            </a:r>
            <a:r>
              <a:rPr lang="en-US" dirty="0" smtClean="0"/>
              <a:t>(</a:t>
            </a:r>
            <a:r>
              <a:rPr lang="en-US" dirty="0" err="1" smtClean="0"/>
              <a:t>the_list</a:t>
            </a:r>
            <a:r>
              <a:rPr lang="en-US" dirty="0" smtClean="0"/>
              <a:t>)):</a:t>
            </a:r>
          </a:p>
          <a:p>
            <a:r>
              <a:rPr lang="en-US" dirty="0" smtClean="0"/>
              <a:t>    print(</a:t>
            </a:r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+ ': ' + </a:t>
            </a:r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the_list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]))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for index, value in enumerate(</a:t>
            </a:r>
            <a:r>
              <a:rPr lang="en-US" dirty="0" err="1" smtClean="0"/>
              <a:t>the_list</a:t>
            </a:r>
            <a:r>
              <a:rPr lang="en-US" dirty="0" smtClean="0"/>
              <a:t>):</a:t>
            </a:r>
          </a:p>
          <a:p>
            <a:r>
              <a:rPr lang="en-US" dirty="0" smtClean="0"/>
              <a:t>    print(</a:t>
            </a:r>
            <a:r>
              <a:rPr lang="en-US" dirty="0" err="1" smtClean="0"/>
              <a:t>tr</a:t>
            </a:r>
            <a:r>
              <a:rPr lang="en-US" dirty="0" smtClean="0"/>
              <a:t>(index) + ': ' + </a:t>
            </a:r>
            <a:r>
              <a:rPr lang="en-US" dirty="0" err="1" smtClean="0"/>
              <a:t>str</a:t>
            </a:r>
            <a:r>
              <a:rPr lang="en-US" dirty="0" smtClean="0"/>
              <a:t>(value))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9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A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tiny bit more Python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Ruth Anderson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UW CSE 160</a:t>
            </a:r>
            <a:endParaRPr dirty="0" smtClean="0"/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Autumn 2020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grpSp>
        <p:nvGrpSpPr>
          <p:cNvPr id="2" name="Group 1"/>
          <p:cNvGrpSpPr/>
          <p:nvPr>
            <p:custDataLst>
              <p:tags r:id="rId2"/>
            </p:custDataLst>
          </p:nvPr>
        </p:nvGrpSpPr>
        <p:grpSpPr>
          <a:xfrm>
            <a:off x="502634" y="1585151"/>
            <a:ext cx="8683920" cy="4523040"/>
            <a:chOff x="470170" y="1600200"/>
            <a:chExt cx="8683920" cy="4523040"/>
          </a:xfrm>
        </p:grpSpPr>
        <p:sp>
          <p:nvSpPr>
            <p:cNvPr id="145" name="CustomShape 2"/>
            <p:cNvSpPr/>
            <p:nvPr>
              <p:custDataLst>
                <p:tags r:id="rId7"/>
              </p:custDataLst>
            </p:nvPr>
          </p:nvSpPr>
          <p:spPr>
            <a:xfrm>
              <a:off x="470170" y="1600200"/>
              <a:ext cx="8683920" cy="452304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400" b="1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the_list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= [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10 ** </a:t>
              </a:r>
              <a:r>
                <a:rPr lang="en-US" sz="2400" b="1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sz="2400" b="1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in range(10)]</a:t>
              </a:r>
              <a:endParaRPr sz="2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sz="2400" b="1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sz="2400" b="1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in range(</a:t>
              </a:r>
              <a:r>
                <a:rPr lang="en-US" sz="2400" b="1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len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2400" b="1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the_list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)):</a:t>
              </a:r>
              <a:endParaRPr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print(</a:t>
              </a:r>
              <a:r>
                <a:rPr lang="en-US" sz="2400" b="1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2400" b="1" dirty="0" err="1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 + ': ' + </a:t>
              </a:r>
              <a:r>
                <a:rPr lang="en-US" sz="2400" b="1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str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sz="2400" b="1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the_list</a:t>
              </a:r>
              <a:r>
                <a:rPr lang="en-US" sz="2400" b="1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US" sz="2400" b="1" dirty="0" err="1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]))</a:t>
              </a:r>
              <a:endParaRPr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lang="en-US" dirty="0" smtClean="0"/>
            </a:p>
            <a:p>
              <a:pPr>
                <a:lnSpc>
                  <a:spcPct val="100000"/>
                </a:lnSpc>
              </a:pPr>
              <a:r>
                <a:rPr lang="en-US" sz="2800" dirty="0" smtClean="0"/>
                <a:t>Or:</a:t>
              </a: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for index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/>
                </a:rPr>
                <a:t>, value 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in </a:t>
              </a:r>
              <a:r>
                <a:rPr lang="en-US" sz="2400" b="1" dirty="0">
                  <a:solidFill>
                    <a:srgbClr val="0070C0"/>
                  </a:solidFill>
                  <a:latin typeface="Courier New"/>
                </a:rPr>
                <a:t>enumerate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b="1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):</a:t>
              </a:r>
              <a:endParaRPr sz="2400" b="1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	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/>
                </a:rPr>
                <a:t>print(</a:t>
              </a:r>
              <a:r>
                <a:rPr lang="en-US" sz="2400" b="1" dirty="0" err="1" smtClean="0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/>
                </a:rPr>
                <a:t>(index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b="1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(value</a:t>
              </a:r>
              <a:r>
                <a:rPr lang="en-US" sz="2400" b="1" dirty="0" smtClean="0">
                  <a:solidFill>
                    <a:srgbClr val="000000"/>
                  </a:solidFill>
                  <a:latin typeface="Courier New"/>
                </a:rPr>
                <a:t>))</a:t>
              </a:r>
              <a:endParaRPr sz="2400" b="1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sz="2400" dirty="0">
                <a:solidFill>
                  <a:srgbClr val="000000"/>
                </a:solidFill>
                <a:latin typeface="Courier New"/>
              </a:endParaRPr>
            </a:p>
          </p:txBody>
        </p:sp>
        <p:sp>
          <p:nvSpPr>
            <p:cNvPr id="147" name="CustomShape 4"/>
            <p:cNvSpPr/>
            <p:nvPr>
              <p:custDataLst>
                <p:tags r:id="rId8"/>
              </p:custDataLst>
            </p:nvPr>
          </p:nvSpPr>
          <p:spPr>
            <a:xfrm rot="5400000">
              <a:off x="2833295" y="2435500"/>
              <a:ext cx="166092" cy="930632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9"/>
              </p:custDataLst>
            </p:nvPr>
          </p:nvSpPr>
          <p:spPr>
            <a:xfrm>
              <a:off x="2085556" y="2889473"/>
              <a:ext cx="2534299" cy="1012567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         index</a:t>
              </a:r>
              <a:endParaRPr dirty="0"/>
            </a:p>
          </p:txBody>
        </p:sp>
      </p:grpSp>
      <p:sp>
        <p:nvSpPr>
          <p:cNvPr id="149" name="CustomShape 6"/>
          <p:cNvSpPr/>
          <p:nvPr>
            <p:custDataLst>
              <p:tags r:id="rId3"/>
            </p:custDataLst>
          </p:nvPr>
        </p:nvSpPr>
        <p:spPr>
          <a:xfrm rot="5400000">
            <a:off x="6671026" y="1586353"/>
            <a:ext cx="178521" cy="2754663"/>
          </a:xfrm>
          <a:prstGeom prst="rightBrace">
            <a:avLst>
              <a:gd name="adj1" fmla="val 0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50" name="CustomShape 7"/>
          <p:cNvSpPr/>
          <p:nvPr>
            <p:custDataLst>
              <p:tags r:id="rId4"/>
            </p:custDataLst>
          </p:nvPr>
        </p:nvSpPr>
        <p:spPr>
          <a:xfrm>
            <a:off x="6392554" y="3052945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value</a:t>
            </a:r>
            <a:endParaRPr dirty="0"/>
          </a:p>
        </p:txBody>
      </p:sp>
      <p:sp>
        <p:nvSpPr>
          <p:cNvPr id="151" name="CustomShape 8"/>
          <p:cNvSpPr/>
          <p:nvPr>
            <p:custDataLst>
              <p:tags r:id="rId5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146" name="CustomShape 3"/>
          <p:cNvSpPr/>
          <p:nvPr>
            <p:custDataLst>
              <p:tags r:id="rId6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4"/>
          <p:cNvSpPr/>
          <p:nvPr>
            <p:custDataLst>
              <p:tags r:id="rId4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element’s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list(range(10))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new_list.append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list(range(10))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CustomShape 4"/>
          <p:cNvSpPr/>
          <p:nvPr>
            <p:custDataLst>
              <p:tags r:id="rId4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1600" b="1" dirty="0"/>
          </a:p>
          <a:p>
            <a:pPr>
              <a:lnSpc>
                <a:spcPct val="100000"/>
              </a:lnSpc>
            </a:pPr>
            <a:endParaRPr lang="en-US" sz="1600" b="1" dirty="0" smtClean="0"/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With a ternary expression: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5"/>
            </p:custDataLst>
          </p:nvPr>
        </p:nvSpPr>
        <p:spPr>
          <a:xfrm>
            <a:off x="2716560" y="535752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Ternary Expression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200" dirty="0" smtClean="0">
                <a:latin typeface="Arial"/>
              </a:rPr>
              <a:t>"Three elements”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CustomShape 4"/>
          <p:cNvSpPr/>
          <p:nvPr>
            <p:custDataLst>
              <p:tags r:id="rId4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</a:t>
            </a:r>
            <a:r>
              <a:rPr lang="en-US" sz="2500" b="1" dirty="0" smtClean="0">
                <a:solidFill>
                  <a:srgbClr val="000000"/>
                </a:solidFill>
                <a:latin typeface="Courier New"/>
              </a:rPr>
              <a:t>Over" if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5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6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7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8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9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10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('odd')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endParaRPr lang="en-US" dirty="0" smtClean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range(16):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0 else 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307773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range(16):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0: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('even')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Or with a list comprehension!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= ['even' if </a:t>
            </a:r>
            <a:r>
              <a:rPr lang="en-US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== 0 else 'odd' for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in range(16)]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</a:t>
            </a:r>
            <a:r>
              <a:rPr lang="en-US" sz="2800" b="1" dirty="0" smtClean="0">
                <a:solidFill>
                  <a:srgbClr val="660066"/>
                </a:solidFill>
                <a:latin typeface="Calibri" panose="020F0502020204030204" pitchFamily="34" charset="0"/>
              </a:rPr>
              <a:t>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				      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sim(x,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flag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Over" 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502</Words>
  <Application>Microsoft Office PowerPoint</Application>
  <PresentationFormat>On-screen Show (4:3)</PresentationFormat>
  <Paragraphs>118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DejaVu Sans</vt:lpstr>
      <vt:lpstr>StarSymbol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Ruth Anderson</cp:lastModifiedBy>
  <cp:revision>90</cp:revision>
  <cp:lastPrinted>2018-05-17T21:51:24Z</cp:lastPrinted>
  <dcterms:modified xsi:type="dcterms:W3CDTF">2020-12-09T22:23:05Z</dcterms:modified>
</cp:coreProperties>
</file>