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9" r:id="rId10"/>
    <p:sldId id="275" r:id="rId11"/>
    <p:sldId id="262" r:id="rId12"/>
    <p:sldId id="276" r:id="rId13"/>
    <p:sldId id="278" r:id="rId14"/>
    <p:sldId id="277" r:id="rId15"/>
    <p:sldId id="264" r:id="rId16"/>
    <p:sldId id="265" r:id="rId17"/>
    <p:sldId id="270" r:id="rId18"/>
    <p:sldId id="273" r:id="rId19"/>
    <p:sldId id="274" r:id="rId20"/>
    <p:sldId id="271" r:id="rId21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69" autoAdjust="0"/>
  </p:normalViewPr>
  <p:slideViewPr>
    <p:cSldViewPr>
      <p:cViewPr varScale="1">
        <p:scale>
          <a:sx n="67" d="100"/>
          <a:sy n="67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Which chemical process leads to the best-tasting beer?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8.xml"/><Relationship Id="rId7" Type="http://schemas.openxmlformats.org/officeDocument/2006/relationships/image" Target="../media/image12.png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6.xml"/><Relationship Id="rId7" Type="http://schemas.openxmlformats.org/officeDocument/2006/relationships/image" Target="../media/image13.png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7.xml"/><Relationship Id="rId21" Type="http://schemas.openxmlformats.org/officeDocument/2006/relationships/tags" Target="../tags/tag42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84" Type="http://schemas.openxmlformats.org/officeDocument/2006/relationships/tags" Target="../tags/tag105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37.xml"/><Relationship Id="rId11" Type="http://schemas.openxmlformats.org/officeDocument/2006/relationships/tags" Target="../tags/tag32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5" Type="http://schemas.openxmlformats.org/officeDocument/2006/relationships/tags" Target="../tags/tag26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image" Target="../media/image9.png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image" Target="../media/image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10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9" Type="http://schemas.openxmlformats.org/officeDocument/2006/relationships/tags" Target="../tags/tag60.xml"/><Relationship Id="rId34" Type="http://schemas.openxmlformats.org/officeDocument/2006/relationships/tags" Target="../tags/tag55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76" Type="http://schemas.openxmlformats.org/officeDocument/2006/relationships/tags" Target="../tags/tag97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image" Target="../media/image8.png"/><Relationship Id="rId2" Type="http://schemas.openxmlformats.org/officeDocument/2006/relationships/tags" Target="../tags/tag23.xml"/><Relationship Id="rId29" Type="http://schemas.openxmlformats.org/officeDocument/2006/relationships/tags" Target="../tags/tag50.xml"/><Relationship Id="rId24" Type="http://schemas.openxmlformats.org/officeDocument/2006/relationships/tags" Target="../tags/tag45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66" Type="http://schemas.openxmlformats.org/officeDocument/2006/relationships/tags" Target="../tags/tag87.xml"/><Relationship Id="rId87" Type="http://schemas.openxmlformats.org/officeDocument/2006/relationships/tags" Target="../tags/tag108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56" Type="http://schemas.openxmlformats.org/officeDocument/2006/relationships/tags" Target="../tags/tag77.xml"/><Relationship Id="rId77" Type="http://schemas.openxmlformats.org/officeDocument/2006/relationships/tags" Target="../tags/tag9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Null Hypothesis: The common wisdom, “nothing unusual is happening here”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Actually innocent, court finds guilty</a:t>
            </a:r>
          </a:p>
          <a:p>
            <a:pPr lvl="1"/>
            <a:r>
              <a:rPr lang="en-US" dirty="0" smtClean="0"/>
              <a:t>Type 2: Actually guilty, court sets them free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Drug actually does nothing, study claims it does</a:t>
            </a:r>
          </a:p>
          <a:p>
            <a:pPr lvl="1"/>
            <a:r>
              <a:rPr lang="en-US" dirty="0" smtClean="0"/>
              <a:t>Type 2: Drug actually does help, study claims it does not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Results are actually fair, we claim they are fraudulent</a:t>
            </a:r>
          </a:p>
          <a:p>
            <a:pPr lvl="1"/>
            <a:r>
              <a:rPr lang="en-US" dirty="0" smtClean="0"/>
              <a:t>Type 2: Results are actually </a:t>
            </a:r>
            <a:r>
              <a:rPr lang="en-US" dirty="0"/>
              <a:t>fraudulent</a:t>
            </a:r>
            <a:r>
              <a:rPr lang="en-US" dirty="0" smtClean="0"/>
              <a:t>, we claim they are 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</a:t>
            </a:r>
            <a:r>
              <a:rPr lang="en-US" dirty="0" smtClean="0"/>
              <a:t>(e.g. bigger </a:t>
            </a:r>
            <a:r>
              <a:rPr lang="en-US" dirty="0"/>
              <a:t>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rate of </a:t>
            </a:r>
            <a:r>
              <a:rPr lang="en-US" smtClean="0"/>
              <a:t>drowning deaths are </a:t>
            </a:r>
            <a:r>
              <a:rPr lang="en-US" dirty="0" smtClean="0"/>
              <a:t>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trust your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very bad statistical intuition</a:t>
            </a:r>
          </a:p>
          <a:p>
            <a:r>
              <a:rPr lang="en-US" dirty="0" smtClean="0"/>
              <a:t>It’s much better to follow the methodology and do the experiments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</a:t>
            </a:r>
            <a:r>
              <a:rPr lang="en-US" dirty="0" smtClean="0"/>
              <a:t>a fair coin?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(e.g. 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1050</Words>
  <Application>Microsoft Office PowerPoint</Application>
  <PresentationFormat>On-screen Show (4:3)</PresentationFormat>
  <Paragraphs>174</Paragraphs>
  <Slides>20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Aside: Analogy between hypothesis testing and mathematical proofs</vt:lpstr>
      <vt:lpstr>Summary of statistical methodology</vt:lpstr>
      <vt:lpstr>Null Hypothesis</vt:lpstr>
      <vt:lpstr>Interpreting p values</vt:lpstr>
      <vt:lpstr>Errors</vt:lpstr>
      <vt:lpstr>Error Examples</vt:lpstr>
      <vt:lpstr>Answer: Error Examples</vt:lpstr>
      <vt:lpstr>A false positive</vt:lpstr>
      <vt:lpstr>PowerPoint Presentation</vt:lpstr>
      <vt:lpstr>A common error</vt:lpstr>
      <vt:lpstr>Correlation  causation</vt:lpstr>
      <vt:lpstr>Statistical significance  practical importance</vt:lpstr>
      <vt:lpstr>Don’t trust your intuition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Ruth Anderson</cp:lastModifiedBy>
  <cp:revision>56</cp:revision>
  <cp:lastPrinted>2015-05-08T23:45:33Z</cp:lastPrinted>
  <dcterms:created xsi:type="dcterms:W3CDTF">2012-07-18T18:48:47Z</dcterms:created>
  <dcterms:modified xsi:type="dcterms:W3CDTF">2020-11-30T22:38:31Z</dcterms:modified>
</cp:coreProperties>
</file>