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55" r:id="rId13"/>
    <p:sldId id="356" r:id="rId14"/>
    <p:sldId id="321" r:id="rId15"/>
    <p:sldId id="317" r:id="rId16"/>
    <p:sldId id="316" r:id="rId17"/>
    <p:sldId id="353" r:id="rId18"/>
    <p:sldId id="339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8847" autoAdjust="0"/>
  </p:normalViewPr>
  <p:slideViewPr>
    <p:cSldViewPr>
      <p:cViewPr varScale="1">
        <p:scale>
          <a:sx n="50" d="100"/>
          <a:sy n="50" d="100"/>
        </p:scale>
        <p:origin x="19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defTabSz="915772"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6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1706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hyperlink" Target="https://tinyurl.com/y4he4m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hyperlink" Target="https://tinyurl.com/y3k8zyhl" TargetMode="Externa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s://tinyurl.com/y5re8lxd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s://goo.gl/vDsn34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54yoxg" TargetMode="External"/><Relationship Id="rId3" Type="http://schemas.openxmlformats.org/officeDocument/2006/relationships/tags" Target="../tags/tag5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lists:</a:t>
            </a:r>
          </a:p>
          <a:p>
            <a:pPr marL="857250" lvl="1" indent="-457200"/>
            <a:endParaRPr lang="en-US" sz="800" dirty="0" smtClean="0"/>
          </a:p>
          <a:p>
            <a:pPr marL="800100" lvl="2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("four", "score", "and", "seven", "years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[0])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four"</a:t>
            </a: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[-1]) 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"years"</a:t>
            </a:r>
          </a:p>
          <a:p>
            <a:pPr marL="857250" lvl="1" indent="-457200"/>
            <a:endParaRPr lang="en-US" sz="1300" dirty="0" smtClean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 smtClean="0"/>
              <a:t>Aside: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Not </a:t>
            </a:r>
            <a:r>
              <a:rPr lang="en-US" dirty="0" smtClean="0"/>
              <a:t>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Moral: 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852670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89604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9608</TotalTime>
  <Words>1775</Words>
  <Application>Microsoft Office PowerPoint</Application>
  <PresentationFormat>On-screen Show (4:3)</PresentationFormat>
  <Paragraphs>321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516</cp:revision>
  <cp:lastPrinted>2020-02-14T21:55:21Z</cp:lastPrinted>
  <dcterms:created xsi:type="dcterms:W3CDTF">2012-06-20T04:14:54Z</dcterms:created>
  <dcterms:modified xsi:type="dcterms:W3CDTF">2020-11-09T01:14:01Z</dcterms:modified>
</cp:coreProperties>
</file>