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7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72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61" r:id="rId17"/>
    <p:sldId id="259" r:id="rId18"/>
    <p:sldId id="260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523" autoAdjust="0"/>
  </p:normalViewPr>
  <p:slideViewPr>
    <p:cSldViewPr>
      <p:cViewPr varScale="1">
        <p:scale>
          <a:sx n="76" d="100"/>
          <a:sy n="76" d="100"/>
        </p:scale>
        <p:origin x="12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www.statisticbrain.com/total-number-of-pages-indexed-by-google/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7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1pPr>
            <a:lvl2pPr marL="743506" indent="-286080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2pPr>
            <a:lvl3pPr marL="1144323" indent="-229478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3pPr>
            <a:lvl4pPr marL="1601748" indent="-227947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60700" indent="-229478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5pPr>
            <a:lvl6pPr marL="2501296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6pPr>
            <a:lvl7pPr marL="2941890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7pPr>
            <a:lvl8pPr marL="3382486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8pPr>
            <a:lvl9pPr marL="3823082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AE4B28B-2168-4BD5-A33A-112F91E5D346}" type="slidenum">
              <a:rPr lang="en-US" sz="1200">
                <a:solidFill>
                  <a:schemeClr val="tx1"/>
                </a:solidFill>
              </a:rPr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8975"/>
            <a:ext cx="4643438" cy="34829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9"/>
            <a:ext cx="5142178" cy="4182458"/>
          </a:xfrm>
        </p:spPr>
        <p:txBody>
          <a:bodyPr vert="horz" lIns="92292" tIns="46146" rIns="92292" bIns="4614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2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2" Type="http://schemas.openxmlformats.org/officeDocument/2006/relationships/tags" Target="../tags/tag46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58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6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tags" Target="../tags/tag54.xml"/><Relationship Id="rId8" Type="http://schemas.openxmlformats.org/officeDocument/2006/relationships/tags" Target="../tags/tag55.xml"/><Relationship Id="rId9" Type="http://schemas.openxmlformats.org/officeDocument/2006/relationships/tags" Target="../tags/tag56.xml"/><Relationship Id="rId10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2" Type="http://schemas.openxmlformats.org/officeDocument/2006/relationships/tags" Target="../tags/tag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3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4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tags" Target="../tags/tag28.xml"/><Relationship Id="rId6" Type="http://schemas.openxmlformats.org/officeDocument/2006/relationships/tags" Target="../tags/tag29.xml"/><Relationship Id="rId7" Type="http://schemas.openxmlformats.org/officeDocument/2006/relationships/slideLayout" Target="../slideLayouts/slideLayout4.xml"/><Relationship Id="rId8" Type="http://schemas.openxmlformats.org/officeDocument/2006/relationships/notesSlide" Target="../notesSlides/notesSlide5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4" Type="http://schemas.openxmlformats.org/officeDocument/2006/relationships/slideLayout" Target="../slideLayouts/slideLayout4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slideLayout" Target="../slideLayouts/slideLayout4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compare two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Implement them both in Python</a:t>
            </a:r>
          </a:p>
          <a:p>
            <a:r>
              <a:rPr lang="en-US" dirty="0" smtClean="0"/>
              <a:t>Run them and time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5" name="Picture 7" descr="race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286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 dirty="0" smtClean="0"/>
              <a:t>Which Function Grows Faster?</a:t>
            </a:r>
          </a:p>
        </p:txBody>
      </p:sp>
      <p:sp>
        <p:nvSpPr>
          <p:cNvPr id="3482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 + 2n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100n</a:t>
            </a:r>
            <a:r>
              <a:rPr lang="en-US" sz="3600" b="1" baseline="30000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 + 1000</a:t>
            </a:r>
          </a:p>
        </p:txBody>
      </p:sp>
      <p:sp>
        <p:nvSpPr>
          <p:cNvPr id="3482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24350" y="187325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chemeClr val="tx1"/>
                </a:solidFill>
                <a:latin typeface="Arial Unicode MS" pitchFamily="34" charset="-128"/>
              </a:rPr>
              <a:t>vs.</a:t>
            </a:r>
          </a:p>
        </p:txBody>
      </p:sp>
      <p:pic>
        <p:nvPicPr>
          <p:cNvPr id="34824" name="Picture 6" descr="race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12319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40319" y="1267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10"/>
            </p:custDataLst>
          </p:nvPr>
        </p:nvSpPr>
        <p:spPr>
          <a:xfrm>
            <a:off x="1888787" y="616495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>
            <a:off x="6333882" y="61945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6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 vs. linear (n)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(n) vs. logarithmic (log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log-linear (n 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99790"/>
            <a:ext cx="785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Calling built in sorting methods sort or sorted in Python has O(n </a:t>
            </a:r>
            <a:r>
              <a:rPr lang="en-US" dirty="0"/>
              <a:t>log n) </a:t>
            </a:r>
            <a:r>
              <a:rPr lang="en-US" dirty="0" smtClean="0"/>
              <a:t>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is more important than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e.g. will my car crash into the car in front of me?</a:t>
            </a:r>
          </a:p>
          <a:p>
            <a:r>
              <a:rPr lang="en-US" dirty="0" smtClean="0"/>
              <a:t>Very large 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4572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options will always be checked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Expensive operations:</a:t>
            </a:r>
          </a:p>
          <a:p>
            <a:pPr lvl="1"/>
            <a:r>
              <a:rPr lang="en-US" dirty="0" smtClean="0"/>
              <a:t>Reading files</a:t>
            </a:r>
          </a:p>
          <a:p>
            <a:pPr lvl="1"/>
            <a:r>
              <a:rPr lang="en-US" dirty="0" smtClean="0"/>
              <a:t>Writing files</a:t>
            </a:r>
          </a:p>
          <a:p>
            <a:pPr lvl="1"/>
            <a:r>
              <a:rPr lang="en-US" dirty="0" smtClean="0"/>
              <a:t>Printing to the screen</a:t>
            </a:r>
          </a:p>
          <a:p>
            <a:r>
              <a:rPr lang="en-US" dirty="0" smtClean="0"/>
              <a:t>Try to open the file once and read in all the data you need into a data structure. </a:t>
            </a:r>
          </a:p>
          <a:p>
            <a:r>
              <a:rPr lang="en-US" dirty="0" smtClean="0"/>
              <a:t>Accessing the data structure will be MUCH faster than reading the file a second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and Developing your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your program on a SMALL input file.  </a:t>
            </a:r>
          </a:p>
          <a:p>
            <a:pPr lvl="1"/>
            <a:r>
              <a:rPr lang="en-US" dirty="0" smtClean="0"/>
              <a:t>This will allow you to calculate expected results by hand to check for correctness</a:t>
            </a:r>
          </a:p>
          <a:p>
            <a:pPr lvl="1"/>
            <a:r>
              <a:rPr lang="en-US" dirty="0" smtClean="0"/>
              <a:t>But it can also make your development process easier if you have to wait a shorter time for your program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4857</TotalTime>
  <Words>1150</Words>
  <Application>Microsoft Macintosh PowerPoint</Application>
  <PresentationFormat>On-screen Show (4:3)</PresentationFormat>
  <Paragraphs>197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Calibri</vt:lpstr>
      <vt:lpstr>Courier New</vt:lpstr>
      <vt:lpstr>Times New Roman</vt:lpstr>
      <vt:lpstr>Arial</vt:lpstr>
      <vt:lpstr>Office Theme</vt:lpstr>
      <vt:lpstr>Algorithmic complexity: Speed of algorithms</vt:lpstr>
      <vt:lpstr>How fast does your program run?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How to compare two algorithms?</vt:lpstr>
      <vt:lpstr>A Better Way to Compare Two Algorithms</vt:lpstr>
      <vt:lpstr>Asymptotic Analysis</vt:lpstr>
      <vt:lpstr>Which Function Grows Faster?</vt:lpstr>
      <vt:lpstr>Running Times of Python Operations</vt:lpstr>
      <vt:lpstr>Example:  Processing pairs</vt:lpstr>
      <vt:lpstr>Example:  Searching</vt:lpstr>
      <vt:lpstr>Example:  Sorting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Microsoft Office User</cp:lastModifiedBy>
  <cp:revision>60</cp:revision>
  <cp:lastPrinted>2018-05-30T19:30:14Z</cp:lastPrinted>
  <dcterms:created xsi:type="dcterms:W3CDTF">2012-08-10T03:40:00Z</dcterms:created>
  <dcterms:modified xsi:type="dcterms:W3CDTF">2018-12-31T04:07:49Z</dcterms:modified>
</cp:coreProperties>
</file>