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7010400" cy="9296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79" autoAdjust="0"/>
  </p:normalViewPr>
  <p:slideViewPr>
    <p:cSldViewPr snapToGrid="0">
      <p:cViewPr varScale="1">
        <p:scale>
          <a:sx n="83" d="100"/>
          <a:sy n="83" d="100"/>
        </p:scale>
        <p:origin x="10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4" Type="http://schemas.openxmlformats.org/officeDocument/2006/relationships/slideLayout" Target="../slideLayouts/slideLayout13.xml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4" Type="http://schemas.openxmlformats.org/officeDocument/2006/relationships/slideLayout" Target="../slideLayouts/slideLayout13.xml"/><Relationship Id="rId1" Type="http://schemas.openxmlformats.org/officeDocument/2006/relationships/tags" Target="../tags/tag62.xml"/><Relationship Id="rId2" Type="http://schemas.openxmlformats.org/officeDocument/2006/relationships/tags" Target="../tags/tag6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4" Type="http://schemas.openxmlformats.org/officeDocument/2006/relationships/slideLayout" Target="../slideLayouts/slideLayout13.xml"/><Relationship Id="rId1" Type="http://schemas.openxmlformats.org/officeDocument/2006/relationships/tags" Target="../tags/tag65.xml"/><Relationship Id="rId2" Type="http://schemas.openxmlformats.org/officeDocument/2006/relationships/tags" Target="../tags/tag6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4" Type="http://schemas.openxmlformats.org/officeDocument/2006/relationships/slideLayout" Target="../slideLayouts/slideLayout13.xml"/><Relationship Id="rId1" Type="http://schemas.openxmlformats.org/officeDocument/2006/relationships/tags" Target="../tags/tag68.xml"/><Relationship Id="rId2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4" Type="http://schemas.openxmlformats.org/officeDocument/2006/relationships/slideLayout" Target="../slideLayouts/slideLayout13.xml"/><Relationship Id="rId1" Type="http://schemas.openxmlformats.org/officeDocument/2006/relationships/tags" Target="../tags/tag71.xml"/><Relationship Id="rId2" Type="http://schemas.openxmlformats.org/officeDocument/2006/relationships/tags" Target="../tags/tag7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4" Type="http://schemas.openxmlformats.org/officeDocument/2006/relationships/slideLayout" Target="../slideLayouts/slideLayout13.xml"/><Relationship Id="rId1" Type="http://schemas.openxmlformats.org/officeDocument/2006/relationships/tags" Target="../tags/tag74.xml"/><Relationship Id="rId2" Type="http://schemas.openxmlformats.org/officeDocument/2006/relationships/tags" Target="../tags/tag7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77.xml"/><Relationship Id="rId2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tags" Target="../tags/tag82.xml"/><Relationship Id="rId6" Type="http://schemas.openxmlformats.org/officeDocument/2006/relationships/tags" Target="../tags/tag83.xml"/><Relationship Id="rId7" Type="http://schemas.openxmlformats.org/officeDocument/2006/relationships/tags" Target="../tags/tag84.xml"/><Relationship Id="rId8" Type="http://schemas.openxmlformats.org/officeDocument/2006/relationships/tags" Target="../tags/tag85.xml"/><Relationship Id="rId9" Type="http://schemas.openxmlformats.org/officeDocument/2006/relationships/tags" Target="../tags/tag86.xml"/><Relationship Id="rId10" Type="http://schemas.openxmlformats.org/officeDocument/2006/relationships/slideLayout" Target="../slideLayouts/slideLayout13.xml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slideLayout" Target="../slideLayouts/slideLayout13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4" Type="http://schemas.openxmlformats.org/officeDocument/2006/relationships/tags" Target="../tags/tag94.xml"/><Relationship Id="rId5" Type="http://schemas.openxmlformats.org/officeDocument/2006/relationships/slideLayout" Target="../slideLayouts/slideLayout13.xml"/><Relationship Id="rId1" Type="http://schemas.openxmlformats.org/officeDocument/2006/relationships/tags" Target="../tags/tag91.xml"/><Relationship Id="rId2" Type="http://schemas.openxmlformats.org/officeDocument/2006/relationships/tags" Target="../tags/tag9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4" Type="http://schemas.openxmlformats.org/officeDocument/2006/relationships/tags" Target="../tags/tag98.xml"/><Relationship Id="rId5" Type="http://schemas.openxmlformats.org/officeDocument/2006/relationships/tags" Target="../tags/tag99.xml"/><Relationship Id="rId6" Type="http://schemas.openxmlformats.org/officeDocument/2006/relationships/slideLayout" Target="../slideLayouts/slideLayout13.xml"/><Relationship Id="rId1" Type="http://schemas.openxmlformats.org/officeDocument/2006/relationships/tags" Target="../tags/tag95.xml"/><Relationship Id="rId2" Type="http://schemas.openxmlformats.org/officeDocument/2006/relationships/tags" Target="../tags/tag9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4" Type="http://schemas.openxmlformats.org/officeDocument/2006/relationships/tags" Target="../tags/tag103.xml"/><Relationship Id="rId5" Type="http://schemas.openxmlformats.org/officeDocument/2006/relationships/tags" Target="../tags/tag104.xml"/><Relationship Id="rId6" Type="http://schemas.openxmlformats.org/officeDocument/2006/relationships/tags" Target="../tags/tag105.xml"/><Relationship Id="rId7" Type="http://schemas.openxmlformats.org/officeDocument/2006/relationships/tags" Target="../tags/tag106.xml"/><Relationship Id="rId8" Type="http://schemas.openxmlformats.org/officeDocument/2006/relationships/tags" Target="../tags/tag107.xml"/><Relationship Id="rId9" Type="http://schemas.openxmlformats.org/officeDocument/2006/relationships/tags" Target="../tags/tag108.xml"/><Relationship Id="rId10" Type="http://schemas.openxmlformats.org/officeDocument/2006/relationships/tags" Target="../tags/tag109.xml"/><Relationship Id="rId11" Type="http://schemas.openxmlformats.org/officeDocument/2006/relationships/slideLayout" Target="../slideLayouts/slideLayout13.xml"/><Relationship Id="rId1" Type="http://schemas.openxmlformats.org/officeDocument/2006/relationships/tags" Target="../tags/tag100.xml"/><Relationship Id="rId2" Type="http://schemas.openxmlformats.org/officeDocument/2006/relationships/tags" Target="../tags/tag10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4" Type="http://schemas.openxmlformats.org/officeDocument/2006/relationships/tags" Target="../tags/tag113.xml"/><Relationship Id="rId5" Type="http://schemas.openxmlformats.org/officeDocument/2006/relationships/slideLayout" Target="../slideLayouts/slideLayout13.xml"/><Relationship Id="rId1" Type="http://schemas.openxmlformats.org/officeDocument/2006/relationships/tags" Target="../tags/tag110.xml"/><Relationship Id="rId2" Type="http://schemas.openxmlformats.org/officeDocument/2006/relationships/tags" Target="../tags/tag1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4" Type="http://schemas.openxmlformats.org/officeDocument/2006/relationships/tags" Target="../tags/tag117.xml"/><Relationship Id="rId5" Type="http://schemas.openxmlformats.org/officeDocument/2006/relationships/slideLayout" Target="../slideLayouts/slideLayout13.xml"/><Relationship Id="rId1" Type="http://schemas.openxmlformats.org/officeDocument/2006/relationships/tags" Target="../tags/tag114.xml"/><Relationship Id="rId2" Type="http://schemas.openxmlformats.org/officeDocument/2006/relationships/tags" Target="../tags/tag1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4" Type="http://schemas.openxmlformats.org/officeDocument/2006/relationships/slideLayout" Target="../slideLayouts/slideLayout13.xml"/><Relationship Id="rId1" Type="http://schemas.openxmlformats.org/officeDocument/2006/relationships/tags" Target="../tags/tag118.xml"/><Relationship Id="rId2" Type="http://schemas.openxmlformats.org/officeDocument/2006/relationships/tags" Target="../tags/tag1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tags" Target="../tags/tag11.xml"/><Relationship Id="rId5" Type="http://schemas.openxmlformats.org/officeDocument/2006/relationships/tags" Target="../tags/tag12.xml"/><Relationship Id="rId6" Type="http://schemas.openxmlformats.org/officeDocument/2006/relationships/tags" Target="../tags/tag13.xml"/><Relationship Id="rId7" Type="http://schemas.openxmlformats.org/officeDocument/2006/relationships/tags" Target="../tags/tag14.xml"/><Relationship Id="rId8" Type="http://schemas.openxmlformats.org/officeDocument/2006/relationships/tags" Target="../tags/tag15.xml"/><Relationship Id="rId9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26.xml"/><Relationship Id="rId12" Type="http://schemas.openxmlformats.org/officeDocument/2006/relationships/tags" Target="../tags/tag27.xml"/><Relationship Id="rId13" Type="http://schemas.openxmlformats.org/officeDocument/2006/relationships/tags" Target="../tags/tag28.xml"/><Relationship Id="rId14" Type="http://schemas.openxmlformats.org/officeDocument/2006/relationships/slideLayout" Target="../slideLayouts/slideLayout13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9" Type="http://schemas.openxmlformats.org/officeDocument/2006/relationships/tags" Target="../tags/tag24.xml"/><Relationship Id="rId10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39.xml"/><Relationship Id="rId12" Type="http://schemas.openxmlformats.org/officeDocument/2006/relationships/tags" Target="../tags/tag40.xml"/><Relationship Id="rId13" Type="http://schemas.openxmlformats.org/officeDocument/2006/relationships/tags" Target="../tags/tag41.xml"/><Relationship Id="rId14" Type="http://schemas.openxmlformats.org/officeDocument/2006/relationships/tags" Target="../tags/tag42.xml"/><Relationship Id="rId15" Type="http://schemas.openxmlformats.org/officeDocument/2006/relationships/tags" Target="../tags/tag43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2" Type="http://schemas.openxmlformats.org/officeDocument/2006/relationships/tags" Target="../tags/tag30.xml"/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tags" Target="../tags/tag34.xml"/><Relationship Id="rId7" Type="http://schemas.openxmlformats.org/officeDocument/2006/relationships/tags" Target="../tags/tag35.xml"/><Relationship Id="rId8" Type="http://schemas.openxmlformats.org/officeDocument/2006/relationships/tags" Target="../tags/tag36.xml"/><Relationship Id="rId9" Type="http://schemas.openxmlformats.org/officeDocument/2006/relationships/tags" Target="../tags/tag37.xml"/><Relationship Id="rId10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slideLayout" Target="../slideLayouts/slideLayout13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slideLayout" Target="../slideLayouts/slideLayout13.xm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4" Type="http://schemas.openxmlformats.org/officeDocument/2006/relationships/tags" Target="../tags/tag54.xml"/><Relationship Id="rId5" Type="http://schemas.openxmlformats.org/officeDocument/2006/relationships/slideLayout" Target="../slideLayouts/slideLayout13.xml"/><Relationship Id="rId1" Type="http://schemas.openxmlformats.org/officeDocument/2006/relationships/tags" Target="../tags/tag51.xml"/><Relationship Id="rId2" Type="http://schemas.openxmlformats.org/officeDocument/2006/relationships/tags" Target="../tags/tag5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4" Type="http://schemas.openxmlformats.org/officeDocument/2006/relationships/tags" Target="../tags/tag58.xml"/><Relationship Id="rId5" Type="http://schemas.openxmlformats.org/officeDocument/2006/relationships/slideLayout" Target="../slideLayouts/slideLayout13.xml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List comprehensions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(and other shortcuts)</a:t>
            </a:r>
            <a:endParaRPr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160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	  for r2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range(8-r1, 7)]</a:t>
            </a:r>
            <a:endParaRPr dirty="0"/>
          </a:p>
        </p:txBody>
      </p:sp>
      <p:sp>
        <p:nvSpPr>
          <p:cNvPr id="13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above-average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 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set([8, 9, 10, 11, 12])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Making a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Grid</a:t>
            </a:r>
            <a:endParaRPr dirty="0"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grid were 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each element is the sum of it's row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# and column #.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	 (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e.g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.  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[[0, 1, 2], [1, 2, 3]]  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sz="900"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1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rid =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range(2):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row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for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j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range(3):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+ j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grid.append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(row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rid = [[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j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j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range(3)]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range(2)]</a:t>
            </a:r>
            <a:endParaRPr dirty="0"/>
          </a:p>
        </p:txBody>
      </p:sp>
      <p:sp>
        <p:nvSpPr>
          <p:cNvPr id="13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% 7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sum([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(n)]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(n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% 7 == 0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/>
            <p:custDataLst>
              <p:tags r:id="rId1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/>
              <a:t>More shortcuts!</a:t>
            </a:r>
          </a:p>
        </p:txBody>
      </p:sp>
    </p:spTree>
    <p:extLst>
      <p:ext uri="{BB962C8B-B14F-4D97-AF65-F5344CB8AC3E}">
        <p14:creationId xmlns:p14="http://schemas.microsoft.com/office/powerpoint/2010/main" val="425166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grpSp>
        <p:nvGrpSpPr>
          <p:cNvPr id="2" name="Group 1"/>
          <p:cNvGrpSpPr/>
          <p:nvPr>
            <p:custDataLst>
              <p:tags r:id="rId2"/>
            </p:custDataLst>
          </p:nvPr>
        </p:nvGrpSpPr>
        <p:grpSpPr>
          <a:xfrm>
            <a:off x="502634" y="1585151"/>
            <a:ext cx="8683920" cy="4523040"/>
            <a:chOff x="470170" y="1600200"/>
            <a:chExt cx="8683920" cy="4523040"/>
          </a:xfrm>
        </p:grpSpPr>
        <p:sp>
          <p:nvSpPr>
            <p:cNvPr id="145" name="CustomShape 2"/>
            <p:cNvSpPr/>
            <p:nvPr>
              <p:custDataLst>
                <p:tags r:id="rId7"/>
              </p:custDataLst>
            </p:nvPr>
          </p:nvSpPr>
          <p:spPr>
            <a:xfrm>
              <a:off x="470170" y="1600200"/>
              <a:ext cx="8683920" cy="452304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= [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10 ** </a:t>
              </a:r>
              <a:r>
                <a:rPr lang="en-US" sz="2800" dirty="0" err="1" smtClean="0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in range(10)]</a:t>
              </a: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in range(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len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   print 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 smtClean="0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 smtClean="0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[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]))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lang="en-US" dirty="0" smtClean="0"/>
            </a:p>
            <a:p>
              <a:pPr>
                <a:lnSpc>
                  <a:spcPct val="100000"/>
                </a:lnSpc>
              </a:pPr>
              <a:r>
                <a:rPr lang="en-US" sz="2800" dirty="0" smtClean="0"/>
                <a:t>Or:</a:t>
              </a: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for index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, value 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in 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enumerate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	print 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 smtClean="0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(index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(value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))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sz="2400" dirty="0">
                <a:solidFill>
                  <a:srgbClr val="000000"/>
                </a:solidFill>
                <a:latin typeface="Courier New"/>
              </a:endParaRPr>
            </a:p>
          </p:txBody>
        </p:sp>
        <p:sp>
          <p:nvSpPr>
            <p:cNvPr id="147" name="CustomShape 4"/>
            <p:cNvSpPr/>
            <p:nvPr>
              <p:custDataLst>
                <p:tags r:id="rId8"/>
              </p:custDataLst>
            </p:nvPr>
          </p:nvSpPr>
          <p:spPr>
            <a:xfrm rot="5400000">
              <a:off x="2833295" y="2435500"/>
              <a:ext cx="166092" cy="930632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9"/>
              </p:custDataLst>
            </p:nvPr>
          </p:nvSpPr>
          <p:spPr>
            <a:xfrm>
              <a:off x="2085556" y="2889473"/>
              <a:ext cx="2534299" cy="1012567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         index</a:t>
              </a:r>
              <a:endParaRPr dirty="0"/>
            </a:p>
          </p:txBody>
        </p:sp>
      </p:grpSp>
      <p:sp>
        <p:nvSpPr>
          <p:cNvPr id="149" name="CustomShape 6"/>
          <p:cNvSpPr/>
          <p:nvPr>
            <p:custDataLst>
              <p:tags r:id="rId3"/>
            </p:custDataLst>
          </p:nvPr>
        </p:nvSpPr>
        <p:spPr>
          <a:xfrm rot="5400000">
            <a:off x="6671026" y="1586353"/>
            <a:ext cx="178521" cy="2754663"/>
          </a:xfrm>
          <a:prstGeom prst="rightBrace">
            <a:avLst>
              <a:gd name="adj1" fmla="val 0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50" name="CustomShape 7"/>
          <p:cNvSpPr/>
          <p:nvPr>
            <p:custDataLst>
              <p:tags r:id="rId4"/>
            </p:custDataLst>
          </p:nvPr>
        </p:nvSpPr>
        <p:spPr>
          <a:xfrm>
            <a:off x="6392554" y="3052945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value</a:t>
            </a:r>
            <a:endParaRPr dirty="0"/>
          </a:p>
        </p:txBody>
      </p:sp>
      <p:sp>
        <p:nvSpPr>
          <p:cNvPr id="151" name="CustomShape 8"/>
          <p:cNvSpPr/>
          <p:nvPr>
            <p:custDataLst>
              <p:tags r:id="rId5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146" name="CustomShape 3"/>
          <p:cNvSpPr/>
          <p:nvPr>
            <p:custDataLst>
              <p:tags r:id="rId6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4"/>
          <p:cNvSpPr/>
          <p:nvPr>
            <p:custDataLst>
              <p:tags r:id="rId4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element’s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new_list.append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 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Three Ways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out the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 is shorthand for a loop</a:t>
            </a:r>
            <a:endParaRPr sz="1600" dirty="0"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CustomShape 4"/>
          <p:cNvSpPr/>
          <p:nvPr>
            <p:custDataLst>
              <p:tags r:id="rId4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1600" b="1" dirty="0"/>
          </a:p>
          <a:p>
            <a:pPr>
              <a:lnSpc>
                <a:spcPct val="100000"/>
              </a:lnSpc>
            </a:pPr>
            <a:endParaRPr lang="en-US" sz="1600" b="1" dirty="0" smtClean="0"/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With a ternary expression: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5"/>
            </p:custDataLst>
          </p:nvPr>
        </p:nvSpPr>
        <p:spPr>
          <a:xfrm>
            <a:off x="2716560" y="535752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Ternary Expression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200" dirty="0" smtClean="0">
                <a:latin typeface="Arial"/>
              </a:rPr>
              <a:t>"Three elements”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CustomShape 4"/>
          <p:cNvSpPr/>
          <p:nvPr>
            <p:custDataLst>
              <p:tags r:id="rId4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</a:t>
            </a:r>
            <a:r>
              <a:rPr lang="en-US" sz="2500" b="1" dirty="0" smtClean="0">
                <a:solidFill>
                  <a:srgbClr val="000000"/>
                </a:solidFill>
                <a:latin typeface="Courier New"/>
              </a:rPr>
              <a:t>Over" if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5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6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7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8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9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10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endParaRPr lang="en-US" dirty="0" smtClean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 if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 else 'odd')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Or with a list comprehension!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['even' if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== 0 else 'odd' for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in range(16)]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</a:t>
            </a:r>
            <a:r>
              <a:rPr lang="en-US" sz="2800" b="1" dirty="0" smtClean="0">
                <a:solidFill>
                  <a:srgbClr val="660066"/>
                </a:solidFill>
                <a:latin typeface="Calibri" panose="020F0502020204030204" pitchFamily="34" charset="0"/>
              </a:rPr>
              <a:t>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				      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sim(x,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flag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Over" 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Two ways to convert Centigrade to Fahrenheit</a:t>
            </a:r>
            <a:endParaRPr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85" name="CustomShape 8"/>
          <p:cNvSpPr/>
          <p:nvPr>
            <p:custDataLst>
              <p:tags r:id="rId8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98" name="CustomShape 13"/>
          <p:cNvSpPr/>
          <p:nvPr>
            <p:custDataLst>
              <p:tags r:id="rId1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 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113" name="CustomShape 15"/>
          <p:cNvSpPr/>
          <p:nvPr>
            <p:custDataLst>
              <p:tags r:id="rId15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[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range(3) 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i: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116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Produce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(x ** 3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627797" y="5891269"/>
            <a:ext cx="8056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[x ** 3 for x in range(10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Powers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2: (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through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 smtClean="0">
                <a:solidFill>
                  <a:srgbClr val="7030A0"/>
                </a:solidFill>
                <a:latin typeface="Calibri"/>
              </a:rPr>
              <a:t>10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457200" y="2656989"/>
            <a:ext cx="89206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powers = [2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**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in range(11)]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Calibri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produce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list of the even numbers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457200" y="4239850"/>
            <a:ext cx="856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evens = [x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in nums if 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% 2 == 0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]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1218</Words>
  <Application>Microsoft Macintosh PowerPoint</Application>
  <PresentationFormat>On-screen Show (4:3)</PresentationFormat>
  <Paragraphs>261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Calibri</vt:lpstr>
      <vt:lpstr>Courier New</vt:lpstr>
      <vt:lpstr>DejaVu Sans</vt:lpstr>
      <vt:lpstr>StarSymbol</vt:lpstr>
      <vt:lpstr>Symbol</vt:lpstr>
      <vt:lpstr>Times New Roman</vt:lpstr>
      <vt:lpstr>Arial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Microsoft Office User</cp:lastModifiedBy>
  <cp:revision>77</cp:revision>
  <cp:lastPrinted>2018-05-17T21:51:24Z</cp:lastPrinted>
  <dcterms:modified xsi:type="dcterms:W3CDTF">2018-12-30T23:19:33Z</dcterms:modified>
</cp:coreProperties>
</file>