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3" r:id="rId19"/>
    <p:sldId id="274" r:id="rId20"/>
    <p:sldId id="271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009" autoAdjust="0"/>
  </p:normalViewPr>
  <p:slideViewPr>
    <p:cSldViewPr>
      <p:cViewPr varScale="1">
        <p:scale>
          <a:sx n="80" d="100"/>
          <a:sy n="80" d="100"/>
        </p:scale>
        <p:origin x="11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9.xml"/><Relationship Id="rId2" Type="http://schemas.openxmlformats.org/officeDocument/2006/relationships/tags" Target="../tags/tag1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4" Type="http://schemas.openxmlformats.org/officeDocument/2006/relationships/tags" Target="../tags/tag125.xml"/><Relationship Id="rId5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7" Type="http://schemas.openxmlformats.org/officeDocument/2006/relationships/hyperlink" Target="http://xkcd.com/882/" TargetMode="External"/><Relationship Id="rId1" Type="http://schemas.openxmlformats.org/officeDocument/2006/relationships/tags" Target="../tags/tag122.xml"/><Relationship Id="rId2" Type="http://schemas.openxmlformats.org/officeDocument/2006/relationships/tags" Target="../tags/tag1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slideLayout" Target="../slideLayouts/slideLayout7.xml"/><Relationship Id="rId7" Type="http://schemas.openxmlformats.org/officeDocument/2006/relationships/image" Target="../media/image12.png"/><Relationship Id="rId8" Type="http://schemas.openxmlformats.org/officeDocument/2006/relationships/hyperlink" Target="http://xkcd.com/882/" TargetMode="External"/><Relationship Id="rId1" Type="http://schemas.openxmlformats.org/officeDocument/2006/relationships/tags" Target="../tags/tag126.xml"/><Relationship Id="rId2" Type="http://schemas.openxmlformats.org/officeDocument/2006/relationships/tags" Target="../tags/tag1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1.xml"/><Relationship Id="rId2" Type="http://schemas.openxmlformats.org/officeDocument/2006/relationships/tags" Target="../tags/tag1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4" Type="http://schemas.openxmlformats.org/officeDocument/2006/relationships/tags" Target="../tags/tag137.xml"/><Relationship Id="rId5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8" Type="http://schemas.openxmlformats.org/officeDocument/2006/relationships/hyperlink" Target="http://xkcd.com/552/" TargetMode="External"/><Relationship Id="rId1" Type="http://schemas.openxmlformats.org/officeDocument/2006/relationships/tags" Target="../tags/tag134.xml"/><Relationship Id="rId2" Type="http://schemas.openxmlformats.org/officeDocument/2006/relationships/tags" Target="../tags/tag1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42.xml"/><Relationship Id="rId2" Type="http://schemas.openxmlformats.org/officeDocument/2006/relationships/tags" Target="../tags/tag1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8" Type="http://schemas.openxmlformats.org/officeDocument/2006/relationships/image" Target="../media/image5.png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Relationship Id="rId30" Type="http://schemas.openxmlformats.org/officeDocument/2006/relationships/tags" Target="../tags/tag51.xml"/><Relationship Id="rId31" Type="http://schemas.openxmlformats.org/officeDocument/2006/relationships/tags" Target="../tags/tag52.xml"/><Relationship Id="rId32" Type="http://schemas.openxmlformats.org/officeDocument/2006/relationships/tags" Target="../tags/tag53.xml"/><Relationship Id="rId33" Type="http://schemas.openxmlformats.org/officeDocument/2006/relationships/tags" Target="../tags/tag54.xml"/><Relationship Id="rId34" Type="http://schemas.openxmlformats.org/officeDocument/2006/relationships/tags" Target="../tags/tag55.xml"/><Relationship Id="rId35" Type="http://schemas.openxmlformats.org/officeDocument/2006/relationships/tags" Target="../tags/tag56.xml"/><Relationship Id="rId36" Type="http://schemas.openxmlformats.org/officeDocument/2006/relationships/tags" Target="../tags/tag57.xml"/><Relationship Id="rId37" Type="http://schemas.openxmlformats.org/officeDocument/2006/relationships/tags" Target="../tags/tag58.xml"/><Relationship Id="rId38" Type="http://schemas.openxmlformats.org/officeDocument/2006/relationships/tags" Target="../tags/tag59.xml"/><Relationship Id="rId39" Type="http://schemas.openxmlformats.org/officeDocument/2006/relationships/tags" Target="../tags/tag60.xml"/><Relationship Id="rId50" Type="http://schemas.openxmlformats.org/officeDocument/2006/relationships/tags" Target="../tags/tag71.xml"/><Relationship Id="rId51" Type="http://schemas.openxmlformats.org/officeDocument/2006/relationships/tags" Target="../tags/tag72.xml"/><Relationship Id="rId52" Type="http://schemas.openxmlformats.org/officeDocument/2006/relationships/tags" Target="../tags/tag73.xml"/><Relationship Id="rId53" Type="http://schemas.openxmlformats.org/officeDocument/2006/relationships/tags" Target="../tags/tag74.xml"/><Relationship Id="rId54" Type="http://schemas.openxmlformats.org/officeDocument/2006/relationships/tags" Target="../tags/tag75.xml"/><Relationship Id="rId55" Type="http://schemas.openxmlformats.org/officeDocument/2006/relationships/tags" Target="../tags/tag76.xml"/><Relationship Id="rId56" Type="http://schemas.openxmlformats.org/officeDocument/2006/relationships/tags" Target="../tags/tag77.xml"/><Relationship Id="rId57" Type="http://schemas.openxmlformats.org/officeDocument/2006/relationships/tags" Target="../tags/tag78.xml"/><Relationship Id="rId58" Type="http://schemas.openxmlformats.org/officeDocument/2006/relationships/tags" Target="../tags/tag79.xml"/><Relationship Id="rId59" Type="http://schemas.openxmlformats.org/officeDocument/2006/relationships/tags" Target="../tags/tag80.xml"/><Relationship Id="rId70" Type="http://schemas.openxmlformats.org/officeDocument/2006/relationships/tags" Target="../tags/tag91.xml"/><Relationship Id="rId71" Type="http://schemas.openxmlformats.org/officeDocument/2006/relationships/tags" Target="../tags/tag92.xml"/><Relationship Id="rId72" Type="http://schemas.openxmlformats.org/officeDocument/2006/relationships/tags" Target="../tags/tag93.xml"/><Relationship Id="rId73" Type="http://schemas.openxmlformats.org/officeDocument/2006/relationships/tags" Target="../tags/tag94.xml"/><Relationship Id="rId74" Type="http://schemas.openxmlformats.org/officeDocument/2006/relationships/tags" Target="../tags/tag95.xml"/><Relationship Id="rId75" Type="http://schemas.openxmlformats.org/officeDocument/2006/relationships/tags" Target="../tags/tag96.xml"/><Relationship Id="rId76" Type="http://schemas.openxmlformats.org/officeDocument/2006/relationships/tags" Target="../tags/tag97.xml"/><Relationship Id="rId77" Type="http://schemas.openxmlformats.org/officeDocument/2006/relationships/tags" Target="../tags/tag98.xml"/><Relationship Id="rId78" Type="http://schemas.openxmlformats.org/officeDocument/2006/relationships/tags" Target="../tags/tag99.xml"/><Relationship Id="rId79" Type="http://schemas.openxmlformats.org/officeDocument/2006/relationships/tags" Target="../tags/tag100.xml"/><Relationship Id="rId90" Type="http://schemas.openxmlformats.org/officeDocument/2006/relationships/image" Target="../media/image6.png"/><Relationship Id="rId91" Type="http://schemas.openxmlformats.org/officeDocument/2006/relationships/image" Target="../media/image7.png"/><Relationship Id="rId92" Type="http://schemas.openxmlformats.org/officeDocument/2006/relationships/image" Target="../media/image8.png"/><Relationship Id="rId93" Type="http://schemas.openxmlformats.org/officeDocument/2006/relationships/image" Target="../media/image9.png"/><Relationship Id="rId94" Type="http://schemas.openxmlformats.org/officeDocument/2006/relationships/image" Target="../media/image10.png"/><Relationship Id="rId95" Type="http://schemas.openxmlformats.org/officeDocument/2006/relationships/image" Target="../media/image11.png"/><Relationship Id="rId20" Type="http://schemas.openxmlformats.org/officeDocument/2006/relationships/tags" Target="../tags/tag41.xml"/><Relationship Id="rId21" Type="http://schemas.openxmlformats.org/officeDocument/2006/relationships/tags" Target="../tags/tag42.xml"/><Relationship Id="rId22" Type="http://schemas.openxmlformats.org/officeDocument/2006/relationships/tags" Target="../tags/tag43.xml"/><Relationship Id="rId23" Type="http://schemas.openxmlformats.org/officeDocument/2006/relationships/tags" Target="../tags/tag44.xml"/><Relationship Id="rId24" Type="http://schemas.openxmlformats.org/officeDocument/2006/relationships/tags" Target="../tags/tag45.xml"/><Relationship Id="rId25" Type="http://schemas.openxmlformats.org/officeDocument/2006/relationships/tags" Target="../tags/tag46.xml"/><Relationship Id="rId26" Type="http://schemas.openxmlformats.org/officeDocument/2006/relationships/tags" Target="../tags/tag47.xml"/><Relationship Id="rId27" Type="http://schemas.openxmlformats.org/officeDocument/2006/relationships/tags" Target="../tags/tag48.xml"/><Relationship Id="rId28" Type="http://schemas.openxmlformats.org/officeDocument/2006/relationships/tags" Target="../tags/tag49.xml"/><Relationship Id="rId29" Type="http://schemas.openxmlformats.org/officeDocument/2006/relationships/tags" Target="../tags/tag50.xml"/><Relationship Id="rId40" Type="http://schemas.openxmlformats.org/officeDocument/2006/relationships/tags" Target="../tags/tag61.xml"/><Relationship Id="rId41" Type="http://schemas.openxmlformats.org/officeDocument/2006/relationships/tags" Target="../tags/tag62.xml"/><Relationship Id="rId42" Type="http://schemas.openxmlformats.org/officeDocument/2006/relationships/tags" Target="../tags/tag63.xml"/><Relationship Id="rId43" Type="http://schemas.openxmlformats.org/officeDocument/2006/relationships/tags" Target="../tags/tag64.xml"/><Relationship Id="rId44" Type="http://schemas.openxmlformats.org/officeDocument/2006/relationships/tags" Target="../tags/tag65.xml"/><Relationship Id="rId45" Type="http://schemas.openxmlformats.org/officeDocument/2006/relationships/tags" Target="../tags/tag66.xml"/><Relationship Id="rId46" Type="http://schemas.openxmlformats.org/officeDocument/2006/relationships/tags" Target="../tags/tag67.xml"/><Relationship Id="rId47" Type="http://schemas.openxmlformats.org/officeDocument/2006/relationships/tags" Target="../tags/tag68.xml"/><Relationship Id="rId48" Type="http://schemas.openxmlformats.org/officeDocument/2006/relationships/tags" Target="../tags/tag69.xml"/><Relationship Id="rId49" Type="http://schemas.openxmlformats.org/officeDocument/2006/relationships/tags" Target="../tags/tag70.xml"/><Relationship Id="rId60" Type="http://schemas.openxmlformats.org/officeDocument/2006/relationships/tags" Target="../tags/tag81.xml"/><Relationship Id="rId61" Type="http://schemas.openxmlformats.org/officeDocument/2006/relationships/tags" Target="../tags/tag82.xml"/><Relationship Id="rId62" Type="http://schemas.openxmlformats.org/officeDocument/2006/relationships/tags" Target="../tags/tag83.xml"/><Relationship Id="rId63" Type="http://schemas.openxmlformats.org/officeDocument/2006/relationships/tags" Target="../tags/tag84.xml"/><Relationship Id="rId64" Type="http://schemas.openxmlformats.org/officeDocument/2006/relationships/tags" Target="../tags/tag85.xml"/><Relationship Id="rId65" Type="http://schemas.openxmlformats.org/officeDocument/2006/relationships/tags" Target="../tags/tag86.xml"/><Relationship Id="rId66" Type="http://schemas.openxmlformats.org/officeDocument/2006/relationships/tags" Target="../tags/tag87.xml"/><Relationship Id="rId67" Type="http://schemas.openxmlformats.org/officeDocument/2006/relationships/tags" Target="../tags/tag88.xml"/><Relationship Id="rId68" Type="http://schemas.openxmlformats.org/officeDocument/2006/relationships/tags" Target="../tags/tag89.xml"/><Relationship Id="rId69" Type="http://schemas.openxmlformats.org/officeDocument/2006/relationships/tags" Target="../tags/tag90.xml"/><Relationship Id="rId80" Type="http://schemas.openxmlformats.org/officeDocument/2006/relationships/tags" Target="../tags/tag101.xml"/><Relationship Id="rId81" Type="http://schemas.openxmlformats.org/officeDocument/2006/relationships/tags" Target="../tags/tag102.xml"/><Relationship Id="rId82" Type="http://schemas.openxmlformats.org/officeDocument/2006/relationships/tags" Target="../tags/tag103.xml"/><Relationship Id="rId83" Type="http://schemas.openxmlformats.org/officeDocument/2006/relationships/tags" Target="../tags/tag104.xml"/><Relationship Id="rId84" Type="http://schemas.openxmlformats.org/officeDocument/2006/relationships/tags" Target="../tags/tag105.xml"/><Relationship Id="rId85" Type="http://schemas.openxmlformats.org/officeDocument/2006/relationships/tags" Target="../tags/tag106.xml"/><Relationship Id="rId86" Type="http://schemas.openxmlformats.org/officeDocument/2006/relationships/tags" Target="../tags/tag107.xml"/><Relationship Id="rId87" Type="http://schemas.openxmlformats.org/officeDocument/2006/relationships/tags" Target="../tags/tag108.xml"/><Relationship Id="rId88" Type="http://schemas.openxmlformats.org/officeDocument/2006/relationships/tags" Target="../tags/tag109.xml"/><Relationship Id="rId8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3.xml"/><Relationship Id="rId2" Type="http://schemas.openxmlformats.org/officeDocument/2006/relationships/tags" Target="../tags/tag1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2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</a:t>
            </a:r>
            <a:r>
              <a:rPr lang="en-US" dirty="0" smtClean="0"/>
              <a:t>falsely accused of cheating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</a:t>
            </a:r>
            <a:r>
              <a:rPr lang="en-US" smtClean="0"/>
              <a:t>, </a:t>
            </a:r>
            <a:r>
              <a:rPr lang="en-US"/>
              <a:t>falsely accused of cheating!</a:t>
            </a:r>
          </a:p>
          <a:p>
            <a:pPr lvl="1"/>
            <a:r>
              <a:rPr lang="en-US" smtClean="0"/>
              <a:t>Type </a:t>
            </a:r>
            <a:r>
              <a:rPr lang="en-US" dirty="0" smtClean="0"/>
              <a:t>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Actually innocent, court finds guilty</a:t>
            </a:r>
          </a:p>
          <a:p>
            <a:pPr lvl="1"/>
            <a:r>
              <a:rPr lang="en-US" dirty="0" smtClean="0"/>
              <a:t>Type 2: Actually guilty, court sets them free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Drug actually does nothing, study claims it does</a:t>
            </a:r>
          </a:p>
          <a:p>
            <a:pPr lvl="1"/>
            <a:r>
              <a:rPr lang="en-US" dirty="0" smtClean="0"/>
              <a:t>Type 2: Drug actually does help, study claims it does not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Results are actually fair, we claim they are fraudulent</a:t>
            </a:r>
          </a:p>
          <a:p>
            <a:pPr lvl="1"/>
            <a:r>
              <a:rPr lang="en-US" dirty="0" smtClean="0"/>
              <a:t>Type 2: Results are actually </a:t>
            </a:r>
            <a:r>
              <a:rPr lang="en-US" dirty="0"/>
              <a:t>fraudulent</a:t>
            </a:r>
            <a:r>
              <a:rPr lang="en-US" dirty="0" smtClean="0"/>
              <a:t>, we claim they are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859</Words>
  <Application>Microsoft Macintosh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Symbol</vt:lpstr>
      <vt:lpstr>Arial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Microsoft Office User</cp:lastModifiedBy>
  <cp:revision>49</cp:revision>
  <cp:lastPrinted>2015-05-08T23:45:33Z</cp:lastPrinted>
  <dcterms:created xsi:type="dcterms:W3CDTF">2012-07-18T18:48:47Z</dcterms:created>
  <dcterms:modified xsi:type="dcterms:W3CDTF">2018-12-30T22:58:51Z</dcterms:modified>
</cp:coreProperties>
</file>