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3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4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08" r:id="rId27"/>
    <p:sldId id="319" r:id="rId28"/>
    <p:sldId id="307" r:id="rId29"/>
    <p:sldId id="309" r:id="rId30"/>
    <p:sldId id="310" r:id="rId31"/>
    <p:sldId id="311" r:id="rId32"/>
    <p:sldId id="315" r:id="rId33"/>
    <p:sldId id="316" r:id="rId34"/>
    <p:sldId id="318" r:id="rId35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86330" autoAdjust="0"/>
  </p:normalViewPr>
  <p:slideViewPr>
    <p:cSldViewPr>
      <p:cViewPr varScale="1">
        <p:scale>
          <a:sx n="75" d="100"/>
          <a:sy n="75" d="100"/>
        </p:scale>
        <p:origin x="125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4" Type="http://schemas.openxmlformats.org/officeDocument/2006/relationships/tags" Target="../tags/tag96.xml"/><Relationship Id="rId5" Type="http://schemas.openxmlformats.org/officeDocument/2006/relationships/tags" Target="../tags/tag97.xml"/><Relationship Id="rId6" Type="http://schemas.openxmlformats.org/officeDocument/2006/relationships/tags" Target="../tags/tag98.xml"/><Relationship Id="rId7" Type="http://schemas.openxmlformats.org/officeDocument/2006/relationships/tags" Target="../tags/tag99.xml"/><Relationship Id="rId8" Type="http://schemas.openxmlformats.org/officeDocument/2006/relationships/slideLayout" Target="../slideLayouts/slideLayout2.xml"/><Relationship Id="rId1" Type="http://schemas.openxmlformats.org/officeDocument/2006/relationships/tags" Target="../tags/tag93.xml"/><Relationship Id="rId2" Type="http://schemas.openxmlformats.org/officeDocument/2006/relationships/tags" Target="../tags/tag9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4" Type="http://schemas.openxmlformats.org/officeDocument/2006/relationships/tags" Target="../tags/tag103.xml"/><Relationship Id="rId5" Type="http://schemas.openxmlformats.org/officeDocument/2006/relationships/tags" Target="../tags/tag104.xml"/><Relationship Id="rId6" Type="http://schemas.openxmlformats.org/officeDocument/2006/relationships/tags" Target="../tags/tag105.xml"/><Relationship Id="rId7" Type="http://schemas.openxmlformats.org/officeDocument/2006/relationships/tags" Target="../tags/tag106.xml"/><Relationship Id="rId8" Type="http://schemas.openxmlformats.org/officeDocument/2006/relationships/tags" Target="../tags/tag107.xml"/><Relationship Id="rId9" Type="http://schemas.openxmlformats.org/officeDocument/2006/relationships/tags" Target="../tags/tag108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3.xml"/><Relationship Id="rId1" Type="http://schemas.openxmlformats.org/officeDocument/2006/relationships/tags" Target="../tags/tag100.xml"/><Relationship Id="rId2" Type="http://schemas.openxmlformats.org/officeDocument/2006/relationships/tags" Target="../tags/tag10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4" Type="http://schemas.openxmlformats.org/officeDocument/2006/relationships/tags" Target="../tags/tag112.xml"/><Relationship Id="rId5" Type="http://schemas.openxmlformats.org/officeDocument/2006/relationships/tags" Target="../tags/tag113.xml"/><Relationship Id="rId6" Type="http://schemas.openxmlformats.org/officeDocument/2006/relationships/tags" Target="../tags/tag114.xml"/><Relationship Id="rId7" Type="http://schemas.openxmlformats.org/officeDocument/2006/relationships/tags" Target="../tags/tag115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4.xml"/><Relationship Id="rId10" Type="http://schemas.openxmlformats.org/officeDocument/2006/relationships/hyperlink" Target="https://goo.gl/1mQdV7" TargetMode="External"/><Relationship Id="rId11" Type="http://schemas.openxmlformats.org/officeDocument/2006/relationships/hyperlink" Target="https://goo.gl/RUWwmA" TargetMode="External"/><Relationship Id="rId1" Type="http://schemas.openxmlformats.org/officeDocument/2006/relationships/tags" Target="../tags/tag109.xml"/><Relationship Id="rId2" Type="http://schemas.openxmlformats.org/officeDocument/2006/relationships/tags" Target="../tags/tag1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4" Type="http://schemas.openxmlformats.org/officeDocument/2006/relationships/tags" Target="../tags/tag119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gBTX9D" TargetMode="External"/><Relationship Id="rId1" Type="http://schemas.openxmlformats.org/officeDocument/2006/relationships/tags" Target="../tags/tag116.xml"/><Relationship Id="rId2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4" Type="http://schemas.openxmlformats.org/officeDocument/2006/relationships/tags" Target="../tags/tag123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7yBfgk" TargetMode="External"/><Relationship Id="rId1" Type="http://schemas.openxmlformats.org/officeDocument/2006/relationships/tags" Target="../tags/tag120.xml"/><Relationship Id="rId2" Type="http://schemas.openxmlformats.org/officeDocument/2006/relationships/tags" Target="../tags/tag1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4" Type="http://schemas.openxmlformats.org/officeDocument/2006/relationships/tags" Target="../tags/tag127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" Type="http://schemas.openxmlformats.org/officeDocument/2006/relationships/tags" Target="../tags/tag124.xml"/><Relationship Id="rId2" Type="http://schemas.openxmlformats.org/officeDocument/2006/relationships/tags" Target="../tags/tag1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4" Type="http://schemas.openxmlformats.org/officeDocument/2006/relationships/tags" Target="../tags/tag131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128.xml"/><Relationship Id="rId2" Type="http://schemas.openxmlformats.org/officeDocument/2006/relationships/tags" Target="../tags/tag1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4" Type="http://schemas.openxmlformats.org/officeDocument/2006/relationships/tags" Target="../tags/tag135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132.xml"/><Relationship Id="rId2" Type="http://schemas.openxmlformats.org/officeDocument/2006/relationships/tags" Target="../tags/tag1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4" Type="http://schemas.openxmlformats.org/officeDocument/2006/relationships/tags" Target="../tags/tag139.xml"/><Relationship Id="rId5" Type="http://schemas.openxmlformats.org/officeDocument/2006/relationships/tags" Target="../tags/tag140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136.xml"/><Relationship Id="rId2" Type="http://schemas.openxmlformats.org/officeDocument/2006/relationships/tags" Target="../tags/tag1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41.xml"/><Relationship Id="rId2" Type="http://schemas.openxmlformats.org/officeDocument/2006/relationships/tags" Target="../tags/tag1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44.xml"/><Relationship Id="rId2" Type="http://schemas.openxmlformats.org/officeDocument/2006/relationships/tags" Target="../tags/tag14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48.xml"/><Relationship Id="rId2" Type="http://schemas.openxmlformats.org/officeDocument/2006/relationships/tags" Target="../tags/tag1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4" Type="http://schemas.openxmlformats.org/officeDocument/2006/relationships/tags" Target="../tags/tag154.xml"/><Relationship Id="rId5" Type="http://schemas.openxmlformats.org/officeDocument/2006/relationships/tags" Target="../tags/tag155.xml"/><Relationship Id="rId6" Type="http://schemas.openxmlformats.org/officeDocument/2006/relationships/slideLayout" Target="../slideLayouts/slideLayout4.xml"/><Relationship Id="rId1" Type="http://schemas.openxmlformats.org/officeDocument/2006/relationships/tags" Target="../tags/tag151.xml"/><Relationship Id="rId2" Type="http://schemas.openxmlformats.org/officeDocument/2006/relationships/tags" Target="../tags/tag15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4" Type="http://schemas.openxmlformats.org/officeDocument/2006/relationships/tags" Target="../tags/tag159.xml"/><Relationship Id="rId5" Type="http://schemas.openxmlformats.org/officeDocument/2006/relationships/tags" Target="../tags/tag160.xml"/><Relationship Id="rId6" Type="http://schemas.openxmlformats.org/officeDocument/2006/relationships/tags" Target="../tags/tag161.xml"/><Relationship Id="rId7" Type="http://schemas.openxmlformats.org/officeDocument/2006/relationships/tags" Target="../tags/tag162.xml"/><Relationship Id="rId8" Type="http://schemas.openxmlformats.org/officeDocument/2006/relationships/tags" Target="../tags/tag163.xml"/><Relationship Id="rId9" Type="http://schemas.openxmlformats.org/officeDocument/2006/relationships/slideLayout" Target="../slideLayouts/slideLayout4.xml"/><Relationship Id="rId10" Type="http://schemas.openxmlformats.org/officeDocument/2006/relationships/hyperlink" Target="http://pythontutor.org/" TargetMode="External"/><Relationship Id="rId1" Type="http://schemas.openxmlformats.org/officeDocument/2006/relationships/tags" Target="../tags/tag156.xml"/><Relationship Id="rId2" Type="http://schemas.openxmlformats.org/officeDocument/2006/relationships/tags" Target="../tags/tag15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4" Type="http://schemas.openxmlformats.org/officeDocument/2006/relationships/tags" Target="../tags/tag167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37oFDL" TargetMode="External"/><Relationship Id="rId1" Type="http://schemas.openxmlformats.org/officeDocument/2006/relationships/tags" Target="../tags/tag164.xml"/><Relationship Id="rId2" Type="http://schemas.openxmlformats.org/officeDocument/2006/relationships/tags" Target="../tags/tag16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4" Type="http://schemas.openxmlformats.org/officeDocument/2006/relationships/tags" Target="../tags/tag171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Gw3Uvu" TargetMode="External"/><Relationship Id="rId1" Type="http://schemas.openxmlformats.org/officeDocument/2006/relationships/tags" Target="../tags/tag168.xml"/><Relationship Id="rId2" Type="http://schemas.openxmlformats.org/officeDocument/2006/relationships/tags" Target="../tags/tag1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4" Type="http://schemas.openxmlformats.org/officeDocument/2006/relationships/tags" Target="../tags/tag175.xml"/><Relationship Id="rId5" Type="http://schemas.openxmlformats.org/officeDocument/2006/relationships/tags" Target="../tags/tag176.xml"/><Relationship Id="rId6" Type="http://schemas.openxmlformats.org/officeDocument/2006/relationships/slideLayout" Target="../slideLayouts/slideLayout4.xml"/><Relationship Id="rId7" Type="http://schemas.openxmlformats.org/officeDocument/2006/relationships/notesSlide" Target="../notesSlides/notesSlide5.xml"/><Relationship Id="rId8" Type="http://schemas.openxmlformats.org/officeDocument/2006/relationships/hyperlink" Target="https://goo.gl/pBFCq3" TargetMode="External"/><Relationship Id="rId1" Type="http://schemas.openxmlformats.org/officeDocument/2006/relationships/tags" Target="../tags/tag172.xml"/><Relationship Id="rId2" Type="http://schemas.openxmlformats.org/officeDocument/2006/relationships/tags" Target="../tags/tag17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77.xml"/><Relationship Id="rId2" Type="http://schemas.openxmlformats.org/officeDocument/2006/relationships/tags" Target="../tags/tag17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180.xml"/><Relationship Id="rId2" Type="http://schemas.openxmlformats.org/officeDocument/2006/relationships/tags" Target="../tags/tag18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4.xml"/><Relationship Id="rId2" Type="http://schemas.openxmlformats.org/officeDocument/2006/relationships/tags" Target="../tags/tag18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87.xml"/><Relationship Id="rId2" Type="http://schemas.openxmlformats.org/officeDocument/2006/relationships/tags" Target="../tags/tag18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20" Type="http://schemas.openxmlformats.org/officeDocument/2006/relationships/tags" Target="../tags/tag31.xml"/><Relationship Id="rId21" Type="http://schemas.openxmlformats.org/officeDocument/2006/relationships/tags" Target="../tags/tag32.xml"/><Relationship Id="rId22" Type="http://schemas.openxmlformats.org/officeDocument/2006/relationships/slideLayout" Target="../slideLayouts/slideLayout2.xml"/><Relationship Id="rId10" Type="http://schemas.openxmlformats.org/officeDocument/2006/relationships/tags" Target="../tags/tag21.xml"/><Relationship Id="rId11" Type="http://schemas.openxmlformats.org/officeDocument/2006/relationships/tags" Target="../tags/tag22.xml"/><Relationship Id="rId12" Type="http://schemas.openxmlformats.org/officeDocument/2006/relationships/tags" Target="../tags/tag23.xml"/><Relationship Id="rId13" Type="http://schemas.openxmlformats.org/officeDocument/2006/relationships/tags" Target="../tags/tag24.xml"/><Relationship Id="rId14" Type="http://schemas.openxmlformats.org/officeDocument/2006/relationships/tags" Target="../tags/tag25.xml"/><Relationship Id="rId15" Type="http://schemas.openxmlformats.org/officeDocument/2006/relationships/tags" Target="../tags/tag26.xml"/><Relationship Id="rId16" Type="http://schemas.openxmlformats.org/officeDocument/2006/relationships/tags" Target="../tags/tag27.xml"/><Relationship Id="rId17" Type="http://schemas.openxmlformats.org/officeDocument/2006/relationships/tags" Target="../tags/tag28.xml"/><Relationship Id="rId18" Type="http://schemas.openxmlformats.org/officeDocument/2006/relationships/tags" Target="../tags/tag29.xml"/><Relationship Id="rId19" Type="http://schemas.openxmlformats.org/officeDocument/2006/relationships/tags" Target="../tags/tag30.xml"/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tags" Target="../tags/tag46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9" Type="http://schemas.openxmlformats.org/officeDocument/2006/relationships/tags" Target="../tags/tag41.xml"/><Relationship Id="rId10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tags" Target="../tags/tag52.xml"/><Relationship Id="rId7" Type="http://schemas.openxmlformats.org/officeDocument/2006/relationships/tags" Target="../tags/tag53.xml"/><Relationship Id="rId8" Type="http://schemas.openxmlformats.org/officeDocument/2006/relationships/tags" Target="../tags/tag54.xml"/><Relationship Id="rId9" Type="http://schemas.openxmlformats.org/officeDocument/2006/relationships/slideLayout" Target="../slideLayouts/slideLayout4.xml"/><Relationship Id="rId10" Type="http://schemas.openxmlformats.org/officeDocument/2006/relationships/hyperlink" Target="https://goo.gl/Lra4hs" TargetMode="External"/><Relationship Id="rId11" Type="http://schemas.openxmlformats.org/officeDocument/2006/relationships/hyperlink" Target="https://goo.gl/FyMvDX" TargetMode="Externa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68.xml"/><Relationship Id="rId12" Type="http://schemas.openxmlformats.org/officeDocument/2006/relationships/tags" Target="../tags/tag69.xml"/><Relationship Id="rId13" Type="http://schemas.openxmlformats.org/officeDocument/2006/relationships/tags" Target="../tags/tag70.xml"/><Relationship Id="rId14" Type="http://schemas.openxmlformats.org/officeDocument/2006/relationships/tags" Target="../tags/tag71.xml"/><Relationship Id="rId15" Type="http://schemas.openxmlformats.org/officeDocument/2006/relationships/tags" Target="../tags/tag72.xml"/><Relationship Id="rId16" Type="http://schemas.openxmlformats.org/officeDocument/2006/relationships/tags" Target="../tags/tag73.xml"/><Relationship Id="rId17" Type="http://schemas.openxmlformats.org/officeDocument/2006/relationships/tags" Target="../tags/tag74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2" Type="http://schemas.openxmlformats.org/officeDocument/2006/relationships/tags" Target="../tags/tag59.xml"/><Relationship Id="rId3" Type="http://schemas.openxmlformats.org/officeDocument/2006/relationships/tags" Target="../tags/tag60.xml"/><Relationship Id="rId4" Type="http://schemas.openxmlformats.org/officeDocument/2006/relationships/tags" Target="../tags/tag61.xml"/><Relationship Id="rId5" Type="http://schemas.openxmlformats.org/officeDocument/2006/relationships/tags" Target="../tags/tag62.xml"/><Relationship Id="rId6" Type="http://schemas.openxmlformats.org/officeDocument/2006/relationships/tags" Target="../tags/tag63.xml"/><Relationship Id="rId7" Type="http://schemas.openxmlformats.org/officeDocument/2006/relationships/tags" Target="../tags/tag64.xml"/><Relationship Id="rId8" Type="http://schemas.openxmlformats.org/officeDocument/2006/relationships/tags" Target="../tags/tag65.xml"/><Relationship Id="rId9" Type="http://schemas.openxmlformats.org/officeDocument/2006/relationships/tags" Target="../tags/tag66.xml"/><Relationship Id="rId10" Type="http://schemas.openxmlformats.org/officeDocument/2006/relationships/tags" Target="../tags/tag6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UW </a:t>
            </a:r>
            <a:r>
              <a:rPr lang="en-US" smtClean="0">
                <a:solidFill>
                  <a:schemeClr val="tx1"/>
                </a:solidFill>
              </a:rPr>
              <a:t>CSE </a:t>
            </a:r>
            <a:r>
              <a:rPr lang="en-US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 * 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z * 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(y)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(stored)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Show evaluation of the starred expressions: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</a:t>
            </a:r>
            <a:r>
              <a:rPr lang="en-US" sz="1600" b="1" dirty="0"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                 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(stored)					</a:t>
            </a:r>
            <a:r>
              <a:rPr lang="en-US" sz="2000" b="1" dirty="0" smtClean="0"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stored: 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(0)</a:t>
            </a:r>
            <a:r>
              <a:rPr lang="en-US" sz="2000" b="1" dirty="0">
                <a:cs typeface="Courier New" pitchFamily="49" charset="0"/>
              </a:rPr>
              <a:t>	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943600" y="4572000"/>
            <a:ext cx="16764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7696200" y="4267200"/>
            <a:ext cx="1371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7745332" y="3531062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Courier New" pitchFamily="49" charset="0"/>
              </a:rPr>
              <a:t>Global or</a:t>
            </a:r>
            <a:br>
              <a:rPr lang="en-US" sz="1600" b="1" dirty="0" smtClean="0">
                <a:cs typeface="Courier New" pitchFamily="49" charset="0"/>
              </a:rPr>
            </a:b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35536" y="3232666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Courier New" pitchFamily="49" charset="0"/>
              </a:rPr>
              <a:t>Variables:</a:t>
            </a:r>
            <a:endParaRPr lang="en-US" dirty="0"/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(result)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inner()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(outer())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/>
              <a:t>Aside: The Evaluation Rules have a more precise rule,</a:t>
            </a:r>
            <a:br>
              <a:rPr lang="en-US" sz="2600" dirty="0" smtClean="0"/>
            </a:br>
            <a:r>
              <a:rPr lang="en-US" sz="2600" dirty="0" smtClean="0"/>
              <a:t>which applies when you define a function inside another function </a:t>
            </a:r>
            <a:br>
              <a:rPr lang="en-US" sz="2600" dirty="0" smtClean="0"/>
            </a:br>
            <a:r>
              <a:rPr lang="en-US" sz="2600" dirty="0" smtClean="0"/>
              <a:t>(which we will not be doing in this class!!!).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</a:t>
            </a:r>
            <a:r>
              <a:rPr lang="en-US" dirty="0" smtClean="0"/>
              <a:t>1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In Python:</a:t>
            </a:r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+ 0.5)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0.5: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299015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Often called the “</a:t>
            </a:r>
            <a:r>
              <a:rPr lang="en-US" dirty="0" err="1" smtClean="0"/>
              <a:t>docstring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Uses "x*x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Ways to write strings: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 version for </a:t>
            </a:r>
            <a:r>
              <a:rPr lang="en-US" dirty="0" err="1" smtClean="0"/>
              <a:t>docstings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0, 37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(message)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of the functions above “return” 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(message)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92976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Celsius:",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in the local frame</a:t>
            </a:r>
          </a:p>
          <a:p>
            <a:pPr lvl="2"/>
            <a:r>
              <a:rPr lang="en-US" dirty="0" smtClean="0"/>
              <a:t>Proceeds to its parent frame  (the global frame) if no match in local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Add these as bindings 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Execute the statements in the function body</a:t>
            </a:r>
          </a:p>
          <a:p>
            <a:pPr lvl="1"/>
            <a:r>
              <a:rPr lang="en-US" dirty="0" smtClean="0"/>
              <a:t>At a return statement, return the value and exit the function</a:t>
            </a:r>
          </a:p>
          <a:p>
            <a:pPr lvl="1"/>
            <a:r>
              <a:rPr lang="en-US" dirty="0" smtClean="0"/>
              <a:t>If reach the end of the body of the function without encountering </a:t>
            </a:r>
            <a:br>
              <a:rPr lang="en-US" dirty="0" smtClean="0"/>
            </a:br>
            <a:r>
              <a:rPr lang="en-US" dirty="0" smtClean="0"/>
              <a:t>a return statement, then return </a:t>
            </a:r>
            <a:r>
              <a:rPr lang="en-US" smtClean="0"/>
              <a:t>the value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smtClean="0"/>
              <a:t>It </a:t>
            </a:r>
            <a:r>
              <a:rPr lang="en-US" sz="2900" dirty="0"/>
              <a:t>is also fine to explicitly have a </a:t>
            </a:r>
            <a:r>
              <a:rPr lang="en-US" sz="2900" dirty="0" smtClean="0"/>
              <a:t>statement: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 * 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double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double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](3.14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2.718))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–x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Hello,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world”)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(result)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(square(3) + square(4))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(x)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(result)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(abs(-22))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064806" y="10668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(command shell) reads statements and expressions, then executes them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value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 at the “call site” 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dirty="0" smtClean="0"/>
              <a:t>actual argument’s value to the </a:t>
            </a:r>
            <a:r>
              <a:rPr lang="en-US" dirty="0" smtClean="0">
                <a:solidFill>
                  <a:srgbClr val="FF0000"/>
                </a:solidFill>
              </a:rPr>
              <a:t>formal parameter name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of the function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“returned”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“call site”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114681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2335</Words>
  <Application>Microsoft Macintosh PowerPoint</Application>
  <PresentationFormat>On-screen Show (4:3)</PresentationFormat>
  <Paragraphs>613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Courier New</vt:lpstr>
      <vt:lpstr>Arial</vt:lpstr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scope!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Aside: Functions are values The function can be an expression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Microsoft Office User</cp:lastModifiedBy>
  <cp:revision>177</cp:revision>
  <cp:lastPrinted>2018-04-04T20:47:14Z</cp:lastPrinted>
  <dcterms:created xsi:type="dcterms:W3CDTF">2012-06-20T04:14:54Z</dcterms:created>
  <dcterms:modified xsi:type="dcterms:W3CDTF">2018-12-30T18:25:00Z</dcterms:modified>
</cp:coreProperties>
</file>