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997700" cy="92837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83" d="100"/>
          <a:sy n="83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B881E5C-5690-4251-8FEB-1A769421F627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999DD86-9814-4F10-B3C9-1273FCD2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218-4E7C-4AFA-A9A7-79351DD5B2CF}" type="datetime1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1DC-783F-48A5-9885-64B9B75E54DA}" type="datetime1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A113-6221-4E91-9C2C-5F7B53F97E05}" type="datetime1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DF77-3CCB-4691-8B94-6B27B053A8AE}" type="datetime1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5F3B-A983-408E-AA50-A9D85F2BBBA0}" type="datetime1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3955-2C5F-4592-9113-A72552300BCB}" type="datetime1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F997-3573-43B1-8115-D16FFA67DD08}" type="datetime1">
              <a:rPr lang="en-US" smtClean="0"/>
              <a:t>12/28/18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178-F745-442C-B7D9-62BCABA80819}" type="datetime1">
              <a:rPr lang="en-US" smtClean="0"/>
              <a:t>12/28/18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84E4-D210-4DA2-A957-56D3E8AB60C6}" type="datetime1">
              <a:rPr lang="en-US" smtClean="0"/>
              <a:t>12/28/18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E940-17E6-4FE6-84A5-66599915C9CA}" type="datetime1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AC84-9F56-40A2-9848-A069C30F4DAE}" type="datetime1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1472-97F1-45B0-BE7A-3074507BC558}" type="datetime1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</a:t>
            </a:r>
            <a:r>
              <a:rPr lang="en-US" dirty="0" smtClean="0">
                <a:solidFill>
                  <a:schemeClr val="tx1"/>
                </a:solidFill>
              </a:rPr>
              <a:t>Washington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statements)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Open a </a:t>
            </a:r>
            <a:r>
              <a:rPr lang="en-US" dirty="0" err="1" smtClean="0"/>
              <a:t>Jupyter</a:t>
            </a:r>
            <a:r>
              <a:rPr lang="en-US" dirty="0" smtClean="0"/>
              <a:t> Notebook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The default cells are code </a:t>
            </a:r>
            <a:r>
              <a:rPr lang="en-US" dirty="0" err="1" smtClean="0"/>
              <a:t>cellsE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ach code cell is </a:t>
            </a:r>
            <a:r>
              <a:rPr lang="en-US" dirty="0" smtClean="0"/>
              <a:t>a Python interpreter called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/>
              <a:t> </a:t>
            </a:r>
            <a:r>
              <a:rPr lang="en-US" dirty="0" smtClean="0"/>
              <a:t>shell*</a:t>
            </a:r>
            <a:endParaRPr lang="en-US" dirty="0"/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at </a:t>
            </a:r>
            <a:r>
              <a:rPr lang="en-US" dirty="0"/>
              <a:t>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52400" y="5867400"/>
            <a:ext cx="8786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shell is what is shown </a:t>
            </a:r>
            <a:r>
              <a:rPr lang="en-US" dirty="0" smtClean="0"/>
              <a:t>in </a:t>
            </a:r>
            <a:r>
              <a:rPr lang="en-US" dirty="0" err="1" smtClean="0"/>
              <a:t>Jupyter</a:t>
            </a:r>
            <a:r>
              <a:rPr lang="en-US" dirty="0" smtClean="0"/>
              <a:t>.  </a:t>
            </a:r>
            <a:r>
              <a:rPr lang="en-US" dirty="0" smtClean="0"/>
              <a:t>You can access either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shell </a:t>
            </a:r>
            <a:br>
              <a:rPr lang="en-US" dirty="0" smtClean="0"/>
            </a:br>
            <a:r>
              <a:rPr lang="en-US" dirty="0" smtClean="0"/>
              <a:t>or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from the operating system command line.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has </a:t>
            </a:r>
            <a:br>
              <a:rPr lang="en-US" dirty="0" smtClean="0"/>
            </a:br>
            <a:r>
              <a:rPr lang="en-US" dirty="0" smtClean="0"/>
              <a:t>more features than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shell, but both are Python interpreters.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</a:t>
            </a:r>
            <a:r>
              <a:rPr lang="en-US" dirty="0" smtClean="0"/>
              <a:t>a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press the </a:t>
            </a:r>
            <a:r>
              <a:rPr lang="en-US" dirty="0" smtClean="0"/>
              <a:t>Run button </a:t>
            </a:r>
            <a:endParaRPr lang="en-US" dirty="0" smtClean="0"/>
          </a:p>
          <a:p>
            <a:pPr lvl="2"/>
            <a:r>
              <a:rPr lang="en-US" dirty="0" smtClean="0"/>
              <a:t>Hit Control and </a:t>
            </a:r>
            <a:r>
              <a:rPr lang="en-US" dirty="0" smtClean="0"/>
              <a:t>Enter (or Control and Shift) at </a:t>
            </a:r>
            <a:r>
              <a:rPr lang="en-US" dirty="0" smtClean="0"/>
              <a:t>the same time</a:t>
            </a:r>
          </a:p>
          <a:p>
            <a:pPr lvl="2"/>
            <a:r>
              <a:rPr lang="en-US" dirty="0" smtClean="0"/>
              <a:t>Type “!python </a:t>
            </a:r>
            <a:r>
              <a:rPr lang="en-US" dirty="0" err="1" smtClean="0"/>
              <a:t>program_name.py</a:t>
            </a:r>
            <a:r>
              <a:rPr lang="en-US" dirty="0" smtClean="0"/>
              <a:t> in a code cell and run it (to run a Python file stored in the notebook’s default storage folder)</a:t>
            </a:r>
            <a:endParaRPr lang="en-US" dirty="0" smtClean="0"/>
          </a:p>
          <a:p>
            <a:pPr lvl="1"/>
            <a:r>
              <a:rPr lang="en-US" dirty="0" smtClean="0"/>
              <a:t>Type 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a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607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Courier New</vt:lpstr>
      <vt:lpstr>Arial</vt:lpstr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Python interpreter</dc:title>
  <dc:creator>Ruth Anderson</dc:creator>
  <cp:lastModifiedBy>Microsoft Office User</cp:lastModifiedBy>
  <cp:revision>43</cp:revision>
  <cp:lastPrinted>2017-01-04T04:15:34Z</cp:lastPrinted>
  <dcterms:created xsi:type="dcterms:W3CDTF">2012-07-06T17:22:21Z</dcterms:created>
  <dcterms:modified xsi:type="dcterms:W3CDTF">2018-12-30T02:00:44Z</dcterms:modified>
</cp:coreProperties>
</file>