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0" r:id="rId3"/>
    <p:sldId id="291" r:id="rId4"/>
    <p:sldId id="292" r:id="rId5"/>
    <p:sldId id="293" r:id="rId6"/>
    <p:sldId id="296" r:id="rId7"/>
    <p:sldId id="294" r:id="rId8"/>
    <p:sldId id="29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278CCF-B7EB-4025-A076-44858CCF5A86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0614-7F64-43B0-BA74-B329658E383C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D9E0-7382-4D01-B96B-86235B358379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4AE8ED-AE57-481F-AEA2-F242D7969F37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2E4AC-3671-4064-B10B-1AA598F56DA0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E073-D6EA-4BF0-9D6D-4E19C53B9E0B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16943-E3EA-4EF3-8E51-BFD60088578E}" type="datetime1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D51F0A-6C8A-4DF3-A6C2-1FE56FD63CB6}" type="datetime1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00AF9-A324-4519-B0D7-C1FA917BF2B0}" type="datetime1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FA8EF9-66B5-4FBE-A5E0-5C7852439D1E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11BB75-EC1D-41AD-B7D4-B2375CD3CAEF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enngage.com/blog/misleading-graph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plotting 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</a:t>
            </a:r>
            <a:r>
              <a:rPr lang="en-US" dirty="0" smtClean="0"/>
              <a:t>HW6: </a:t>
            </a:r>
            <a:endParaRPr lang="en-US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38200" y="16764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3"/>
            </p:custDataLst>
          </p:nvPr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>
              <p:custDataLst>
                <p:tags r:id="rId6"/>
              </p:custDataLst>
            </p:nvPr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>
              <p:custDataLst>
                <p:tags r:id="rId7"/>
              </p:custDataLst>
            </p:nvPr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(like “print” statement)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matplotlib.pyplot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plt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 = range(-100,110,10)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x2 = [x**2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 smtClean="0">
                <a:latin typeface="Courier New"/>
                <a:cs typeface="Courier New"/>
              </a:rPr>
              <a:t> x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negx2 </a:t>
            </a:r>
            <a:r>
              <a:rPr lang="en-US" b="1" dirty="0">
                <a:latin typeface="Courier New"/>
                <a:cs typeface="Courier New"/>
              </a:rPr>
              <a:t>= [-x**2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>
                <a:latin typeface="Courier New"/>
                <a:cs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negx2)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plt.xlabel</a:t>
            </a:r>
            <a:r>
              <a:rPr lang="en-US" b="1" dirty="0">
                <a:latin typeface="Courier New"/>
                <a:cs typeface="Courier New"/>
              </a:rPr>
              <a:t>("x")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plt.ylabel</a:t>
            </a:r>
            <a:r>
              <a:rPr lang="en-US" b="1" dirty="0">
                <a:latin typeface="Courier New"/>
                <a:cs typeface="Courier New"/>
              </a:rPr>
              <a:t>("y")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plt.ylim</a:t>
            </a:r>
            <a:r>
              <a:rPr lang="en-US" b="1" dirty="0">
                <a:latin typeface="Courier New"/>
                <a:cs typeface="Courier New"/>
              </a:rPr>
              <a:t>(-2000, 2000)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plt.axhline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horiz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plt.axvline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vert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plt.savefig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smtClean="0">
                <a:latin typeface="Courier New"/>
                <a:cs typeface="Courier New"/>
              </a:rPr>
              <a:t>quad.png</a:t>
            </a:r>
            <a:r>
              <a:rPr lang="en-US" b="1" dirty="0"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plt.show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>
            <p:custDataLst>
              <p:tags r:id="rId5"/>
            </p:custDataLst>
          </p:nvPr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>
            <p:custDataLst>
              <p:tags r:id="rId6"/>
            </p:custDataLst>
          </p:nvPr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Visualizations can Mislead:</a:t>
            </a:r>
          </a:p>
          <a:p>
            <a:pPr lvl="1"/>
            <a:r>
              <a:rPr lang="en-US" dirty="0">
                <a:hlinkClick r:id="rId2"/>
              </a:rPr>
              <a:t>https://venngage.com/blog/misleading-graphs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Visualizations can be powerful:</a:t>
            </a:r>
          </a:p>
          <a:p>
            <a:pPr lvl="1"/>
            <a:r>
              <a:rPr lang="en-US" dirty="0"/>
              <a:t>John Snow’s Famous Cholera Map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6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27289</TotalTime>
  <Words>262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Visualization</vt:lpstr>
      <vt:lpstr>matplotlib</vt:lpstr>
      <vt:lpstr>Plot</vt:lpstr>
      <vt:lpstr>PowerPoint Presentation</vt:lpstr>
      <vt:lpstr>PowerPoint Presentation</vt:lpstr>
      <vt:lpstr>Visualization: Pros and Cons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University of Washington</cp:lastModifiedBy>
  <cp:revision>632</cp:revision>
  <cp:lastPrinted>2012-07-23T05:21:44Z</cp:lastPrinted>
  <dcterms:created xsi:type="dcterms:W3CDTF">2012-06-20T04:14:54Z</dcterms:created>
  <dcterms:modified xsi:type="dcterms:W3CDTF">2018-05-11T20:59:41Z</dcterms:modified>
</cp:coreProperties>
</file>