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4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8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2" r:id="rId2"/>
    <p:sldId id="344" r:id="rId3"/>
    <p:sldId id="345" r:id="rId4"/>
    <p:sldId id="354" r:id="rId5"/>
    <p:sldId id="351" r:id="rId6"/>
    <p:sldId id="352" r:id="rId7"/>
    <p:sldId id="348" r:id="rId8"/>
    <p:sldId id="341" r:id="rId9"/>
    <p:sldId id="346" r:id="rId10"/>
    <p:sldId id="347" r:id="rId11"/>
    <p:sldId id="343" r:id="rId12"/>
    <p:sldId id="350" r:id="rId13"/>
    <p:sldId id="349" r:id="rId14"/>
    <p:sldId id="321" r:id="rId15"/>
    <p:sldId id="317" r:id="rId16"/>
    <p:sldId id="316" r:id="rId17"/>
    <p:sldId id="353" r:id="rId18"/>
    <p:sldId id="339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78" autoAdjust="0"/>
  </p:normalViewPr>
  <p:slideViewPr>
    <p:cSldViewPr>
      <p:cViewPr varScale="1">
        <p:scale>
          <a:sx n="72" d="100"/>
          <a:sy n="72" d="100"/>
        </p:scale>
        <p:origin x="118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defTabSz="915772"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1706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hyperlink" Target="https://goo.gl/snWKd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7" Type="http://schemas.openxmlformats.org/officeDocument/2006/relationships/hyperlink" Target="https://goo.gl/XnVns2" TargetMode="Externa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://tinyurl.com/hnpmqrb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://tinyurl.com/jrewyrv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4tg74a" TargetMode="External"/><Relationship Id="rId3" Type="http://schemas.openxmlformats.org/officeDocument/2006/relationships/tags" Target="../tags/tag5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</a:t>
            </a:r>
            <a:r>
              <a:rPr lang="en-US" dirty="0" smtClean="0"/>
              <a:t>lists:</a:t>
            </a:r>
          </a:p>
          <a:p>
            <a:pPr marL="857250" lvl="1" indent="-457200"/>
            <a:endParaRPr lang="en-US" sz="800" dirty="0" smtClean="0"/>
          </a:p>
          <a:p>
            <a:pPr marL="800100" lvl="2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four", "score", "and", "seven", "years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	-&gt;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four"</a:t>
            </a:r>
          </a:p>
          <a:p>
            <a:pPr marL="800100" lvl="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[-1] -&gt; "years"</a:t>
            </a:r>
          </a:p>
          <a:p>
            <a:pPr marL="857250" lvl="1" indent="-457200"/>
            <a:endParaRPr lang="en-US" sz="1300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Remember: 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Remember: 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i="1" dirty="0" smtClean="0"/>
              <a:t>objects</a:t>
            </a:r>
            <a:endParaRPr lang="en-US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Immutable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dirty="0"/>
              <a:t>Mutable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mywords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524000" y="5943600"/>
            <a:ext cx="55918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Moral: 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852670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896044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tuple</a:t>
            </a:r>
            <a:endParaRPr lang="en-US" sz="11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9384</TotalTime>
  <Words>1283</Words>
  <Application>Microsoft Office PowerPoint</Application>
  <PresentationFormat>On-screen Show (4:3)</PresentationFormat>
  <Paragraphs>330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Wingdings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University of Washington</cp:lastModifiedBy>
  <cp:revision>506</cp:revision>
  <cp:lastPrinted>2018-04-23T18:34:56Z</cp:lastPrinted>
  <dcterms:created xsi:type="dcterms:W3CDTF">2012-06-20T04:14:54Z</dcterms:created>
  <dcterms:modified xsi:type="dcterms:W3CDTF">2018-04-23T18:38:03Z</dcterms:modified>
</cp:coreProperties>
</file>