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5" r:id="rId9"/>
    <p:sldId id="264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8" autoAdjust="0"/>
  </p:normalViewPr>
  <p:slideViewPr>
    <p:cSldViewPr>
      <p:cViewPr varScale="1">
        <p:scale>
          <a:sx n="64" d="100"/>
          <a:sy n="64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hyperlink" Target="https://networkx.github.io/documentation/networkx-1.11/tutorial/index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6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5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sz="2000" smtClean="0">
                <a:hlinkClick r:id="rId6"/>
              </a:rPr>
              <a:t>https://networkx.github.io/documentation/networkx-1.11/tutorial/index.html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6001434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also o.k. to just add an edge before you add the individual nodes;</a:t>
            </a:r>
            <a:br>
              <a:rPr lang="en-US" dirty="0" smtClean="0"/>
            </a:br>
            <a:r>
              <a:rPr lang="en-US" dirty="0" smtClean="0"/>
              <a:t>the nodes will be added for you in that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Through </a:t>
            </a:r>
            <a:r>
              <a:rPr lang="en-US" b="1" dirty="0" smtClean="0"/>
              <a:t>the GUI:</a:t>
            </a:r>
            <a:endParaRPr lang="en-US" dirty="0" smtClean="0"/>
          </a:p>
          <a:p>
            <a:pPr lvl="1"/>
            <a:r>
              <a:rPr lang="en-US" sz="3200" dirty="0" smtClean="0"/>
              <a:t>In </a:t>
            </a:r>
            <a:r>
              <a:rPr lang="en-US" sz="3200" dirty="0"/>
              <a:t>Canopy select Tools-&gt; Package Manager</a:t>
            </a:r>
          </a:p>
          <a:p>
            <a:pPr lvl="1"/>
            <a:r>
              <a:rPr lang="en-US" sz="3200" dirty="0" smtClean="0"/>
              <a:t>In the left hand panel, click </a:t>
            </a:r>
            <a:r>
              <a:rPr lang="en-US" sz="3200" dirty="0"/>
              <a:t>on </a:t>
            </a:r>
            <a:r>
              <a:rPr lang="en-US" sz="3200" dirty="0" smtClean="0"/>
              <a:t>“Available " </a:t>
            </a:r>
            <a:r>
              <a:rPr lang="en-US" sz="3200" dirty="0"/>
              <a:t>and </a:t>
            </a:r>
            <a:r>
              <a:rPr lang="en-US" sz="3200" dirty="0" smtClean="0"/>
              <a:t>then type </a:t>
            </a:r>
            <a:r>
              <a:rPr lang="en-US" sz="3200" dirty="0"/>
              <a:t>"</a:t>
            </a:r>
            <a:r>
              <a:rPr lang="en-US" sz="3200" dirty="0" err="1"/>
              <a:t>networkx</a:t>
            </a:r>
            <a:r>
              <a:rPr lang="en-US" sz="3200" dirty="0"/>
              <a:t>“ in the search box in the upper </a:t>
            </a:r>
            <a:r>
              <a:rPr lang="en-US" sz="3200" dirty="0" smtClean="0"/>
              <a:t>right</a:t>
            </a:r>
            <a:endParaRPr lang="en-US" sz="3200" dirty="0"/>
          </a:p>
          <a:p>
            <a:pPr lvl="1"/>
            <a:r>
              <a:rPr lang="en-US" sz="3200" dirty="0"/>
              <a:t>Once </a:t>
            </a:r>
            <a:r>
              <a:rPr lang="en-US" sz="3200" dirty="0" smtClean="0"/>
              <a:t>found, click the Install button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check if you have </a:t>
            </a:r>
            <a:r>
              <a:rPr lang="en-US" dirty="0" err="1" smtClean="0"/>
              <a:t>networkx</a:t>
            </a:r>
            <a:r>
              <a:rPr lang="en-US" dirty="0" smtClean="0"/>
              <a:t> installed</a:t>
            </a:r>
            <a:r>
              <a:rPr lang="en-US" dirty="0"/>
              <a:t>, type:</a:t>
            </a:r>
          </a:p>
          <a:p>
            <a:pPr marL="457200" lvl="1" indent="0"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in the python interpreter in Canopy. If it is installed properly nothing should happen, but if it is NOT installed you will get an error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57200" y="4191000"/>
            <a:ext cx="8077200" cy="2209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# Creates a graph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Adds edge from node 1 to node 2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	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Adds node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(g) # Draw the graph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Show the graph in a separate window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313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Installing networkx Graph Library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University of Washington</cp:lastModifiedBy>
  <cp:revision>35</cp:revision>
  <cp:lastPrinted>2015-04-11T01:14:10Z</cp:lastPrinted>
  <dcterms:created xsi:type="dcterms:W3CDTF">2012-11-24T22:23:59Z</dcterms:created>
  <dcterms:modified xsi:type="dcterms:W3CDTF">2018-04-18T06:24:19Z</dcterms:modified>
</cp:coreProperties>
</file>