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6" r:id="rId16"/>
  </p:sldIdLst>
  <p:sldSz cx="9144000" cy="6858000" type="screen4x3"/>
  <p:notesSz cx="6997700" cy="92837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line,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silly more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represents data on your disk drive</a:t>
            </a:r>
          </a:p>
          <a:p>
            <a:pPr lvl="1"/>
            <a:r>
              <a:rPr lang="en-US" dirty="0" smtClean="0"/>
              <a:t>It is an object in your Python program that you create</a:t>
            </a:r>
          </a:p>
          <a:p>
            <a:pPr lvl="1"/>
            <a:r>
              <a:rPr lang="en-US" dirty="0" smtClean="0"/>
              <a:t>Can read from it and write to it in your program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</a:t>
            </a:r>
            <a:r>
              <a:rPr lang="en-US" dirty="0" smtClean="0"/>
              <a:t>file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  <a:r>
              <a:rPr lang="en-US" smtClean="0"/>
              <a:t>of filenames:</a:t>
            </a:r>
            <a:endParaRPr lang="en-US" dirty="0" smtClean="0"/>
          </a:p>
          <a:p>
            <a:pPr lvl="2"/>
            <a:r>
              <a:rPr lang="en-US" sz="1800" dirty="0"/>
              <a:t>Linux/Mac: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"/home/rea/class/160/lectures/file_io.pptx"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Documents\cute_dog.jpg"</a:t>
            </a:r>
          </a:p>
          <a:p>
            <a:pPr lvl="2"/>
            <a:r>
              <a:rPr lang="en-US" sz="1600" dirty="0"/>
              <a:t>Linux/Mac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home/rea/class/160/18sp/lectures/file_io.pptx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"C:\Users\rea\My 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"/home/rea/class/160/homework3/images/Husky.png"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"C:\Users\rea\My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Aside: “Current </a:t>
            </a:r>
            <a:r>
              <a:rPr lang="en-US" sz="3600" dirty="0"/>
              <a:t>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962</Words>
  <Application>Microsoft Office PowerPoint</Application>
  <PresentationFormat>On-screen Show (4:3)</PresentationFormat>
  <Paragraphs>198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University of Washington</cp:lastModifiedBy>
  <cp:revision>183</cp:revision>
  <cp:lastPrinted>2017-01-18T20:56:33Z</cp:lastPrinted>
  <dcterms:created xsi:type="dcterms:W3CDTF">2012-06-20T04:14:54Z</dcterms:created>
  <dcterms:modified xsi:type="dcterms:W3CDTF">2018-04-13T19:53:04Z</dcterms:modified>
</cp:coreProperties>
</file>