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3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4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7010400" cy="92964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86323" autoAdjust="0"/>
  </p:normalViewPr>
  <p:slideViewPr>
    <p:cSldViewPr>
      <p:cViewPr varScale="1">
        <p:scale>
          <a:sx n="108" d="100"/>
          <a:sy n="108" d="100"/>
        </p:scale>
        <p:origin x="20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0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1" Type="http://schemas.openxmlformats.org/officeDocument/2006/relationships/hyperlink" Target="http://tinyurl.com/zuy8j8j" TargetMode="External"/><Relationship Id="rId5" Type="http://schemas.openxmlformats.org/officeDocument/2006/relationships/tags" Target="../tags/tag113.xml"/><Relationship Id="rId10" Type="http://schemas.openxmlformats.org/officeDocument/2006/relationships/hyperlink" Target="http://tinyurl.com/zhsrmsr" TargetMode="External"/><Relationship Id="rId4" Type="http://schemas.openxmlformats.org/officeDocument/2006/relationships/tags" Target="../tags/tag112.xml"/><Relationship Id="rId9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hyperlink" Target="http://tinyurl.com/z3osq8s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hyperlink" Target="http://tinyurl.com/hms6kd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59.xml"/><Relationship Id="rId9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hyperlink" Target="https://goo.gl/tQc6m7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hyperlink" Target="http://tinyurl.com/z3p2ryr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hspulwe" TargetMode="External"/><Relationship Id="rId3" Type="http://schemas.openxmlformats.org/officeDocument/2006/relationships/tags" Target="../tags/tag174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8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hyperlink" Target="https://goo.gl/va8SqQ" TargetMode="External"/><Relationship Id="rId5" Type="http://schemas.openxmlformats.org/officeDocument/2006/relationships/tags" Target="../tags/tag51.xml"/><Relationship Id="rId10" Type="http://schemas.openxmlformats.org/officeDocument/2006/relationships/hyperlink" Target="https://goo.gl/CCv4D1" TargetMode="Externa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 * 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z * 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y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0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outer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Aside: The Evaluation Rules have a more precise rule,</a:t>
            </a:r>
            <a:br>
              <a:rPr lang="en-US" sz="2600" dirty="0" smtClean="0"/>
            </a:br>
            <a:r>
              <a:rPr lang="en-US" sz="2600" dirty="0" smtClean="0"/>
              <a:t>which applies when you define a function inside another function </a:t>
            </a:r>
            <a:br>
              <a:rPr lang="en-US" sz="2600" dirty="0" smtClean="0"/>
            </a:br>
            <a:r>
              <a:rPr lang="en-US" sz="2600" dirty="0" smtClean="0"/>
              <a:t>(which we will not be doing in this class!!!).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</a:t>
            </a:r>
            <a:r>
              <a:rPr lang="en-US" dirty="0" smtClean="0"/>
              <a:t>1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0.5: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Often called the “</a:t>
            </a:r>
            <a:r>
              <a:rPr lang="en-US" dirty="0" err="1" smtClean="0"/>
              <a:t>docstring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Ways to write strings: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 version for </a:t>
            </a:r>
            <a:r>
              <a:rPr lang="en-US" dirty="0" err="1" smtClean="0"/>
              <a:t>docstings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message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of the functions above “return”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92976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"Temperature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 "Temperature in Celsius:",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in the local frame</a:t>
            </a:r>
          </a:p>
          <a:p>
            <a:pPr lvl="2"/>
            <a:r>
              <a:rPr lang="en-US" dirty="0" smtClean="0"/>
              <a:t>Proceeds to its parent frame  (the global frame) if no match in local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Execute the statements in the function body</a:t>
            </a:r>
          </a:p>
          <a:p>
            <a:pPr lvl="1"/>
            <a:r>
              <a:rPr lang="en-US" dirty="0" smtClean="0"/>
              <a:t>At a return statement, return the value and exit the function</a:t>
            </a:r>
          </a:p>
          <a:p>
            <a:pPr lvl="1"/>
            <a:r>
              <a:rPr lang="en-US" dirty="0" smtClean="0"/>
              <a:t>If reach the end of the body of the function without encountering </a:t>
            </a:r>
            <a:br>
              <a:rPr lang="en-US" dirty="0" smtClean="0"/>
            </a:br>
            <a:r>
              <a:rPr lang="en-US" dirty="0" smtClean="0"/>
              <a:t>a return statement, then return </a:t>
            </a:r>
            <a:r>
              <a:rPr lang="en-US" smtClean="0"/>
              <a:t>the value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smtClean="0"/>
              <a:t>It </a:t>
            </a:r>
            <a:r>
              <a:rPr lang="en-US" sz="2900" dirty="0"/>
              <a:t>is also fine to explicitly have a </a:t>
            </a:r>
            <a:r>
              <a:rPr lang="en-US" sz="2900" dirty="0" smtClean="0"/>
              <a:t>statement: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 * 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[2](3.14)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–x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 "Hello,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world"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square(3) + square(4)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result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abs(-22)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 at the “call site” 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of the function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“returned”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“call site”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114681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4007</TotalTime>
  <Words>2306</Words>
  <Application>Microsoft Office PowerPoint</Application>
  <PresentationFormat>On-screen Show (4:3)</PresentationFormat>
  <Paragraphs>614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scope!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Aside: Functions are values The function can be an expression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University of Washington</cp:lastModifiedBy>
  <cp:revision>172</cp:revision>
  <cp:lastPrinted>2018-04-04T20:47:14Z</cp:lastPrinted>
  <dcterms:created xsi:type="dcterms:W3CDTF">2012-06-20T04:14:54Z</dcterms:created>
  <dcterms:modified xsi:type="dcterms:W3CDTF">2018-04-06T20:43:58Z</dcterms:modified>
</cp:coreProperties>
</file>