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3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5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6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7.xml" ContentType="application/vnd.openxmlformats-officedocument.presentationml.notesSlide+xml"/>
  <Override PartName="/ppt/tags/tag1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79" r:id="rId4"/>
    <p:sldId id="308" r:id="rId5"/>
    <p:sldId id="283" r:id="rId6"/>
    <p:sldId id="272" r:id="rId7"/>
    <p:sldId id="303" r:id="rId8"/>
    <p:sldId id="284" r:id="rId9"/>
    <p:sldId id="282" r:id="rId10"/>
    <p:sldId id="309" r:id="rId11"/>
    <p:sldId id="310" r:id="rId12"/>
    <p:sldId id="285" r:id="rId13"/>
    <p:sldId id="286" r:id="rId14"/>
    <p:sldId id="311" r:id="rId15"/>
    <p:sldId id="274" r:id="rId16"/>
    <p:sldId id="304" r:id="rId17"/>
    <p:sldId id="276" r:id="rId18"/>
    <p:sldId id="305" r:id="rId19"/>
    <p:sldId id="268" r:id="rId20"/>
    <p:sldId id="306" r:id="rId21"/>
    <p:sldId id="307" r:id="rId22"/>
    <p:sldId id="314" r:id="rId23"/>
    <p:sldId id="315" r:id="rId24"/>
    <p:sldId id="313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07" autoAdjust="0"/>
  </p:normalViewPr>
  <p:slideViewPr>
    <p:cSldViewPr>
      <p:cViewPr varScale="1">
        <p:scale>
          <a:sx n="94" d="100"/>
          <a:sy n="94" d="100"/>
        </p:scale>
        <p:origin x="24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gif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9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hyperlink" Target="https://goo.gl/m5YKX4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zye2v7u" TargetMode="External"/><Relationship Id="rId3" Type="http://schemas.openxmlformats.org/officeDocument/2006/relationships/tags" Target="../tags/tag11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hyperlink" Target="https://goo.gl/PXRVHA" TargetMode="Externa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hyperlink" Target="http://pythontutor.com/visualize.html#code=for%20i%20in%20%5B0,%201%5D%3A%0A%20%20%20%20print%20%22Outer%22,%20i%0A%20%20%20%20for%20j%20in%20%5B2,%203%5D%3A%0A%20%20%20%20%20%20%20%20print%20%22%20Inner%22,%20j%0A%20%20%20%20%20%20%20%20print%20%22%20%20Sum%22,%20i%20%2B%20j%0A%20%20%20%20print%20%22Outer%22,%20i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hyperlink" Target="http://pythontutor.com/visualize.html#code=for%20i%20in%20%5B0,%201%5D%3A%0A%20%20%20%20print%20%22Outer%22,%20i%0A%20%20%20%20for%20j%20in%20%5B2,%203%5D%3A%0A%20%20%20%20%20%20%20%20print%20%22%20Inner%22,%20j%0A%20%20%20%20%20%20%20%20print%20%22%20%20Sum%22,%20i%20%2B%20j%0A%20%20%20%20print%20%22Outer%22,%20i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12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7.xml"/><Relationship Id="rId9" Type="http://schemas.openxmlformats.org/officeDocument/2006/relationships/tags" Target="../tags/tag13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pythontutor.com/visualize.html#code=for%20i%20in%20%5B0,%201%5D%3A%0A%20%20print%20%22Outer%22,%20i%0A%20%20for%20j%20in%20%5B2,%203%5D%3A%0A%20%20%20%20print%20%22%20Inner%22,%20j%0A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1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hyperlink" Target="http://pythontutor.com/visualize.html#code=%23%20Puzzle%201%3A%0Afor%20i%20in%20%5B0,%201%5D%3A%0A%20%20print%20i%0Aprint%20i%0A%0A%23%20Puzzle%202%3A%0Ai%20%3D%205%0Afor%20i%20in%20%5B%5D%3A%0A%20%20print%20i%0A%0A%23%20Puzzle%203%3A%0Afor%20i%20in%20%5B0,%201%5D%3A%0A%20%20print%20%22Outer%22,%20i%0A%20%20for%20i%20in%20%5B2,%203%5D%3A%20%23%20re-using%20i%20in%20an%20inner%20loop,%20don't%20do%20this!%0A%20%20%20%20print%20%22%20Inner%22,%20i%0A%20%20print%20%22Outer%22,%20i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14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2.xml"/><Relationship Id="rId9" Type="http://schemas.openxmlformats.org/officeDocument/2006/relationships/tags" Target="../tags/tag14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0" Type="http://schemas.openxmlformats.org/officeDocument/2006/relationships/tags" Target="../tags/tag157.xml"/><Relationship Id="rId4" Type="http://schemas.openxmlformats.org/officeDocument/2006/relationships/tags" Target="../tags/tag151.xml"/><Relationship Id="rId9" Type="http://schemas.openxmlformats.org/officeDocument/2006/relationships/tags" Target="../tags/tag15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763y9s" TargetMode="External"/><Relationship Id="rId3" Type="http://schemas.openxmlformats.org/officeDocument/2006/relationships/tags" Target="../tags/tag8.xml"/><Relationship Id="rId7" Type="http://schemas.openxmlformats.org/officeDocument/2006/relationships/image" Target="../media/image1.gif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hyperlink" Target="http://pythontutor.com/visualize.html#code=%23%20Goal%3A%20%20print%201,%202,%203,%20%E2%80%A6,%2048,%2049,%2050%0Afor%20tens_digit%20in%20%5B0,%201,%202,%203,%204%5D%3A%0A%20%20for%20ones_digit%20in%20%5B1,%202,%203,%204,%205,%206,%207,%208,%209%5D%3A%0A%20%20%20%20print%20tens_digit%20*%2010%20%2B%20ones_digit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hyperlink" Target="http://pythontutor.com/visualize.html#code=print%20%22Fix%201%3A%22%0Afor%20tens_digit%20in%20%5B0,%201,%202,%203,%204%5D%3A%0A%20%20for%20ones_digit%20in%20%5B0,%201,%202,%203,%204,%205,%206,%207,%208,%209%5D%3A%0A%20%20%20%20print%20tens_digit%20*%2010%20%2B%20ones_digit%20%2B%201%0A%0Aprint%20%22Fix%202%3A%22%0Afor%20tens_digit%20in%20%5B0,%201,%202,%203,%204%5D%3A%0A%20%20for%20ones_digit%20in%20%5B1,%202,%203,%204,%205,%206,%207,%208,%209,%2010%5D%3A%0A%20%20%20%20print%20tens_digit%20*%2010%20%2B%20ones_digit%20%0A%0Aprint%20%22Fix%203%3A%22%0Afor%20ones_digit%20in%20%5B1,%202,%203,%204,%205,%206,%207,%208,%209%5D%3A%0A%20%20%20%20print%20ones_digit%0Afor%20tens_digit%20in%20%5B1,%202,%203,%204%5D%3A%0A%20%20for%20ones_digit%20in%20%5B0,%201,%202,%203,%204,%205,%206,%207,%208,%209%5D%3A%0A%20%20%20%20print%20tens_digit%20*%2010%20%2B%20ones_digit%0Aprint%2050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tXZC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hz2o8k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gyXFY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hyperlink" Target="https://goo.gl/DM1myR" TargetMode="External"/><Relationship Id="rId2" Type="http://schemas.openxmlformats.org/officeDocument/2006/relationships/tags" Target="../tags/tag12.xml"/><Relationship Id="rId16" Type="http://schemas.openxmlformats.org/officeDocument/2006/relationships/image" Target="../media/image1.gif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hyperlink" Target="http://pythontutor.com/visualize.html#code=for%20num%20in%20%5B2,%204,%206%5D%3A%0A%20%20%20%20print%20num%0A%0Afor%20i%20in%20%5B1,%202,%203%5D%3A%0A%20%20%20%20print%20%22Hi%20there!%22%0A%0Afor%20char%20in%20%22happy%22%3A%0A%20%20%20%20print%20char%0A&amp;cumulative=false&amp;curInstr=0&amp;heapPrimitives=false&amp;mode=display&amp;origin=opt-frontend.js&amp;py=2&amp;rawInputLstJSON=%5B%5D&amp;textReferences=fals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hyperlink" Target="http://pythontutor.com/visualize.html#code=for%20i%20in%20%5B1,%204,%209%5D%3A%0A%20%20print%20i%0A&amp;cumulative=false&amp;curInstr=0&amp;heapPrimitives=false&amp;mode=display&amp;origin=opt-frontend.js&amp;py=2&amp;rawInputLstJSON=%5B%5D&amp;textReferences=false" TargetMode="Externa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hyperlink" Target="http://pythontutor.com/visualize.html#code=for%20i%20in%20%5B3,%204,%205%5D%3A%0A%20%20print%20%22Start%20body%22%0A%20%20print%20i%0A%20%20print%20i%20*%20i%0A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jktv9a" TargetMode="External"/><Relationship Id="rId3" Type="http://schemas.openxmlformats.org/officeDocument/2006/relationships/tags" Target="../tags/tag9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flow:</a:t>
            </a:r>
            <a:br>
              <a:rPr lang="en-US" dirty="0" smtClean="0"/>
            </a:b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produces [0,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produces 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produces 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 1, 2, 3, 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 1, 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8,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[1, 2, 3]: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Before j loop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is",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[50, 100]: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"j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is", 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"size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"element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(element)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 We are done!"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over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 letter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 160"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letter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count = count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count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362200" y="3200400"/>
            <a:ext cx="66294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[30,40,50,60,70]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print f, c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"All done"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(sequence expression can be any sequence type e.g. string)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4832"/>
              <a:gd name="adj2" fmla="val -1628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2662"/>
              <a:gd name="adj2" fmla="val -175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7"/>
              </a:rPr>
              <a:t>See in python tutor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7855" y="5981700"/>
            <a:ext cx="2205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f and c are not </a:t>
            </a:r>
            <a:br>
              <a:rPr lang="en-US" dirty="0" smtClean="0"/>
            </a:br>
            <a:r>
              <a:rPr lang="en-US" dirty="0" smtClean="0"/>
              <a:t>good variable names!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352800" y="3777394"/>
            <a:ext cx="5638799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"Hi there!"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use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0"/>
            <a:ext cx="487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4,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"Start body"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2634</Words>
  <Application>Microsoft Office PowerPoint</Application>
  <PresentationFormat>On-screen Show (4:3)</PresentationFormat>
  <Paragraphs>517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Office Theme</vt:lpstr>
      <vt:lpstr>Control flow: loops</vt:lpstr>
      <vt:lpstr>Temperature conversion chart</vt:lpstr>
      <vt:lpstr>Temperature conversion chart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Examples of list processing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Fix this loop</vt:lpstr>
      <vt:lpstr>Some Fixes</vt:lpstr>
      <vt:lpstr>Some More Loops</vt:lpstr>
      <vt:lpstr>Even More Loops</vt:lpstr>
      <vt:lpstr>Loops over Strings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</dc:title>
  <dc:creator>Ruth Anderson</dc:creator>
  <cp:lastModifiedBy>University of Washington</cp:lastModifiedBy>
  <cp:revision>210</cp:revision>
  <cp:lastPrinted>2018-03-30T20:43:11Z</cp:lastPrinted>
  <dcterms:created xsi:type="dcterms:W3CDTF">2012-06-20T04:14:54Z</dcterms:created>
  <dcterms:modified xsi:type="dcterms:W3CDTF">2018-04-03T01:28:02Z</dcterms:modified>
</cp:coreProperties>
</file>