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Wrong;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400" y="4786751"/>
            <a:ext cx="1828800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Right.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object represents data on your disk drive</a:t>
            </a:r>
          </a:p>
          <a:p>
            <a:pPr lvl="1"/>
            <a:r>
              <a:rPr lang="en-US" dirty="0" smtClean="0"/>
              <a:t>Can read from it and write to it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000" dirty="0"/>
              <a:t>Linux/Mac: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"/home/rea/class/160/lectures/file_io.pptx"</a:t>
            </a:r>
          </a:p>
          <a:p>
            <a:pPr lvl="2"/>
            <a:r>
              <a:rPr lang="en-US" sz="2000" dirty="0" err="1"/>
              <a:t>Windows: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Documents\cute_dog.jpg"</a:t>
            </a:r>
          </a:p>
          <a:p>
            <a:pPr lvl="2"/>
            <a:r>
              <a:rPr lang="en-US" sz="1800" dirty="0"/>
              <a:t>Linux/Mac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1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home/rea/class/160/16wi/lectures/file_io.pptx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800" dirty="0">
                <a:solidFill>
                  <a:prstClr val="black"/>
                </a:solidFill>
              </a:rPr>
              <a:t>or 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1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Documents\homework3\images\Husky.png"</a:t>
            </a:r>
            <a:endParaRPr lang="en-US" sz="2800" dirty="0"/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move/rename 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>
              <a:buClr>
                <a:schemeClr val="tx1"/>
              </a:buClr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/>
              <a:t>or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Warning: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choice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"/home/rea/class/160/homework3/images/Husky.png"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"C:\Users\rea\My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directory from which you ran Python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os   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stands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"operating system"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os.getcwd()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Can be the source of confusion:  where are my files?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807</Words>
  <Application>Microsoft Office PowerPoint</Application>
  <PresentationFormat>On-screen Show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172</cp:revision>
  <cp:lastPrinted>2012-06-25T04:21:18Z</cp:lastPrinted>
  <dcterms:created xsi:type="dcterms:W3CDTF">2012-06-20T04:14:54Z</dcterms:created>
  <dcterms:modified xsi:type="dcterms:W3CDTF">2016-01-13T23:52:02Z</dcterms:modified>
</cp:coreProperties>
</file>