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1" r:id="rId4"/>
    <p:sldId id="257" r:id="rId5"/>
    <p:sldId id="258" r:id="rId6"/>
    <p:sldId id="259" r:id="rId7"/>
    <p:sldId id="260" r:id="rId8"/>
    <p:sldId id="268" r:id="rId9"/>
    <p:sldId id="261" r:id="rId10"/>
    <p:sldId id="262" r:id="rId11"/>
    <p:sldId id="266" r:id="rId12"/>
    <p:sldId id="263" r:id="rId13"/>
    <p:sldId id="265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60"/>
  </p:normalViewPr>
  <p:slideViewPr>
    <p:cSldViewPr snapToGrid="0">
      <p:cViewPr varScale="1">
        <p:scale>
          <a:sx n="77" d="100"/>
          <a:sy n="77" d="100"/>
        </p:scale>
        <p:origin x="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php.net/isse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p.net/manual/en/function.session-set-save-handler.php" TargetMode="External"/><Relationship Id="rId2" Type="http://schemas.openxmlformats.org/officeDocument/2006/relationships/hyperlink" Target="http://us.php.net/manual/en/function.session-save-path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us.php.net/manual/en/function.session-destroy.php" TargetMode="External"/><Relationship Id="rId2" Type="http://schemas.openxmlformats.org/officeDocument/2006/relationships/hyperlink" Target="http://php.net/manual/en/function.session-cache-expire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hp.net/manual/en/function.date.php" TargetMode="External"/><Relationship Id="rId2" Type="http://schemas.openxmlformats.org/officeDocument/2006/relationships/hyperlink" Target="http://courses.cs.washington.edu/courses/cse154/14sp/lectures/slides/%3ehttp:/php.net/tim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us.php.net/manual/en/ref.session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154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Lecture </a:t>
            </a:r>
            <a:r>
              <a:rPr lang="en-US" smtClean="0"/>
              <a:t>22: </a:t>
            </a:r>
            <a:r>
              <a:rPr lang="en-US" dirty="0" smtClean="0"/>
              <a:t>Sessions</a:t>
            </a:r>
            <a:endParaRPr lang="en-US" dirty="0"/>
          </a:p>
        </p:txBody>
      </p:sp>
      <p:pic>
        <p:nvPicPr>
          <p:cNvPr id="1032" name="Picture 8" descr="http://th04.deviantart.net/fs71/200H/f/2013/281/c/f/delete_cookies_by_wirdoudesigns-d6pon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234" y="758952"/>
            <a:ext cx="4564446" cy="341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2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session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957101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$_SESSION["name"] = value;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store session data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$variable = $_SESSION["name"];   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 session data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($_SESSION["name"])) {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 for session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802835"/>
            <a:ext cx="10058400" cy="2123658"/>
          </a:xfrm>
          <a:prstGeom prst="rect">
            <a:avLst/>
          </a:prstGeo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22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isset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($_SESSION["points"]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$points =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$_SESSION["points"]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print("You've earned $points points.\n");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 else {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$_SESSION["points"]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 0;  </a:t>
            </a:r>
            <a:r>
              <a:rPr lang="en-US" sz="2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default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74173" y="5080127"/>
            <a:ext cx="8567064" cy="122818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$_SESSION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associative array reads/stores all session data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use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isset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function to see whether a given value is in the session</a:t>
            </a:r>
          </a:p>
        </p:txBody>
      </p:sp>
    </p:spTree>
    <p:extLst>
      <p:ext uri="{BB962C8B-B14F-4D97-AF65-F5344CB8AC3E}">
        <p14:creationId xmlns:p14="http://schemas.microsoft.com/office/powerpoint/2010/main" val="270310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session </a:t>
            </a:r>
            <a:r>
              <a:rPr lang="en-US" dirty="0" smtClean="0"/>
              <a:t>bugs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817150"/>
            <a:ext cx="10058400" cy="7386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session_start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doesn't just begin a session; it also reloads any existing session for this user. So it must be called in every page that uses your session data: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557548"/>
            <a:ext cx="10058400" cy="1785104"/>
          </a:xfrm>
          <a:prstGeom prst="rect">
            <a:avLst/>
          </a:prstGeo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 user has a session from a previous page</a:t>
            </a:r>
          </a:p>
          <a:p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$_SESSION["name"];   </a:t>
            </a:r>
            <a:r>
              <a:rPr lang="en-US" sz="2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undefined</a:t>
            </a:r>
          </a:p>
          <a:p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session_start</a:t>
            </a:r>
            <a:r>
              <a:rPr lang="en-US" sz="2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print $_SESSION["name"];   </a:t>
            </a:r>
            <a:r>
              <a:rPr lang="en-US" sz="2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2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joe</a:t>
            </a:r>
            <a:r>
              <a:rPr lang="en-US" sz="22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338291"/>
            <a:ext cx="10058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previous sessions will linger unless you destroy them and regenerate the user's session ID:</a:t>
            </a:r>
            <a:endParaRPr lang="en-US" sz="2200" dirty="0"/>
          </a:p>
        </p:txBody>
      </p:sp>
      <p:sp>
        <p:nvSpPr>
          <p:cNvPr id="7" name="Rectangle 6"/>
          <p:cNvSpPr/>
          <p:nvPr/>
        </p:nvSpPr>
        <p:spPr>
          <a:xfrm>
            <a:off x="1097280" y="5147487"/>
            <a:ext cx="10058400" cy="1107996"/>
          </a:xfrm>
          <a:prstGeom prst="rect">
            <a:avLst/>
          </a:prstGeo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session_destroy</a:t>
            </a:r>
            <a:r>
              <a:rPr lang="en-US" sz="2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2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session_regenerate_id</a:t>
            </a:r>
            <a:r>
              <a:rPr lang="en-US" sz="2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(TRUE);</a:t>
            </a:r>
          </a:p>
          <a:p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session_start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 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34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is session data stored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79" y="1884295"/>
            <a:ext cx="5750329" cy="45521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on the client, the session ID is stored as a cookie with the name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PHPSESSID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on the server, session data are stored as temporary files such as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tmp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/sess_fcc17f071...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you can find out (or change) the folder where session data is saved using the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session_save_path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function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for very large applications, session data can be stored into a SQL database (or other destination) instead using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session_set_save_handler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function</a:t>
            </a:r>
          </a:p>
        </p:txBody>
      </p:sp>
      <p:pic>
        <p:nvPicPr>
          <p:cNvPr id="5123" name="Picture 3" descr="session cooki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555" y="2330016"/>
            <a:ext cx="4429125" cy="263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30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Ending a </a:t>
            </a:r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0205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session_destroy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                             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4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1" y="2353074"/>
            <a:ext cx="10058400" cy="233617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session_destroy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ends your current session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potential problem: if you call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session_start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again later, it sometimes reuses the same session ID/data you used before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you may want to start a completely new empty session later, it is best to flush out the old one: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4349326"/>
            <a:ext cx="10058400" cy="1569660"/>
          </a:xfrm>
          <a:prstGeom prst="rect">
            <a:avLst/>
          </a:prstGeo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session_destroy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session_regenerate_id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(TRUE);   </a:t>
            </a:r>
            <a:r>
              <a:rPr lang="en-US" sz="2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flushes out session 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#ID </a:t>
            </a:r>
            <a:r>
              <a:rPr lang="en-US" sz="2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session_start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                                 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4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346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</a:t>
            </a:r>
            <a:r>
              <a:rPr lang="en-US" dirty="0" smtClean="0"/>
              <a:t>timeout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812809"/>
            <a:ext cx="10058400" cy="436750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because HTTP is stateless, it is hard for the server to know when a user has finished a session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ideally, user explicitly logs out, but many users don't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client deletes session cookies when browser closes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server automatically cleans up old sessions after a period of time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old session data consumes resources and may present a security risk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adjustable in PHP server settings or with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session_cache_expire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function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can explicitly delete a session by calling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session_destroy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26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Expiration / persistent </a:t>
            </a:r>
            <a:r>
              <a:rPr lang="en-US" dirty="0" smtClean="0"/>
              <a:t>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10449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("name", "value", expiration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256183"/>
            <a:ext cx="10058400" cy="1107996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expireTime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time()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+ 60*60*24*7;   </a:t>
            </a:r>
            <a:r>
              <a:rPr lang="en-US" sz="2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1 week from now</a:t>
            </a:r>
          </a:p>
          <a:p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CouponNumber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", "389752",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sz="22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expireTime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CouponValue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", "100.00",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sz="22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expireTime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79" y="3526399"/>
            <a:ext cx="10058401" cy="27670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set a persistent cookie, pass a third parameter for when it should expire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indicated as an integer representing a number of seconds, often relative to current timestamp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no expiration passed, cookie is a session cookie; expires when browser is closed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time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function returns the current time in seconds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date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function can convert a time in seconds to a readable date</a:t>
            </a:r>
          </a:p>
        </p:txBody>
      </p:sp>
    </p:spTree>
    <p:extLst>
      <p:ext uri="{BB962C8B-B14F-4D97-AF65-F5344CB8AC3E}">
        <p14:creationId xmlns:p14="http://schemas.microsoft.com/office/powerpoint/2010/main" val="88407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Deleting a </a:t>
            </a:r>
            <a:r>
              <a:rPr lang="en-US" dirty="0" smtClean="0"/>
              <a:t>cookie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70083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("name", </a:t>
            </a:r>
            <a:r>
              <a:rPr lang="en-US" sz="22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310055"/>
            <a:ext cx="10058400" cy="430887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CouponNumber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FALSE);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2958235"/>
            <a:ext cx="10058400" cy="159751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setting the cookie to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erases it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can also set the cookie but with an expiration that is before the present time:</a:t>
            </a:r>
          </a:p>
        </p:txBody>
      </p:sp>
      <p:sp>
        <p:nvSpPr>
          <p:cNvPr id="6" name="Rectangle 5"/>
          <p:cNvSpPr/>
          <p:nvPr/>
        </p:nvSpPr>
        <p:spPr>
          <a:xfrm>
            <a:off x="2229635" y="4550674"/>
            <a:ext cx="8926045" cy="430887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("count", 42,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time() - 1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5221233"/>
            <a:ext cx="1005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remember that the cookie will also be deleted automatically when it expires, or can be deleted manually by the user by clearing their browser cookies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43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long does a cookie exist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session </a:t>
            </a:r>
            <a:r>
              <a:rPr lang="en-US" sz="2400" b="1" dirty="0"/>
              <a:t>cookie</a:t>
            </a:r>
            <a:r>
              <a:rPr lang="en-US" sz="2400" dirty="0"/>
              <a:t> : the default type; a temporary cookie that is stored only in the browser's memory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when the browser is closed, temporary cookies will be erased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can not be used for tracking long-term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safer, because no programs other than the browser can access them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persistent </a:t>
            </a:r>
            <a:r>
              <a:rPr lang="en-US" sz="2400" b="1" dirty="0"/>
              <a:t>cookie</a:t>
            </a:r>
            <a:r>
              <a:rPr lang="en-US" sz="2400" dirty="0"/>
              <a:t> : one that is stored in a file on the browser's computer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can track long-term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potentially less secure, because users (or programs they run) can open cookie files, see/change the cookie values, etc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134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session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22545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session</a:t>
            </a:r>
            <a:r>
              <a:rPr lang="en-US" sz="2400" dirty="0"/>
              <a:t>: an abstract concept to represent a series of HTTP requests and responses between a specific Web browser and server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HTTP doesn't support the notion of a session, but PHP </a:t>
            </a:r>
            <a:r>
              <a:rPr lang="en-US" sz="2400" dirty="0" smtClean="0"/>
              <a:t>does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097279" y="3179565"/>
            <a:ext cx="101339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 sessions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vs. cookies: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a cookie is data stored on the client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a session's data is stored on the server (only 1 session per client)</a:t>
            </a:r>
            <a:endParaRPr lang="en-US" sz="2400" b="0" i="0" dirty="0">
              <a:solidFill>
                <a:srgbClr val="C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78" y="4513396"/>
            <a:ext cx="100584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sessions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are often built on top of cookies: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the only data the client stores is a cookie holding a unique 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session ID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on each page request, the client sends its session ID cookie, and the server uses this to find and retrieve the client's session data</a:t>
            </a:r>
            <a:endParaRPr lang="en-US" sz="2400" b="0" i="0" dirty="0">
              <a:solidFill>
                <a:srgbClr val="C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58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sessions are </a:t>
            </a:r>
            <a:r>
              <a:rPr lang="en-US" dirty="0" smtClean="0"/>
              <a:t>established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5482424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client's </a:t>
            </a:r>
            <a:r>
              <a:rPr lang="en-US" sz="2400" dirty="0"/>
              <a:t>browser makes an initial request to the server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server </a:t>
            </a:r>
            <a:r>
              <a:rPr lang="en-US" sz="2400" dirty="0"/>
              <a:t>notes client's IP address/browser, stores some local session data, and sends a </a:t>
            </a:r>
            <a:r>
              <a:rPr lang="en-US" sz="2400" b="1" dirty="0"/>
              <a:t>session ID</a:t>
            </a:r>
            <a:r>
              <a:rPr lang="en-US" sz="2400" dirty="0"/>
              <a:t> back to client (as a cookie)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client </a:t>
            </a:r>
            <a:r>
              <a:rPr lang="en-US" sz="2400" dirty="0"/>
              <a:t>sends that same session ID (cookie) back to server on future requests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server </a:t>
            </a:r>
            <a:r>
              <a:rPr lang="en-US" sz="2400" dirty="0"/>
              <a:t>uses session ID cookie to retrieve its data for the client's session later (like a ticket given at a coat-check room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pic>
        <p:nvPicPr>
          <p:cNvPr id="1026" name="Picture 2" descr="ses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530" y="2604876"/>
            <a:ext cx="4248150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419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Cookies vs. </a:t>
            </a:r>
            <a:r>
              <a:rPr lang="en-US" dirty="0" smtClean="0"/>
              <a:t>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6088711" cy="402336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duration</a:t>
            </a:r>
            <a:r>
              <a:rPr lang="en-US" sz="2400" b="1" dirty="0"/>
              <a:t>:</a:t>
            </a:r>
            <a:r>
              <a:rPr lang="en-US" sz="2400" dirty="0"/>
              <a:t> sessions live on until the user logs out or closes the browser; cookies can live that long, or until a given fixed timeout (persistent)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data </a:t>
            </a:r>
            <a:r>
              <a:rPr lang="en-US" sz="2400" b="1" dirty="0"/>
              <a:t>storage location:</a:t>
            </a:r>
            <a:r>
              <a:rPr lang="en-US" sz="2400" dirty="0"/>
              <a:t> sessions store data on the server (other than a session ID cookie); cookies store data on the user's browser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security</a:t>
            </a:r>
            <a:r>
              <a:rPr lang="en-US" sz="2400" b="1" dirty="0"/>
              <a:t>:</a:t>
            </a:r>
            <a:r>
              <a:rPr lang="en-US" sz="2400" dirty="0"/>
              <a:t> sessions are hard for malicious users to tamper with or remove; cookies are easy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privacy</a:t>
            </a:r>
            <a:r>
              <a:rPr lang="en-US" sz="2400" b="1" dirty="0"/>
              <a:t>:</a:t>
            </a:r>
            <a:r>
              <a:rPr lang="en-US" sz="2400" dirty="0"/>
              <a:t> sessions protect private information from being seen by other users of your computer; cookies do </a:t>
            </a:r>
            <a:r>
              <a:rPr lang="en-US" sz="2400" dirty="0" smtClean="0"/>
              <a:t>not</a:t>
            </a:r>
            <a:endParaRPr lang="en-US" sz="2400" dirty="0"/>
          </a:p>
        </p:txBody>
      </p:sp>
      <p:pic>
        <p:nvPicPr>
          <p:cNvPr id="2050" name="Picture 2" descr="cookie mon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991" y="1975541"/>
            <a:ext cx="438150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53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user </a:t>
            </a:r>
            <a:r>
              <a:rPr lang="en-US" dirty="0" smtClean="0"/>
              <a:t>logins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6615485" cy="292504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many </a:t>
            </a:r>
            <a:r>
              <a:rPr lang="en-US" sz="2400" dirty="0"/>
              <a:t>sites have the ability to create accounts and log in users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most </a:t>
            </a:r>
            <a:r>
              <a:rPr lang="en-US" sz="2400" dirty="0"/>
              <a:t>apps have a database of user accounts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when </a:t>
            </a:r>
            <a:r>
              <a:rPr lang="en-US" sz="2400" dirty="0"/>
              <a:t>you try to log in, your name/pw are compared to those in the </a:t>
            </a:r>
            <a:r>
              <a:rPr lang="en-US" sz="2400" dirty="0" smtClean="0"/>
              <a:t>database</a:t>
            </a:r>
            <a:endParaRPr lang="en-US" sz="2400" dirty="0"/>
          </a:p>
        </p:txBody>
      </p:sp>
      <p:pic>
        <p:nvPicPr>
          <p:cNvPr id="10242" name="Picture 2" descr="user log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580" y="2284964"/>
            <a:ext cx="3086100" cy="115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276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Sessions in PHP: </a:t>
            </a:r>
            <a:r>
              <a:rPr lang="en-US" dirty="0" err="1"/>
              <a:t>session_start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0327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session_start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                               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4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80" y="2696726"/>
            <a:ext cx="10058400" cy="34441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session_start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signifies your script wants a session with the user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must be called at the top of your script, before any HTML output is produced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when you call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session_start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the server hasn't seen this user before, a new session is created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otherwise, existing session data is loaded into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$_SESSION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associative array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can store data in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$_SESSION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 retrieve it on future pages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alibri" panose="020F0502020204030204" pitchFamily="34" charset="0"/>
                <a:hlinkClick r:id="rId2"/>
              </a:rPr>
              <a:t>complete list of PHP session functions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11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3192</TotalTime>
  <Words>609</Words>
  <Application>Microsoft Office PowerPoint</Application>
  <PresentationFormat>Widescreen</PresentationFormat>
  <Paragraphs>106</Paragraphs>
  <Slides>14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Consolas</vt:lpstr>
      <vt:lpstr>Courier New</vt:lpstr>
      <vt:lpstr>Retrospect</vt:lpstr>
      <vt:lpstr>CSE 154</vt:lpstr>
      <vt:lpstr>Expiration / persistent cookies</vt:lpstr>
      <vt:lpstr>Deleting a cookie</vt:lpstr>
      <vt:lpstr>How long does a cookie exist?</vt:lpstr>
      <vt:lpstr>What is a session?</vt:lpstr>
      <vt:lpstr>How sessions are established</vt:lpstr>
      <vt:lpstr>Cookies vs. sessions</vt:lpstr>
      <vt:lpstr>Implementing user logins</vt:lpstr>
      <vt:lpstr>Sessions in PHP: session_start</vt:lpstr>
      <vt:lpstr>Accessing session data</vt:lpstr>
      <vt:lpstr>Common session bugs</vt:lpstr>
      <vt:lpstr>Where is session data stored?</vt:lpstr>
      <vt:lpstr>Ending a session</vt:lpstr>
      <vt:lpstr>Session timeout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17</cp:revision>
  <dcterms:created xsi:type="dcterms:W3CDTF">2014-10-16T21:42:03Z</dcterms:created>
  <dcterms:modified xsi:type="dcterms:W3CDTF">2016-05-18T15:19:16Z</dcterms:modified>
</cp:coreProperties>
</file>