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8" r:id="rId9"/>
    <p:sldId id="261" r:id="rId10"/>
    <p:sldId id="262" r:id="rId11"/>
    <p:sldId id="266" r:id="rId12"/>
    <p:sldId id="263" r:id="rId13"/>
    <p:sldId id="265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isse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function.session-set-save-handler.php" TargetMode="External"/><Relationship Id="rId2" Type="http://schemas.openxmlformats.org/officeDocument/2006/relationships/hyperlink" Target="http://us.php.net/manual/en/function.session-save-path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s.php.net/manual/en/function.session-destroy.php" TargetMode="External"/><Relationship Id="rId2" Type="http://schemas.openxmlformats.org/officeDocument/2006/relationships/hyperlink" Target="http://php.net/manual/en/function.session-cache-expire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date.php" TargetMode="External"/><Relationship Id="rId2" Type="http://schemas.openxmlformats.org/officeDocument/2006/relationships/hyperlink" Target="http://courses.cs.washington.edu/courses/cse154/14sp/lectures/slides/%3ehttp:/php.net/ti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s.php.net/manual/en/ref.session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21</a:t>
            </a:r>
            <a:r>
              <a:rPr lang="en-US" dirty="0" smtClean="0"/>
              <a:t>: </a:t>
            </a:r>
            <a:r>
              <a:rPr lang="en-US" dirty="0" smtClean="0"/>
              <a:t>Sessions</a:t>
            </a:r>
            <a:endParaRPr lang="en-US" dirty="0"/>
          </a:p>
        </p:txBody>
      </p:sp>
      <p:pic>
        <p:nvPicPr>
          <p:cNvPr id="1032" name="Picture 8" descr="http://th04.deviantart.net/fs71/200H/f/2013/281/c/f/delete_cookies_by_wirdoudesigns-d6pon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234" y="758952"/>
            <a:ext cx="4564446" cy="341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session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57101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$_SESSION["name"] = value;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store session data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$variable = $_SESSION["name"];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 session data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($_SESSION["name"])) {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for session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802835"/>
            <a:ext cx="10058400" cy="2123658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($_SESSION["points"]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$points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$_SESSION["points"]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print("You've earned $points points.\n");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$_SESSION["points"]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0;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default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74173" y="5080127"/>
            <a:ext cx="8567064" cy="12281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$_SESSION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associative array reads/stores all session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isset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to see whether a given value is in the session</a:t>
            </a:r>
          </a:p>
        </p:txBody>
      </p:sp>
    </p:spTree>
    <p:extLst>
      <p:ext uri="{BB962C8B-B14F-4D97-AF65-F5344CB8AC3E}">
        <p14:creationId xmlns:p14="http://schemas.microsoft.com/office/powerpoint/2010/main" val="27031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session </a:t>
            </a:r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17150"/>
            <a:ext cx="10058400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doesn't just begin a session; it also reloads any existing session for this user. So it must be called in every page that uses your session data: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557548"/>
            <a:ext cx="10058400" cy="1785104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 user has a session from a previous page</a:t>
            </a:r>
          </a:p>
          <a:p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$_SESSION["name"];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undefined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print $_SESSION["name"];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38291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previous sessions will linger unless you destroy them and regenerate the user's session ID: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097280" y="5147487"/>
            <a:ext cx="10058400" cy="1107996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session_destroy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session_regenerate_id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4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session data stored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79" y="1884295"/>
            <a:ext cx="5750329" cy="45521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on the client, the session ID is stored as a cookie with the name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PHPSESSID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on the server, session data are stored as temporary files such as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/sess_fcc17f071...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you can find out (or change) the folder where session data is saved using the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session_save_path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for very large applications, session data can be stored into a SQL database (or other destination) instead using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session_set_save_handler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</a:t>
            </a:r>
          </a:p>
        </p:txBody>
      </p:sp>
      <p:pic>
        <p:nvPicPr>
          <p:cNvPr id="5123" name="Picture 3" descr="session cook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555" y="2330016"/>
            <a:ext cx="442912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a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05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session_destroy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2353074"/>
            <a:ext cx="10058400" cy="23361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session_destroy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ends your current session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potential problem: if you call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again later, it sometimes reuses the same session ID/data you used before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may want to start a completely new empty session later, it is best to flush out the old one: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349326"/>
            <a:ext cx="10058400" cy="156966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session_destroy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session_regenerate_id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(TRUE);   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flushes out session 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#ID 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3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timeout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12809"/>
            <a:ext cx="10058400" cy="43675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because HTTP is stateless, it is hard for the server to know when a user has finished a session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ideally, user explicitly logs out, but many users don't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client deletes session cookies when browser closes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server automatically cleans up old sessions after a period of time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old session data consumes resources and may present a security risk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adjustable in PHP server settings or with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session_cache_expire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explicitly delete a session by calling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session_destroy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Expiration / persistent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expiration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+ 60*60*24*7;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 week from now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"389752",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CouponValue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"100.00",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3526399"/>
            <a:ext cx="10058401" cy="27670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set a persistent cookie, pass a third parameter for when it should expire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indicated as an integer representing a number of seconds, often relative to current timestamp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expiration passed, cookie is a session cookie; expires when browser is closed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time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the current time in seconds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can convert a time in seconds to a readable date</a:t>
            </a:r>
          </a:p>
        </p:txBody>
      </p:sp>
    </p:spTree>
    <p:extLst>
      <p:ext uri="{BB962C8B-B14F-4D97-AF65-F5344CB8AC3E}">
        <p14:creationId xmlns:p14="http://schemas.microsoft.com/office/powerpoint/2010/main" val="8840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("name", 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310055"/>
            <a:ext cx="10058400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FALSE);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958235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setting the cookie to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erases 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set the cookie but with an expiration that is before the present time: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9635" y="4550674"/>
            <a:ext cx="8926045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("count", 42,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- 1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22123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remember that the cookie will also be deleted automatically when it expires, or can be deleted manually by the user by clearing their browser cookies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a cookie exist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 </a:t>
            </a:r>
            <a:r>
              <a:rPr lang="en-US" sz="2400" b="1" dirty="0"/>
              <a:t>cookie</a:t>
            </a:r>
            <a:r>
              <a:rPr lang="en-US" sz="2400" dirty="0"/>
              <a:t> : the default type; a temporary cookie that is stored only in the browser's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when the browser is closed, temporary cookies will be erased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not be used for tracking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safer, because no programs other than the browser can access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persistent </a:t>
            </a:r>
            <a:r>
              <a:rPr lang="en-US" sz="2400" b="1" dirty="0"/>
              <a:t>cookie</a:t>
            </a:r>
            <a:r>
              <a:rPr lang="en-US" sz="2400" dirty="0"/>
              <a:t> : one that is stored in a file on the browser's computer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track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potentially less secure, because users (or programs they run) can open cookie files, see/change the cookie values,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13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session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2545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</a:t>
            </a:r>
            <a:r>
              <a:rPr lang="en-US" sz="2400" dirty="0"/>
              <a:t>: an abstract concept to represent a series of HTTP requests and responses between a specific Web browser and server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HTTP doesn't support the notion of a session, but PHP </a:t>
            </a:r>
            <a:r>
              <a:rPr lang="en-US" sz="2400" dirty="0" smtClean="0"/>
              <a:t>does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097279" y="3179565"/>
            <a:ext cx="10133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sessions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vs. cookies: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a cookie is data stored on the client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a session's data is stored on the server (only 1 session per client)</a:t>
            </a:r>
            <a:endParaRPr lang="en-US" sz="2400" b="0" i="0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78" y="4513396"/>
            <a:ext cx="100584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sessions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are often built on top of cookies: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the only data the client stores is a cookie holding a unique 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session ID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on each page request, the client sends its session ID cookie, and the server uses this to find and retrieve the client's session data</a:t>
            </a:r>
            <a:endParaRPr lang="en-US" sz="2400" b="0" i="0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58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sessions are </a:t>
            </a:r>
            <a:r>
              <a:rPr lang="en-US" dirty="0" smtClean="0"/>
              <a:t>established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482424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client's </a:t>
            </a:r>
            <a:r>
              <a:rPr lang="en-US" sz="2400" dirty="0"/>
              <a:t>browser makes an initial request to the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server </a:t>
            </a:r>
            <a:r>
              <a:rPr lang="en-US" sz="2400" dirty="0"/>
              <a:t>notes client's IP address/browser, stores some local session data, and sends a </a:t>
            </a:r>
            <a:r>
              <a:rPr lang="en-US" sz="2400" b="1" dirty="0"/>
              <a:t>session ID</a:t>
            </a:r>
            <a:r>
              <a:rPr lang="en-US" sz="2400" dirty="0"/>
              <a:t> back to client (as a cookie)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client </a:t>
            </a:r>
            <a:r>
              <a:rPr lang="en-US" sz="2400" dirty="0"/>
              <a:t>sends that same session ID (cookie) back to server on future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server </a:t>
            </a:r>
            <a:r>
              <a:rPr lang="en-US" sz="2400" dirty="0"/>
              <a:t>uses session ID cookie to retrieve its data for the client's session later (like a ticket given at a coat-check room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1026" name="Picture 2" descr="s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30" y="2604876"/>
            <a:ext cx="42481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1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 vs. </a:t>
            </a:r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088711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duration</a:t>
            </a:r>
            <a:r>
              <a:rPr lang="en-US" sz="2400" b="1" dirty="0"/>
              <a:t>:</a:t>
            </a:r>
            <a:r>
              <a:rPr lang="en-US" sz="2400" dirty="0"/>
              <a:t> sessions live on until the user logs out or closes the browser; cookies can live that long, or until a given fixed timeout (persistent)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data </a:t>
            </a:r>
            <a:r>
              <a:rPr lang="en-US" sz="2400" b="1" dirty="0"/>
              <a:t>storage location:</a:t>
            </a:r>
            <a:r>
              <a:rPr lang="en-US" sz="2400" dirty="0"/>
              <a:t> sessions store data on the server (other than a session ID cookie); cookies store data on the user's browser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security</a:t>
            </a:r>
            <a:r>
              <a:rPr lang="en-US" sz="2400" b="1" dirty="0"/>
              <a:t>:</a:t>
            </a:r>
            <a:r>
              <a:rPr lang="en-US" sz="2400" dirty="0"/>
              <a:t> sessions are hard for malicious users to tamper with or remove; cookies are easy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privacy</a:t>
            </a:r>
            <a:r>
              <a:rPr lang="en-US" sz="2400" b="1" dirty="0"/>
              <a:t>:</a:t>
            </a:r>
            <a:r>
              <a:rPr lang="en-US" sz="2400" dirty="0"/>
              <a:t> sessions protect private information from being seen by other users of your computer; cookies do </a:t>
            </a:r>
            <a:r>
              <a:rPr lang="en-US" sz="2400" dirty="0" smtClean="0"/>
              <a:t>not</a:t>
            </a:r>
            <a:endParaRPr lang="en-US" sz="2400" dirty="0"/>
          </a:p>
        </p:txBody>
      </p:sp>
      <p:pic>
        <p:nvPicPr>
          <p:cNvPr id="2050" name="Picture 2" descr="cookie mo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991" y="1975541"/>
            <a:ext cx="43815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5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user </a:t>
            </a:r>
            <a:r>
              <a:rPr lang="en-US" dirty="0" smtClean="0"/>
              <a:t>logins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6615485" cy="29250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many </a:t>
            </a:r>
            <a:r>
              <a:rPr lang="en-US" sz="2400" dirty="0"/>
              <a:t>sites have the ability to create accounts and log in users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most </a:t>
            </a:r>
            <a:r>
              <a:rPr lang="en-US" sz="2400" dirty="0"/>
              <a:t>apps have a database of user accounts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when </a:t>
            </a:r>
            <a:r>
              <a:rPr lang="en-US" sz="2400" dirty="0"/>
              <a:t>you try to log in, your name/pw are compared to those in the </a:t>
            </a:r>
            <a:r>
              <a:rPr lang="en-US" sz="2400" dirty="0" smtClean="0"/>
              <a:t>database</a:t>
            </a:r>
            <a:endParaRPr lang="en-US" sz="2400" dirty="0"/>
          </a:p>
        </p:txBody>
      </p:sp>
      <p:pic>
        <p:nvPicPr>
          <p:cNvPr id="10242" name="Picture 2" descr="user log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580" y="2284964"/>
            <a:ext cx="3086100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2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Sessions in PHP: </a:t>
            </a:r>
            <a:r>
              <a:rPr lang="en-US" dirty="0" err="1"/>
              <a:t>session_start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session_start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696726"/>
            <a:ext cx="10058400" cy="34441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signifies your script wants a session with the user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must be called at the top of your script, before any HTML output is produced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call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session_start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the server hasn't seen this user before, a new session is created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otherwise, existing session data is loaded into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$_SESSION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associative array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store data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$_SESSION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retrieve it on future pages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complete list of PHP session functions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2648</TotalTime>
  <Words>609</Words>
  <Application>Microsoft Office PowerPoint</Application>
  <PresentationFormat>Widescreen</PresentationFormat>
  <Paragraphs>106</Paragraphs>
  <Slides>14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Courier New</vt:lpstr>
      <vt:lpstr>Retrospect</vt:lpstr>
      <vt:lpstr>CSE 154</vt:lpstr>
      <vt:lpstr>Expiration / persistent cookies</vt:lpstr>
      <vt:lpstr>Deleting a cookie</vt:lpstr>
      <vt:lpstr>How long does a cookie exist?</vt:lpstr>
      <vt:lpstr>What is a session?</vt:lpstr>
      <vt:lpstr>How sessions are established</vt:lpstr>
      <vt:lpstr>Cookies vs. sessions</vt:lpstr>
      <vt:lpstr>Implementing user logins</vt:lpstr>
      <vt:lpstr>Sessions in PHP: session_start</vt:lpstr>
      <vt:lpstr>Accessing session data</vt:lpstr>
      <vt:lpstr>Common session bugs</vt:lpstr>
      <vt:lpstr>Where is session data stored?</vt:lpstr>
      <vt:lpstr>Ending a session</vt:lpstr>
      <vt:lpstr>Session timeout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15</cp:revision>
  <dcterms:created xsi:type="dcterms:W3CDTF">2014-10-16T21:42:03Z</dcterms:created>
  <dcterms:modified xsi:type="dcterms:W3CDTF">2016-02-27T23:37:22Z</dcterms:modified>
</cp:coreProperties>
</file>