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72" r:id="rId9"/>
    <p:sldId id="273" r:id="rId10"/>
    <p:sldId id="274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setcooki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guru.org/downloads/PCRE%20Cheat%20Sheet/PHP%20PCRE%20Cheat%20Sheet.pdf" TargetMode="External"/><Relationship Id="rId7" Type="http://schemas.openxmlformats.org/officeDocument/2006/relationships/hyperlink" Target="http://www.php.net/preg-split" TargetMode="External"/><Relationship Id="rId2" Type="http://schemas.openxmlformats.org/officeDocument/2006/relationships/hyperlink" Target="http://www.php.net/pc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preg-replace" TargetMode="External"/><Relationship Id="rId5" Type="http://schemas.openxmlformats.org/officeDocument/2006/relationships/hyperlink" Target="http://www.php.net/preg-match" TargetMode="External"/><Relationship Id="rId4" Type="http://schemas.openxmlformats.org/officeDocument/2006/relationships/hyperlink" Target="http://www.php.net/manual/en/reference.pcre.pattern.syntax.ph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21: </a:t>
            </a:r>
            <a:r>
              <a:rPr lang="en-US" dirty="0" smtClean="0"/>
              <a:t>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PHP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8711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useful($x) { return $x * $x;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top()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432852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PHP code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$y = useful(42);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a shared function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produce HTML output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643122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including a .</a:t>
            </a:r>
            <a:r>
              <a:rPr lang="en-US" sz="2000" dirty="0" err="1"/>
              <a:t>php</a:t>
            </a:r>
            <a:r>
              <a:rPr lang="en-US" sz="2000" dirty="0"/>
              <a:t> file injects that PHP code into your PHP file at that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included PHP file contains functions, you can call them </a:t>
            </a:r>
          </a:p>
        </p:txBody>
      </p:sp>
    </p:spTree>
    <p:extLst>
      <p:ext uri="{BB962C8B-B14F-4D97-AF65-F5344CB8AC3E}">
        <p14:creationId xmlns:p14="http://schemas.microsoft.com/office/powerpoint/2010/main" val="2534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("username",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allllison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("age", 19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8317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causes your script to send a cookie to the user's browser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any output statements (HTML blocks,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$_COOKIE["name"];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retrieve value of the cookie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280076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$username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print("Welcome back, $username.\n");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print("Never heard of you.\n");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print("All cookies received:\n");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268266"/>
            <a:ext cx="10058400" cy="1012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cookies sent by client are stored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cookie name exists</a:t>
            </a: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Regular expressions</a:t>
            </a:r>
            <a:r>
              <a:rPr lang="en-US" dirty="0"/>
              <a:t> in PHP (</a:t>
            </a:r>
            <a:r>
              <a:rPr lang="en-US" dirty="0">
                <a:hlinkClick r:id="rId3"/>
              </a:rPr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997"/>
            <a:ext cx="9613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regex syntax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"/[AEIOU]+/"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18372"/>
          <a:ext cx="10058400" cy="2712720"/>
        </p:xfrm>
        <a:graphic>
          <a:graphicData uri="http://schemas.openxmlformats.org/drawingml/2006/table">
            <a:tbl>
              <a:tblPr/>
              <a:tblGrid>
                <a:gridCol w="4793381"/>
                <a:gridCol w="526501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5"/>
                        </a:rPr>
                        <a:t>preg_match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TRUE if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 matches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6"/>
                        </a:rPr>
                        <a:t>preg_replace</a:t>
                      </a:r>
                      <a:r>
                        <a:rPr lang="en-US" sz="2200" dirty="0"/>
                        <a:t>(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replacement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a new string with all substrings that match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replaced by </a:t>
                      </a:r>
                      <a:r>
                        <a:rPr lang="en-US" sz="2200" i="1"/>
                        <a:t>replacement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7"/>
                        </a:rPr>
                        <a:t>preg_split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returns an array of strings from given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 broken apart using given 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 as delimiter (like explode but more powerful)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cookies have been 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489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Chrome</a:t>
            </a:r>
            <a:r>
              <a:rPr lang="en-US" sz="2400" b="1" dirty="0"/>
              <a:t>:</a:t>
            </a:r>
            <a:r>
              <a:rPr lang="en-US" sz="2400" dirty="0"/>
              <a:t> F12 → Resources → Cookies; </a:t>
            </a:r>
            <a:r>
              <a:rPr lang="en-US" sz="2400" b="1" dirty="0"/>
              <a:t>Firefox:</a:t>
            </a:r>
            <a:r>
              <a:rPr lang="en-US" sz="2400" dirty="0"/>
              <a:t> F12 →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Cookies in 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92" y="2126977"/>
            <a:ext cx="58959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okies in Firef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04" y="4161946"/>
            <a:ext cx="7829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scope and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expire, "path", "domain", secure,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45288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given cookie is associated only with one particular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specify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URL to indicate that the cookie should only be sent on certain subsets of pages within that site 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/users/accounts/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bind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www.example.com/users/accounts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only be sent when using HTTPS secure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 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be sent by HTTP/HTTPS requests only (not JavaScript, Ajax, etc.; seen later); this is to help avoid JavaScript security attacks</a:t>
            </a:r>
          </a:p>
        </p:txBody>
      </p:sp>
    </p:spTree>
    <p:extLst>
      <p:ext uri="{BB962C8B-B14F-4D97-AF65-F5344CB8AC3E}">
        <p14:creationId xmlns:p14="http://schemas.microsoft.com/office/powerpoint/2010/main" val="41402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cookie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6380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cookie will be available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the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load, but not the current one. If you need the value during the current page request, also store it in a variable: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940942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$_COOKIE["name"];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7103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$name = "</a:t>
            </a:r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$name;           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803819"/>
            <a:ext cx="10058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your code prints any output or HTML content: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5180320"/>
            <a:ext cx="10058399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html&gt;&lt;html&gt;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precede HTML content!</a:t>
            </a:r>
          </a:p>
        </p:txBody>
      </p:sp>
    </p:spTree>
    <p:extLst>
      <p:ext uri="{BB962C8B-B14F-4D97-AF65-F5344CB8AC3E}">
        <p14:creationId xmlns:p14="http://schemas.microsoft.com/office/powerpoint/2010/main" val="305204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form validation w/ </a:t>
            </a:r>
            <a:r>
              <a:rPr lang="en-US" dirty="0" smtClean="0"/>
              <a:t>regexes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6910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("/^[A-Z]{2}$/", $state)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state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227119"/>
            <a:ext cx="100880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preg_match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regexes help you to validate parameters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sites often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want to give a descriptive error message here (why?)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PHP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59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vowels with stars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quick    brown       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preg_replace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]/", "*",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f*x"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break apart into words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$words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preg_split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 ]+/",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capitalize words that had 2+ consecutive vowels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count($words);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("/\\*{2,}/",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"Q**CK",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</a:t>
            </a:r>
            <a:r>
              <a:rPr lang="en-US" sz="1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8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36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die("error message 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498674"/>
            <a:ext cx="9981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PHP's die function prints a message and then completely stops code </a:t>
            </a:r>
            <a:r>
              <a:rPr lang="en-US" sz="2400" dirty="0" smtClean="0"/>
              <a:t>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sometimes useful to have your page "die" on invalid </a:t>
            </a:r>
            <a:r>
              <a:rPr lang="en-US" sz="24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problem: poor user experience (a partial, invalid page is sent back)</a:t>
            </a:r>
          </a:p>
        </p:txBody>
      </p:sp>
    </p:spTree>
    <p:extLst>
      <p:ext uri="{BB962C8B-B14F-4D97-AF65-F5344CB8AC3E}">
        <p14:creationId xmlns:p14="http://schemas.microsoft.com/office/powerpoint/2010/main" val="3985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734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 header text");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 general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browser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redirection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9445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PHP's </a:t>
            </a:r>
            <a:r>
              <a:rPr lang="en-US" sz="2200" dirty="0"/>
              <a:t>header function can be used for several common HTTP messages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sending back HTTP error codes (404 not found, 403 forbidden, etc.)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redirecting from one page to another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indicating content types, languages, caching policies, server info,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you can use a Location header to tell the browser to redirect itself to another page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useful to redirect if the user makes a validation error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must</a:t>
            </a:r>
            <a:r>
              <a:rPr lang="en-US" sz="2200" dirty="0"/>
              <a:t> appear before any other HTML output generated by the script</a:t>
            </a:r>
          </a:p>
        </p:txBody>
      </p:sp>
    </p:spTree>
    <p:extLst>
      <p:ext uri="{BB962C8B-B14F-4D97-AF65-F5344CB8AC3E}">
        <p14:creationId xmlns:p14="http://schemas.microsoft.com/office/powerpoint/2010/main" val="4114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to redirect between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9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96633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header("Location: start-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invalid input; redirect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1538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one problem</a:t>
            </a:r>
            <a:r>
              <a:rPr lang="en-US" sz="2400" dirty="0"/>
              <a:t>: User is redirected back to original form without any clear error message or understanding of why the redirect occurred. </a:t>
            </a:r>
          </a:p>
        </p:txBody>
      </p:sp>
    </p:spTree>
    <p:extLst>
      <p:ext uri="{BB962C8B-B14F-4D97-AF65-F5344CB8AC3E}">
        <p14:creationId xmlns:p14="http://schemas.microsoft.com/office/powerpoint/2010/main" val="21939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include("filename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76349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include("header.html");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include("shared-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code.php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52719"/>
            <a:ext cx="10058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inserts </a:t>
            </a:r>
            <a:r>
              <a:rPr lang="en-US" sz="2400" dirty="0"/>
              <a:t>the entire contents of the given file into the PHP script's output page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modularity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for defining reused functions needed by multiple pages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related</a:t>
            </a:r>
            <a:r>
              <a:rPr lang="en-US" sz="2400" dirty="0"/>
              <a:t>: </a:t>
            </a:r>
            <a:r>
              <a:rPr lang="en-US" sz="2400" dirty="0" err="1"/>
              <a:t>include_once</a:t>
            </a:r>
            <a:r>
              <a:rPr lang="en-US" sz="2400" dirty="0"/>
              <a:t>, require, </a:t>
            </a:r>
            <a:r>
              <a:rPr lang="en-US" sz="2400" dirty="0" err="1"/>
              <a:t>require_once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4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HTML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844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this is top.html --&gt;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30217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include("top.html");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top.html's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299828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</a:t>
            </a:r>
            <a:r>
              <a:rPr lang="en-US" sz="2400" dirty="0"/>
              <a:t>a .html file injects that HTML output into your PHP page at that </a:t>
            </a:r>
            <a:r>
              <a:rPr lang="en-US" sz="2400" dirty="0" smtClean="0"/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if you have shared regions of pure HTML tags that don't contain any PHP content </a:t>
            </a:r>
          </a:p>
        </p:txBody>
      </p:sp>
    </p:spTree>
    <p:extLst>
      <p:ext uri="{BB962C8B-B14F-4D97-AF65-F5344CB8AC3E}">
        <p14:creationId xmlns:p14="http://schemas.microsoft.com/office/powerpoint/2010/main" val="2145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2247</TotalTime>
  <Words>1518</Words>
  <Application>Microsoft Office PowerPoint</Application>
  <PresentationFormat>Widescreen</PresentationFormat>
  <Paragraphs>206</Paragraphs>
  <Slides>25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Regular expressions in PHP (PDF)</vt:lpstr>
      <vt:lpstr>PHP form validation w/ regexes</vt:lpstr>
      <vt:lpstr>Regular expression PHP example</vt:lpstr>
      <vt:lpstr>The die function</vt:lpstr>
      <vt:lpstr>The header function</vt:lpstr>
      <vt:lpstr>Using header to redirect between pages</vt:lpstr>
      <vt:lpstr>Including files: include</vt:lpstr>
      <vt:lpstr>Including a common HTML file</vt:lpstr>
      <vt:lpstr>Including a common PHP file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a cookie in PHP</vt:lpstr>
      <vt:lpstr>Retrieving information from a cookie</vt:lpstr>
      <vt:lpstr>What cookies have been set?</vt:lpstr>
      <vt:lpstr>Expiration / persistent cookies</vt:lpstr>
      <vt:lpstr>Deleting a cookie</vt:lpstr>
      <vt:lpstr>Clearing cookies in your browser</vt:lpstr>
      <vt:lpstr>Cookie scope and attributes</vt:lpstr>
      <vt:lpstr>Common cookie bugs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14</cp:revision>
  <dcterms:created xsi:type="dcterms:W3CDTF">2014-10-16T20:58:28Z</dcterms:created>
  <dcterms:modified xsi:type="dcterms:W3CDTF">2016-05-16T17:41:34Z</dcterms:modified>
</cp:coreProperties>
</file>