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sonformatter.curiousconcept.com/" TargetMode="External"/><Relationship Id="rId2" Type="http://schemas.openxmlformats.org/officeDocument/2006/relationships/hyperlink" Target="http://jsonlin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ulisageek.com/json_validator/" TargetMode="External"/><Relationship Id="rId4" Type="http://schemas.openxmlformats.org/officeDocument/2006/relationships/hyperlink" Target="http://www.freeformatter.com/json-validato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/JavaScript/Reference/Global_Objects/JSON/stringif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ter.cs.washington.edu/services/books/books_json.php?category=cooking" TargetMode="External"/><Relationship Id="rId2" Type="http://schemas.openxmlformats.org/officeDocument/2006/relationships/hyperlink" Target="http://webster.cs.washington.edu/books_json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cument_Type_Definition" TargetMode="External"/><Relationship Id="rId2" Type="http://schemas.openxmlformats.org/officeDocument/2006/relationships/hyperlink" Target="http://en.wikipedia.org/wiki/XML_Schema_(W3C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dom/dom_method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er.cs.washington.edu/cse154/services/hw/hw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ML#Example_and_comparison_to_other_forma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rockf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13: XML and JSON</a:t>
            </a:r>
            <a:endParaRPr lang="en-US" dirty="0"/>
          </a:p>
        </p:txBody>
      </p:sp>
      <p:pic>
        <p:nvPicPr>
          <p:cNvPr id="4" name="Picture 2" descr="https://s-media-cache-ak0.pinimg.com/originals/fe/a7/7d/fea77dedd73df06d8d87c91d296ddd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465483"/>
            <a:ext cx="3400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JavaScript object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0048"/>
            <a:ext cx="10058400" cy="313932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person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name: "Philip J. Fry",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age: 23,        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"weight": 172.5,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friends: ["Farnsworth", "Hermes",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"],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function() { return this.name + " loves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alert(person["weight"]);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172.5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person.friends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[2]));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Philip J. Fry loves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38650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object can have methods (function properties) that refer to itself as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refer to the fields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["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field names can optionally be put in quotes (e.g.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above)</a:t>
            </a:r>
          </a:p>
        </p:txBody>
      </p:sp>
    </p:spTree>
    <p:extLst>
      <p:ext uri="{BB962C8B-B14F-4D97-AF65-F5344CB8AC3E}">
        <p14:creationId xmlns:p14="http://schemas.microsoft.com/office/powerpoint/2010/main" val="2462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Repeated: Example 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7186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Could we express this message data as a JavaScript object?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12989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Each attribute and tag could become a property or sub-object within the overall message object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equivalant</a:t>
            </a:r>
            <a:r>
              <a:rPr lang="en-US" dirty="0"/>
              <a:t> JSON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0515"/>
            <a:ext cx="10058400" cy="369331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"private": "true",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"from": "Alice Smith (alice@example.com)",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"to":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"Robert Jones (roberto@example.com)",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"Charles Dodd (cdodd@example.com)"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"subject": "Tomorrow's \"Birthday Bash\" event!",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"message":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"language":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"text": "Hey guys, don't forget to call me this weekend!"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79828"/>
            <a:ext cx="10640833" cy="2308324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variable assignment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strings must be double-quoted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"Simpson",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 names must be 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"birthdate":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Date("April 1, 1983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objects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"enroll":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this.enrolled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3690825"/>
            <a:ext cx="10640833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JSON has a few rules that differ from regular JS: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Strings must be quoted (in JS, single- or double-quoted are allowed)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property/field names must be quoted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Unsupported types: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RegExp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others supported: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Numerous validators/formatters available: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JSONLint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JSON Formatter &amp; Validator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Free Formatter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JSON Validator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 </a:t>
            </a:r>
            <a:r>
              <a:rPr lang="en-US" dirty="0">
                <a:hlinkClick r:id="rId2"/>
              </a:rPr>
              <a:t>JSON 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1912869"/>
          <a:ext cx="10058400" cy="1828800"/>
        </p:xfrm>
        <a:graphic>
          <a:graphicData uri="http://schemas.openxmlformats.org/drawingml/2006/table">
            <a:tbl>
              <a:tblPr/>
              <a:tblGrid>
                <a:gridCol w="2739224"/>
                <a:gridCol w="731917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(</a:t>
                      </a:r>
                      <a:r>
                        <a:rPr lang="en-US" sz="2200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string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converts the given string of JSON data into an equivalent JavaScript object and returns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JSON.stringify(</a:t>
                      </a:r>
                      <a:r>
                        <a:rPr lang="en-US" sz="22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object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converts the given object into a string of JSON data (the opposite of </a:t>
                      </a:r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33878"/>
            <a:ext cx="9066559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use Ajax to fetch data that is in JSON format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call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it to convert it into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interact with that object as you would with any other JavaScript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expressions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45510"/>
            <a:ext cx="46375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Given the JSON data at right, what expressions would produce: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window's title?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(use the Console)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image's third coordinate?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number of messages?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y-offset of the last message?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8132" y="1845510"/>
            <a:ext cx="5836854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8132" y="2322992"/>
            <a:ext cx="5836854" cy="4524315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"window":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"title": "Sample Widget",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"width": 500,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"height": 500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"image":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"images/logo.png",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[250, 150, 350, 400],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"alignment": "center"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"messages": [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"Save", "offset": [10, 20]},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"Help", "offset": [ 0, 50]},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"Quit", "offset": [30, 15]}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"debug": "true"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896" y="4585149"/>
            <a:ext cx="5837582" cy="120032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title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data.window.title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data.image.coords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- 1].offset[1];</a:t>
            </a:r>
          </a:p>
        </p:txBody>
      </p:sp>
    </p:spTree>
    <p:extLst>
      <p:ext uri="{BB962C8B-B14F-4D97-AF65-F5344CB8AC3E}">
        <p14:creationId xmlns:p14="http://schemas.microsoft.com/office/powerpoint/2010/main" val="34402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example: </a:t>
            </a: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81267"/>
            <a:ext cx="10058400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Suppose we have a service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books_json.php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about library books.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query parameters are passed, it outputs a list of book categories: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7018" y="2506801"/>
            <a:ext cx="9638662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"categories": ["computers", "cooking", "finance", ...]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917117"/>
            <a:ext cx="10511624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Supply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category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query parameter to see all books in one category: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http://webster.cs.washington.edu/services/books/books_json.php?category=cooking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7018" y="3727542"/>
            <a:ext cx="10459634" cy="2585323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2009, "price": 22.00,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"Breakfast for Dinner", "author": "Amanda Camp"},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2010, "price": 75.00,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"21 Burgers for the 21st Century", "author": "Stuart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15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page that processes this JSON book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Initially the page lets the user choose a category, created from the JSON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3847"/>
            <a:ext cx="6931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After choosing a category, the list of books in it appears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514812" y="3932079"/>
            <a:ext cx="9640868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Books in category "Cooking":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Breakfast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Dinner, by Amanda Camp (2009)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21 Burgers for the 21st Century, by Stuart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Reges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Four Food Groups of Chocolate, by Victoria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Kirst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(2005)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12" y="2643502"/>
            <a:ext cx="3918151" cy="33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JSON book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8509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all books from the JSON data to the page's bulleted list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("li");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].title + ", by "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].author + " 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].year + ")";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("books").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style: the </a:t>
            </a:r>
            <a:r>
              <a:rPr lang="en-US" dirty="0" err="1"/>
              <a:t>eval</a:t>
            </a:r>
            <a:r>
              <a:rPr lang="en-US" dirty="0"/>
              <a:t>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1923726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do this!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1317" y="3033422"/>
            <a:ext cx="8945822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that takes a string and runs it as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essentially the same as what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out potentially dangerous code;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evil and should not be used!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</a:t>
            </a:r>
            <a:r>
              <a:rPr lang="en-US" dirty="0" err="1"/>
              <a:t>responseXML</a:t>
            </a:r>
            <a:r>
              <a:rPr lang="en-US" dirty="0"/>
              <a:t> in Firebug</a:t>
            </a:r>
          </a:p>
        </p:txBody>
      </p:sp>
      <p:pic>
        <p:nvPicPr>
          <p:cNvPr id="12291" name="Picture 3" descr="Firebug D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55" y="1889400"/>
            <a:ext cx="77914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6897" y="5858326"/>
            <a:ext cx="76939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examine the entire XML document, its node/tree structure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 and </a:t>
            </a:r>
            <a:r>
              <a:rPr lang="en-US" dirty="0" err="1" smtClean="0"/>
              <a:t>Doctypes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7654"/>
            <a:ext cx="10058400" cy="5075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"rule books" describing which tags/attributes you want to allow in your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used to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validate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XML files to make sure they follow the rules of that "flavor"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W3C HTML validator uses an HTML schema to validate your HTML (related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&lt;!DOCTYPE html&gt;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optional; if you don't have one, there are no rules beyond having well-formed XML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W3C XML Schema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Document Type Definition (DTD)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doctype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3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XML DOM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36128"/>
            <a:ext cx="10058400" cy="38442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attributes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childNodes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previousSibling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hasAttribute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hasChildNodes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insertBefore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removeChild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replaceChild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full reference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Late day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5823"/>
            <a:ext cx="1005840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shows how many students turn homework in late for each assignment.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service here: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http://webster.cs.washington.edu/cse154/services/hw/hw.php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parameter: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assignment=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hw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1811"/>
            <a:ext cx="10058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standard open format; don't have to "reinvent the wheel" for storing new types of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represent almost any general kind of data (record, list, tree)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easy to read (for humans and computers)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lots of tools exist for working with XML in many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bulky syntax/structure makes files large; can decrease performance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example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hard to "shoehorn" data into a good XML 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JavaScript code to navigate the XML DOM is bulky and generally not fun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9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fairly simple to read and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parsed by JavaScript code using XML DOM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65154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Is there any other data format that is more natural for JS code to process?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Object Notation (JSON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6260"/>
            <a:ext cx="671512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JavaScript Object Notation (JSON):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Data format that represents data as a set of JavaScript objects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invented by JS guru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Douglas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Crockford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Yahoo!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natively supported by all modern browsers (and libraries to support it in old ones)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 yet as popular as XML, but steadily rising due to its simplicity and ease of use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j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405" y="1936260"/>
            <a:ext cx="33432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930" y="3762898"/>
            <a:ext cx="25717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0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Creating a new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5145"/>
            <a:ext cx="10058400" cy="1477328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82473"/>
            <a:ext cx="10058400" cy="1754326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x: 4,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y: 3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")");   // (4, 3, -1)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13679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JavaScript, you can create a new object without creating a class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add properties to any object even after it is created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2425</TotalTime>
  <Words>1329</Words>
  <Application>Microsoft Office PowerPoint</Application>
  <PresentationFormat>Widescreen</PresentationFormat>
  <Paragraphs>212</Paragraphs>
  <Slides>19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Debugging responseXML in Firebug</vt:lpstr>
      <vt:lpstr>Schemas and Doctypes</vt:lpstr>
      <vt:lpstr>Full list of XML DOM properties</vt:lpstr>
      <vt:lpstr>Exercise: Late day distribution</vt:lpstr>
      <vt:lpstr>Pros and cons of XML</vt:lpstr>
      <vt:lpstr>An example of XML data</vt:lpstr>
      <vt:lpstr>JavaScript Object Notation (JSON)</vt:lpstr>
      <vt:lpstr>Background: Creating a new object</vt:lpstr>
      <vt:lpstr>More about JavaScript object syntax</vt:lpstr>
      <vt:lpstr>Repeated: Example XML data</vt:lpstr>
      <vt:lpstr>The equivalant JSON data</vt:lpstr>
      <vt:lpstr>Valid JSON</vt:lpstr>
      <vt:lpstr>Browser JSON methods</vt:lpstr>
      <vt:lpstr>JSON expressions exercise</vt:lpstr>
      <vt:lpstr>JSON example: Books</vt:lpstr>
      <vt:lpstr>JSON exercise</vt:lpstr>
      <vt:lpstr>Working with JSON book data</vt:lpstr>
      <vt:lpstr>Bad style: the eval function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21</cp:revision>
  <dcterms:created xsi:type="dcterms:W3CDTF">2014-11-13T22:52:54Z</dcterms:created>
  <dcterms:modified xsi:type="dcterms:W3CDTF">2016-04-27T20:06:32Z</dcterms:modified>
</cp:coreProperties>
</file>