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4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pos_bottom.asp" TargetMode="External"/><Relationship Id="rId2" Type="http://schemas.openxmlformats.org/officeDocument/2006/relationships/hyperlink" Target="http://www.w3schools.com/cssref/pr_pos_top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cssref/pr_pos_right.asp" TargetMode="External"/><Relationship Id="rId4" Type="http://schemas.openxmlformats.org/officeDocument/2006/relationships/hyperlink" Target="http://www.w3schools.com/cssref/pr_pos_left.asp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5</a:t>
            </a:r>
            <a:r>
              <a:rPr lang="en-US" dirty="0" smtClean="0"/>
              <a:t>: </a:t>
            </a:r>
            <a:r>
              <a:rPr lang="en-US" dirty="0"/>
              <a:t>Floating and </a:t>
            </a:r>
            <a:r>
              <a:rPr lang="en-US" dirty="0" smtClean="0"/>
              <a:t>Positioning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03" y="829544"/>
            <a:ext cx="6955459" cy="342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position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142423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div#ad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position: fixed;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right: 10%;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top: 45%;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41258"/>
              </p:ext>
            </p:extLst>
          </p:nvPr>
        </p:nvGraphicFramePr>
        <p:xfrm>
          <a:off x="1097280" y="3716278"/>
          <a:ext cx="10058400" cy="2225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37198"/>
                <a:gridCol w="3140765"/>
                <a:gridCol w="548043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value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rowSpan="4"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static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default 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relative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offset from its normal static position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absolute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fixed position within its containing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fixed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 fixed position within the browser window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top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3"/>
                        </a:rPr>
                        <a:t>bottom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4"/>
                        </a:rPr>
                        <a:t>left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5"/>
                        </a:rPr>
                        <a:t>right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positions of box's corners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737599" y="2687742"/>
            <a:ext cx="1516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Here I am!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59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5989320" cy="1583266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menubar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position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absolute;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left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400px;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top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50px;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356161"/>
            <a:ext cx="6058894" cy="3167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removed from normal flow (like floating ones)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positioned relative to the block element 	containing them (assuming that block also 	uses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absolute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relative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positioning)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actual position determined 	by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right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values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should often specify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as well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absolute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369" y="2926729"/>
            <a:ext cx="38671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8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#area2 { position: relative;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1437" y="2286000"/>
            <a:ext cx="6044979" cy="35057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absolute-positioned elements are normally positioned at an offset from the corner of the overall web page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instead cause the absolute element to position itself relative to some other element's corner, wrap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absolute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element in an element whose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position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relative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3" name="Picture 3" descr="absolute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2537590"/>
            <a:ext cx="386715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2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</a:t>
            </a:r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22970"/>
            <a:ext cx="5462546" cy="37461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  <a:r>
              <a:rPr lang="en-US" sz="2200" dirty="0" smtClean="0"/>
              <a:t>  removed </a:t>
            </a:r>
            <a:r>
              <a:rPr lang="en-US" sz="2200" dirty="0"/>
              <a:t>from normal flow (like floating ones)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 positioned </a:t>
            </a:r>
            <a:r>
              <a:rPr lang="en-US" sz="2200" dirty="0"/>
              <a:t>relative to the browser window</a:t>
            </a:r>
          </a:p>
          <a:p>
            <a:pPr lvl="1"/>
            <a:r>
              <a:rPr lang="en-US" sz="2200" dirty="0"/>
              <a:t>even when the user scrolls the window, element will remain in the same place</a:t>
            </a:r>
          </a:p>
          <a:p>
            <a:endParaRPr lang="en-US" sz="2200" dirty="0"/>
          </a:p>
        </p:txBody>
      </p:sp>
      <p:pic>
        <p:nvPicPr>
          <p:cNvPr id="11266" name="Picture 2" descr="fixed positi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2122970"/>
            <a:ext cx="38671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8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Alignment</a:t>
            </a:r>
            <a:r>
              <a:rPr lang="fr-FR" dirty="0"/>
              <a:t> vs. </a:t>
            </a:r>
            <a:r>
              <a:rPr lang="fr-FR" dirty="0" err="1"/>
              <a:t>float</a:t>
            </a:r>
            <a:r>
              <a:rPr lang="fr-FR" dirty="0"/>
              <a:t> vs. </a:t>
            </a:r>
            <a:r>
              <a:rPr lang="fr-FR" dirty="0" smtClean="0"/>
              <a:t>position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1" y="1581329"/>
            <a:ext cx="10058400" cy="45521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possible, lay out an element by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aligning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its content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horizontal alignment: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set this on a block element; it aligns the content within it (not the block element itself)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vertical alignment: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set this on an inline element, and it aligns it vertically within its containing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alignment won't work, try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floating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floating won't work, try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positioning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the element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absolute/fixed positioning are a last resort and should not be overused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49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about inline </a:t>
            </a:r>
            <a:r>
              <a:rPr lang="en-US" dirty="0" smtClean="0"/>
              <a:t>boxes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381275"/>
            <a:ext cx="10058400" cy="49522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size properties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min-width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etc.) are ignored for inline boxes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margin-top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margin-bottom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ignored, but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margin-left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margin-right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are not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the containing block box's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text-align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controls horizontal position of inline boxes within it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text-align does not align block boxes within the page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each inline box's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aligns it vertically within its block box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2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display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205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h2 { display: inline; background-color: yellow;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62400" y="2331555"/>
            <a:ext cx="3839817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another heading</a:t>
            </a:r>
            <a:endParaRPr lang="en-US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31555"/>
            <a:ext cx="2768707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endParaRPr lang="en-US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2295939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                                                                                </a:t>
            </a: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25209"/>
              </p:ext>
            </p:extLst>
          </p:nvPr>
        </p:nvGraphicFramePr>
        <p:xfrm>
          <a:off x="1723445" y="3196563"/>
          <a:ext cx="8971059" cy="8331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15086"/>
                <a:gridCol w="755597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display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sets the type of CSS box model an element is displayed with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97279" y="4013390"/>
            <a:ext cx="10058401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values: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none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block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run-in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compact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use sparingly, because it can radically alter the page layout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block elements as </a:t>
            </a:r>
            <a:r>
              <a:rPr lang="en-US" dirty="0" smtClean="0"/>
              <a:t>inline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16434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&lt;ul id="topmenu"&gt;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1&lt;/li&gt;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2&lt;/li&gt;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&lt;li&gt;Item 3&lt;/li&gt;</a:t>
            </a:r>
          </a:p>
          <a:p>
            <a:pPr>
              <a:spcBef>
                <a:spcPts val="0"/>
              </a:spcBef>
            </a:pPr>
            <a:r>
              <a:rPr lang="it-IT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&lt;/ul</a:t>
            </a:r>
            <a:r>
              <a:rPr lang="it-IT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 </a:t>
            </a:r>
            <a:r>
              <a:rPr lang="it-IT" sz="18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18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262168"/>
            <a:ext cx="10058400" cy="1538883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topmenu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li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display: inline;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border: 2px solid gray;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margin-right: 1em;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353373"/>
            <a:ext cx="1005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lists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and other block elements can be displayed inline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flow left-to-right on same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width is determined by content (block elements are 100% of page width)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2886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1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8773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4660" y="4892546"/>
            <a:ext cx="7809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Item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7280" y="4801051"/>
            <a:ext cx="10058400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                      </a:t>
            </a:r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float </a:t>
            </a:r>
            <a:r>
              <a:rPr lang="en-US" dirty="0" smtClean="0"/>
              <a:t>property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383353"/>
              </p:ext>
            </p:extLst>
          </p:nvPr>
        </p:nvGraphicFramePr>
        <p:xfrm>
          <a:off x="1898373" y="1908320"/>
          <a:ext cx="8680837" cy="85475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54264"/>
                <a:gridCol w="7026573"/>
              </a:tblGrid>
              <a:tr h="427379"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427379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float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side to hover on; can be left, right, or none (default)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321516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sz="2400" b="1" i="1" dirty="0">
                <a:solidFill>
                  <a:srgbClr val="000000"/>
                </a:solidFill>
                <a:latin typeface="Calibri" panose="020F0502020204030204" pitchFamily="34" charset="0"/>
              </a:rPr>
              <a:t>floating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element is removed from normal document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flow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underlying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text wraps around it as necessary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27" name="Picture 3" descr="flo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530" y="3215165"/>
            <a:ext cx="386715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9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6764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="images/koala.jpg" alt="Koala" class="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headericon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Lorem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ipsum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dolor sit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consectetur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adipiscing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....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713383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img.headericon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left;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641169"/>
            <a:ext cx="10058400" cy="255454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Lorem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ipsum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dolor sit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consectetur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adipiscing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scelerisque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ut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dui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mollis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sed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malesuada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pretium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Morbi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bibendum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 at lacus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rutrum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convallis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Duis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eros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dolor. In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eros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blandit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viverra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facilisis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commodo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velit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Cras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pretium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nunc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id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nisl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elementum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at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interdum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odio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blandit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	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rutrum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iaculis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Praesent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ante et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cursus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suscipit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Nullam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congue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egestas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lorem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luctus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tincidunt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tortor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mi,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ultricies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orci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bibendum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viverra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metus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ligula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varius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feugiat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In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lacinia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ligula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accumsan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tortor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porttitor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ornare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Donec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interdum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mattis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purus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sit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ultrices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054" name="Picture 6" descr="Ko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139" y="3776707"/>
            <a:ext cx="1229680" cy="145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0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content and </a:t>
            </a:r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4172417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often floating elements should have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 value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if no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specified, other content may be unable to wrap around the floating element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I am not floating, no width set</a:t>
            </a:r>
          </a:p>
        </p:txBody>
      </p:sp>
      <p:sp>
        <p:nvSpPr>
          <p:cNvPr id="7" name="Rectangle 6"/>
          <p:cNvSpPr/>
          <p:nvPr/>
        </p:nvSpPr>
        <p:spPr>
          <a:xfrm>
            <a:off x="8026938" y="2410247"/>
            <a:ext cx="312874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no width set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7280" y="2965677"/>
            <a:ext cx="1005840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no width set, but my text is very long so this paragraph doesn't really seem like it's floating at all, darn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97280" y="3803085"/>
            <a:ext cx="4190337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not floating, 45%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width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9588" y="3803085"/>
            <a:ext cx="4706092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 am floating right, 45% 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5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clear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77588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background-color: fuchsia;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clear: right; background-color: cyan;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075367"/>
            <a:ext cx="9029700" cy="369332"/>
          </a:xfrm>
          <a:prstGeom prst="rect">
            <a:avLst/>
          </a:prstGeom>
          <a:solidFill>
            <a:srgbClr val="FF33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XKCD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webcomic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of romance, sarcasm, math, and language...</a:t>
            </a:r>
            <a:endParaRPr lang="en-US" dirty="0"/>
          </a:p>
        </p:txBody>
      </p:sp>
      <p:pic>
        <p:nvPicPr>
          <p:cNvPr id="4098" name="Picture 2" descr="the man in the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980" y="3075368"/>
            <a:ext cx="10287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97280" y="4437443"/>
            <a:ext cx="1005840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My XKCD Fan Site</a:t>
            </a:r>
            <a:endParaRPr lang="en-US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485671"/>
              </p:ext>
            </p:extLst>
          </p:nvPr>
        </p:nvGraphicFramePr>
        <p:xfrm>
          <a:off x="1719470" y="5096924"/>
          <a:ext cx="8810045" cy="1107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96688"/>
                <a:gridCol w="741335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clear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disallows floating elements from overlapping this element;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can be left, right, both, or none (default)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72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 </a:t>
            </a: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28501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div#sidebar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float: right;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clear: right;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2" name="Picture 2" descr="float cl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905" y="2774674"/>
            <a:ext cx="38671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57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error: container too </a:t>
            </a:r>
            <a:r>
              <a:rPr lang="en-US" dirty="0" smtClean="0"/>
              <a:t>short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86309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="images/xkcd.png" alt="the man in the hat"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XKCD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webcomic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of romance, sarcasm,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math, and language...&lt;/p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32043"/>
            <a:ext cx="10058400" cy="707886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 { border: 2px dashed black; }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{ float: right;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760558"/>
            <a:ext cx="10058400" cy="461665"/>
          </a:xfrm>
          <a:prstGeom prst="rect">
            <a:avLst/>
          </a:prstGeom>
          <a:ln w="28575"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XKCD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webcomic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of romance, sarcasm, math, and language...</a:t>
            </a:r>
            <a:endParaRPr lang="en-US" sz="2400" dirty="0"/>
          </a:p>
        </p:txBody>
      </p:sp>
      <p:pic>
        <p:nvPicPr>
          <p:cNvPr id="6148" name="Picture 4" descr="the man in the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7041" y="3780436"/>
            <a:ext cx="10287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97280" y="4886425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We want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containing the image to extend downward so that its border encloses the entire image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8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7280" y="2365511"/>
            <a:ext cx="10058400" cy="1699591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overflow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6075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border: 2px dashed black; overflow: hidden;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314861"/>
            <a:ext cx="8007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XKCD a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webcomic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of romance, sarcasm, math, and language...</a:t>
            </a:r>
            <a:endParaRPr lang="en-US" sz="2400" dirty="0"/>
          </a:p>
        </p:txBody>
      </p:sp>
      <p:pic>
        <p:nvPicPr>
          <p:cNvPr id="7171" name="Picture 3" descr="the man in the h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195" y="2395329"/>
            <a:ext cx="1283607" cy="164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61033"/>
              </p:ext>
            </p:extLst>
          </p:nvPr>
        </p:nvGraphicFramePr>
        <p:xfrm>
          <a:off x="1097280" y="4679480"/>
          <a:ext cx="10058400" cy="1107440"/>
        </p:xfrm>
        <a:graphic>
          <a:graphicData uri="http://schemas.openxmlformats.org/drawingml/2006/table">
            <a:tbl>
              <a:tblPr/>
              <a:tblGrid>
                <a:gridCol w="2461246"/>
                <a:gridCol w="759715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smtClean="0">
                          <a:effectLst/>
                        </a:rPr>
                        <a:t>property</a:t>
                      </a:r>
                      <a:endParaRPr lang="en-US" sz="2200" b="1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 smtClean="0">
                          <a:effectLst/>
                        </a:rPr>
                        <a:t>description</a:t>
                      </a:r>
                      <a:endParaRPr lang="en-US" sz="2200" b="1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overflow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specifies what to do if an element's content is too large;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can be auto, visible, hidden, or scroll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3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Multi-column </a:t>
            </a:r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4168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&lt;p&gt;the first paragraph&lt;/p&gt;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&lt;p&gt;the second paragraph&lt;/p&gt;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&lt;p&gt;the third paragraph&lt;/p&gt;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Some other text that is important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87417"/>
            <a:ext cx="10058400" cy="923330"/>
          </a:xfrm>
          <a:prstGeom prst="rect">
            <a:avLst/>
          </a:prstGeo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float: right; width: 20%; margin: 0.5em;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border: 2px solid black;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div { border: 3px dotted green; overflow: hidden;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013499"/>
            <a:ext cx="10058400" cy="1107996"/>
          </a:xfrm>
          <a:prstGeom prst="rect">
            <a:avLst/>
          </a:prstGeom>
          <a:ln w="28575">
            <a:solidFill>
              <a:srgbClr val="00B050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other text that is 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important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4976134" y="5193485"/>
            <a:ext cx="1941557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third paragraph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0028" y="5193485"/>
            <a:ext cx="185525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second paragraph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97615" y="5193485"/>
            <a:ext cx="1877437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first paragraph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1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3156</TotalTime>
  <Words>724</Words>
  <Application>Microsoft Office PowerPoint</Application>
  <PresentationFormat>Widescreen</PresentationFormat>
  <Paragraphs>160</Paragraphs>
  <Slides>17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Courier New</vt:lpstr>
      <vt:lpstr>Times New Roman</vt:lpstr>
      <vt:lpstr>Retrospect</vt:lpstr>
      <vt:lpstr>CSE 154</vt:lpstr>
      <vt:lpstr>The CSS float property</vt:lpstr>
      <vt:lpstr>Float example</vt:lpstr>
      <vt:lpstr>Floating content and width</vt:lpstr>
      <vt:lpstr>The clear property</vt:lpstr>
      <vt:lpstr>Clear diagram</vt:lpstr>
      <vt:lpstr>Common error: container too short</vt:lpstr>
      <vt:lpstr>The overflow property</vt:lpstr>
      <vt:lpstr>Multi-column layouts</vt:lpstr>
      <vt:lpstr>The position property</vt:lpstr>
      <vt:lpstr>Absolute positioning</vt:lpstr>
      <vt:lpstr>Relative positioning</vt:lpstr>
      <vt:lpstr>Fixed positioning</vt:lpstr>
      <vt:lpstr>Alignment vs. float vs. position</vt:lpstr>
      <vt:lpstr>Details about inline boxes</vt:lpstr>
      <vt:lpstr>The display property</vt:lpstr>
      <vt:lpstr>Displaying block elements as inline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26</cp:revision>
  <dcterms:created xsi:type="dcterms:W3CDTF">2014-09-28T20:39:27Z</dcterms:created>
  <dcterms:modified xsi:type="dcterms:W3CDTF">2016-04-06T22:40:08Z</dcterms:modified>
</cp:coreProperties>
</file>