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73" r:id="rId5"/>
    <p:sldId id="260" r:id="rId6"/>
    <p:sldId id="268" r:id="rId7"/>
    <p:sldId id="267" r:id="rId8"/>
    <p:sldId id="266" r:id="rId9"/>
    <p:sldId id="272" r:id="rId10"/>
    <p:sldId id="274" r:id="rId11"/>
    <p:sldId id="262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28" name="Group 24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grpSp>
          <p:nvGrpSpPr>
            <p:cNvPr id="1036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</p:grpSp>
      </p:grp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27184" y="6431544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buFont typeface="Wingdings" charset="0"/>
              <a:buNone/>
              <a:defRPr/>
            </a:pPr>
            <a:fld id="{55D2F117-1832-C943-B90B-D920B561CC3C}" type="slidenum">
              <a:rPr 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0"/>
                <a:buNone/>
                <a:defRPr/>
              </a:pPr>
              <a:t>‹#›</a:t>
            </a:fld>
            <a:endParaRPr lang="en-US" sz="1200" dirty="0" smtClean="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charset="0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charset="0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charset="0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change.washington.edu/" TargetMode="External"/><Relationship Id="rId3" Type="http://schemas.openxmlformats.org/officeDocument/2006/relationships/hyperlink" Target="http://dub.washington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tVSTwC8qo" TargetMode="External"/><Relationship Id="rId4" Type="http://schemas.openxmlformats.org/officeDocument/2006/relationships/hyperlink" Target="http://www.youtube.com/watch?v=25Yifq70elY" TargetMode="External"/><Relationship Id="rId5" Type="http://schemas.openxmlformats.org/officeDocument/2006/relationships/hyperlink" Target="http://www.youtube.com/watch?v=fLQtssJDMMc" TargetMode="External"/><Relationship Id="rId6" Type="http://schemas.openxmlformats.org/officeDocument/2006/relationships/hyperlink" Target="http://www.youtube.com/watch?v=b4kkPlLdMvI" TargetMode="External"/><Relationship Id="rId7" Type="http://schemas.openxmlformats.org/officeDocument/2006/relationships/hyperlink" Target="http://www.pbs.org/wgbh/nova/tech/tadayoshi-kohno.html" TargetMode="Externa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TQ7EOpPNQy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" TargetMode="External"/><Relationship Id="rId4" Type="http://schemas.openxmlformats.org/officeDocument/2006/relationships/hyperlink" Target="http://interactivepython.org/courselib/static/thinkcspy/index.html" TargetMode="External"/><Relationship Id="rId5" Type="http://schemas.openxmlformats.org/officeDocument/2006/relationships/hyperlink" Target="http://htdp.org/" TargetMode="External"/><Relationship Id="rId6" Type="http://schemas.openxmlformats.org/officeDocument/2006/relationships/hyperlink" Target="http://learnyouahaskell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tanford.edu/class/cs193p/cgi-bin/drup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wjgl.org/" TargetMode="External"/><Relationship Id="rId4" Type="http://schemas.openxmlformats.org/officeDocument/2006/relationships/hyperlink" Target="http://jbox2d.org/" TargetMode="External"/><Relationship Id="rId5" Type="http://schemas.openxmlformats.org/officeDocument/2006/relationships/hyperlink" Target="http://biojava.org/wiki/Main_Page" TargetMode="External"/><Relationship Id="rId6" Type="http://schemas.openxmlformats.org/officeDocument/2006/relationships/hyperlink" Target="http://restfb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nlp.stanford.edu/softwa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restfb.com/" TargetMode="External"/><Relationship Id="rId3" Type="http://schemas.openxmlformats.org/officeDocument/2006/relationships/hyperlink" Target="http://developers.facebook.com/tools/explor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_make_it_be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6" y="2526143"/>
            <a:ext cx="7360000" cy="18057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Goodbye, world!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image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9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Courses?</a:t>
            </a:r>
            <a:endParaRPr 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 non-majors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CSE 154: Web </a:t>
            </a:r>
            <a:r>
              <a:rPr lang="en-US" dirty="0" smtClean="0"/>
              <a:t>Programming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373: Data Structures and Algorithms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374: Programming Concepts and Tools (C/C++, Linux, ...)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131: Digital Photography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460: Animation Capstone  (open to all majors)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INFO, AMATH, DXARTS, ...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/>
          </a:p>
          <a:p>
            <a:r>
              <a:rPr lang="en-US" dirty="0"/>
              <a:t>CSE majors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CSE 311: (Mathematical) Foundations of </a:t>
            </a:r>
            <a:r>
              <a:rPr lang="en-US" dirty="0" smtClean="0"/>
              <a:t>Computing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332: Data Abstractions (Data Structures and Algorithms)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331: Software Design and Implementation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341: Programming Languages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344: Intro to Data Management  (and databases)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351: Hardware/Software Interface</a:t>
            </a:r>
          </a:p>
        </p:txBody>
      </p:sp>
    </p:spTree>
    <p:extLst>
      <p:ext uri="{BB962C8B-B14F-4D97-AF65-F5344CB8AC3E}">
        <p14:creationId xmlns:p14="http://schemas.microsoft.com/office/powerpoint/2010/main" val="24285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– technologies for low-income regions</a:t>
            </a:r>
          </a:p>
          <a:p>
            <a:pPr lvl="1"/>
            <a:r>
              <a:rPr lang="en-US" dirty="0">
                <a:hlinkClick r:id="rId2"/>
              </a:rPr>
              <a:t>http://change.washington.edu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Dub – human-computer interaction and design</a:t>
            </a:r>
          </a:p>
          <a:p>
            <a:pPr lvl="1"/>
            <a:r>
              <a:rPr lang="en-US" dirty="0">
                <a:hlinkClick r:id="rId3"/>
              </a:rPr>
              <a:t>http://dub.washington.edu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5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S 2012-22 Job Grow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1" y="678729"/>
            <a:ext cx="9452406" cy="59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Leverage existing components without understanding details</a:t>
            </a:r>
          </a:p>
          <a:p>
            <a:pPr lvl="1"/>
            <a:r>
              <a:rPr lang="en-US" dirty="0" smtClean="0"/>
              <a:t>Create components that can be used as black boxes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Design tradeoffs </a:t>
            </a:r>
          </a:p>
          <a:p>
            <a:pPr lvl="1"/>
            <a:r>
              <a:rPr lang="en-US" dirty="0"/>
              <a:t>Algorithm </a:t>
            </a:r>
            <a:r>
              <a:rPr lang="en-US" dirty="0" smtClean="0"/>
              <a:t>analysis - s</a:t>
            </a:r>
            <a:r>
              <a:rPr lang="en-US" dirty="0" smtClean="0"/>
              <a:t>calability and growth</a:t>
            </a:r>
          </a:p>
          <a:p>
            <a:pPr lvl="1"/>
            <a:r>
              <a:rPr lang="en-US" dirty="0" smtClean="0"/>
              <a:t>Keeping code easy to read for maintainability </a:t>
            </a:r>
          </a:p>
          <a:p>
            <a:pPr lvl="1"/>
            <a:endParaRPr lang="en-US" dirty="0" smtClean="0"/>
          </a:p>
          <a:p>
            <a:r>
              <a:rPr lang="en-US" dirty="0"/>
              <a:t>Recursion</a:t>
            </a:r>
          </a:p>
          <a:p>
            <a:pPr lvl="1"/>
            <a:r>
              <a:rPr lang="en-US" dirty="0"/>
              <a:t>Reason about problems in terms of self-similarity</a:t>
            </a:r>
          </a:p>
          <a:p>
            <a:pPr lvl="1"/>
            <a:r>
              <a:rPr lang="en-US" dirty="0"/>
              <a:t>Write very short code to achieve complex </a:t>
            </a:r>
            <a:r>
              <a:rPr lang="en-US" dirty="0" smtClean="0"/>
              <a:t>behaviors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Art – </a:t>
            </a:r>
            <a:r>
              <a:rPr lang="en-US" dirty="0" smtClean="0"/>
              <a:t>"A </a:t>
            </a:r>
            <a:r>
              <a:rPr lang="en-US" dirty="0"/>
              <a:t>programmer who subconsciously views himself as an artist will enjoy what he does and will do it better</a:t>
            </a:r>
            <a:r>
              <a:rPr lang="en-US" dirty="0" smtClean="0"/>
              <a:t>." </a:t>
            </a:r>
            <a:r>
              <a:rPr lang="en-US" sz="1400" dirty="0" smtClean="0"/>
              <a:t>(Knuth)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all the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334" y="1371600"/>
            <a:ext cx="5491666" cy="5181600"/>
          </a:xfrm>
        </p:spPr>
        <p:txBody>
          <a:bodyPr/>
          <a:lstStyle/>
          <a:p>
            <a:r>
              <a:rPr lang="en-US" dirty="0"/>
              <a:t>Foreign policy: </a:t>
            </a:r>
            <a:r>
              <a:rPr lang="en-US" dirty="0" smtClean="0"/>
              <a:t>outcome prediction</a:t>
            </a:r>
          </a:p>
          <a:p>
            <a:endParaRPr lang="en-US" dirty="0"/>
          </a:p>
          <a:p>
            <a:r>
              <a:rPr lang="en-US" dirty="0"/>
              <a:t>Law: </a:t>
            </a:r>
            <a:r>
              <a:rPr lang="en-US" dirty="0" smtClean="0"/>
              <a:t>evidence summary</a:t>
            </a:r>
          </a:p>
          <a:p>
            <a:endParaRPr lang="en-US" dirty="0"/>
          </a:p>
          <a:p>
            <a:r>
              <a:rPr lang="en-US" dirty="0"/>
              <a:t>Medicine: smart diagnostics</a:t>
            </a:r>
          </a:p>
          <a:p>
            <a:endParaRPr lang="en-US" dirty="0"/>
          </a:p>
          <a:p>
            <a:r>
              <a:rPr lang="en-US" dirty="0"/>
              <a:t>Music: </a:t>
            </a:r>
            <a:r>
              <a:rPr lang="en-US" dirty="0" smtClean="0"/>
              <a:t>hit identification</a:t>
            </a:r>
          </a:p>
          <a:p>
            <a:endParaRPr lang="en-US" dirty="0" smtClean="0"/>
          </a:p>
          <a:p>
            <a:r>
              <a:rPr lang="en-US" dirty="0"/>
              <a:t>Sports: </a:t>
            </a:r>
            <a:r>
              <a:rPr lang="en-US" dirty="0" smtClean="0"/>
              <a:t>superstar discovery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Wall </a:t>
            </a:r>
            <a:r>
              <a:rPr lang="en-US" dirty="0" smtClean="0"/>
              <a:t>Street: high frequency trading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utomate_this_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423733" cy="52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Big Ideas</a:t>
            </a:r>
            <a:endParaRPr lang="en-US" dirty="0"/>
          </a:p>
        </p:txBody>
      </p:sp>
      <p:pic>
        <p:nvPicPr>
          <p:cNvPr id="5" name="Picture 4" descr="Logicomix_cov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" y="1506071"/>
            <a:ext cx="2745933" cy="3844306"/>
          </a:xfrm>
          <a:prstGeom prst="rect">
            <a:avLst/>
          </a:prstGeom>
        </p:spPr>
      </p:pic>
      <p:pic>
        <p:nvPicPr>
          <p:cNvPr id="8" name="Picture 7" descr="Lauren_Ipsum_3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49" y="1506071"/>
            <a:ext cx="2591666" cy="3844306"/>
          </a:xfrm>
          <a:prstGeom prst="rect">
            <a:avLst/>
          </a:prstGeom>
        </p:spPr>
      </p:pic>
      <p:pic>
        <p:nvPicPr>
          <p:cNvPr id="11" name="Picture 10" descr="51omupx3fal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15" y="1506071"/>
            <a:ext cx="2552619" cy="3844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16" y="5457090"/>
            <a:ext cx="274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3150" y="5457090"/>
            <a:ext cx="25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 algorithms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15768" y="5457090"/>
            <a:ext cx="25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9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Mind-controlled robots </a:t>
            </a:r>
          </a:p>
          <a:p>
            <a:pPr lvl="1"/>
            <a:r>
              <a:rPr lang="en-US" sz="1500" dirty="0" smtClean="0">
                <a:hlinkClick r:id="rId2"/>
              </a:rPr>
              <a:t>http://www.youtube.com/watch?v=TQ7EOpPNQyw</a:t>
            </a:r>
            <a:endParaRPr lang="en-US" sz="1500" dirty="0" smtClean="0"/>
          </a:p>
          <a:p>
            <a:pPr lvl="1"/>
            <a:endParaRPr lang="en-US" sz="1500" dirty="0"/>
          </a:p>
          <a:p>
            <a:r>
              <a:rPr lang="en-US" dirty="0" smtClean="0"/>
              <a:t>Muscle-controlled interfaces</a:t>
            </a:r>
          </a:p>
          <a:p>
            <a:pPr lvl="1"/>
            <a:r>
              <a:rPr lang="en-US" sz="1500" dirty="0" smtClean="0">
                <a:hlinkClick r:id="rId3"/>
              </a:rPr>
              <a:t>http://www.youtube.com/watch?v=pktVSTwC8qo</a:t>
            </a:r>
            <a:endParaRPr lang="en-US" sz="1500" dirty="0" smtClean="0"/>
          </a:p>
          <a:p>
            <a:pPr marL="457200" lvl="1" indent="0">
              <a:buNone/>
            </a:pPr>
            <a:endParaRPr lang="en-US" sz="1500" dirty="0" smtClean="0"/>
          </a:p>
          <a:p>
            <a:r>
              <a:rPr lang="en-US" dirty="0" smtClean="0"/>
              <a:t>3D models from pictures</a:t>
            </a:r>
          </a:p>
          <a:p>
            <a:pPr lvl="1"/>
            <a:r>
              <a:rPr lang="en-US" sz="1500" dirty="0" smtClean="0">
                <a:hlinkClick r:id="rId4"/>
              </a:rPr>
              <a:t>http://www.youtube.com/watch?v=25Yifq70elY</a:t>
            </a:r>
            <a:endParaRPr lang="en-US" sz="1500" dirty="0" smtClean="0"/>
          </a:p>
          <a:p>
            <a:pPr lvl="1"/>
            <a:endParaRPr lang="en-US" sz="1500" dirty="0" smtClean="0"/>
          </a:p>
          <a:p>
            <a:r>
              <a:rPr lang="en-US" dirty="0" smtClean="0"/>
              <a:t>Face aging</a:t>
            </a:r>
          </a:p>
          <a:p>
            <a:pPr lvl="1"/>
            <a:r>
              <a:rPr lang="en-US" sz="1500" dirty="0">
                <a:hlinkClick r:id="rId5"/>
              </a:rPr>
              <a:t>http://www.youtube.com/watch?v=fLQtssJDMMc</a:t>
            </a:r>
            <a:endParaRPr lang="en-US" sz="1500" dirty="0"/>
          </a:p>
          <a:p>
            <a:pPr lvl="1"/>
            <a:endParaRPr lang="en-US" sz="1500" dirty="0"/>
          </a:p>
          <a:p>
            <a:r>
              <a:rPr lang="en-US" dirty="0" smtClean="0"/>
              <a:t>Animation</a:t>
            </a:r>
            <a:endParaRPr lang="en-US" dirty="0"/>
          </a:p>
          <a:p>
            <a:pPr lvl="1"/>
            <a:r>
              <a:rPr lang="en-US" sz="1500" dirty="0">
                <a:hlinkClick r:id="rId6"/>
              </a:rPr>
              <a:t>http://www.youtube.com/watch?v=</a:t>
            </a:r>
            <a:r>
              <a:rPr lang="en-US" sz="1500" dirty="0" smtClean="0">
                <a:hlinkClick r:id="rId6"/>
              </a:rPr>
              <a:t>b4kkPlLdMvI</a:t>
            </a:r>
            <a:endParaRPr lang="en-US" sz="1500" dirty="0" smtClean="0"/>
          </a:p>
          <a:p>
            <a:pPr lvl="1"/>
            <a:endParaRPr lang="en-US" sz="1500" dirty="0"/>
          </a:p>
          <a:p>
            <a:r>
              <a:rPr lang="en-US" dirty="0"/>
              <a:t>Security</a:t>
            </a:r>
          </a:p>
          <a:p>
            <a:pPr lvl="1"/>
            <a:r>
              <a:rPr lang="en-US" sz="1500" dirty="0">
                <a:hlinkClick r:id="rId7"/>
              </a:rPr>
              <a:t>http://www.pbs.org/wgbh/nova/tech/tadayoshi-</a:t>
            </a:r>
            <a:r>
              <a:rPr lang="en-US" sz="1500" dirty="0" smtClean="0">
                <a:hlinkClick r:id="rId7"/>
              </a:rPr>
              <a:t>kohno.html</a:t>
            </a:r>
            <a:endParaRPr lang="en-US" sz="1500" dirty="0" smtClean="0"/>
          </a:p>
          <a:p>
            <a:pPr lvl="1"/>
            <a:endParaRPr lang="en-US" sz="1500" dirty="0" smtClean="0"/>
          </a:p>
        </p:txBody>
      </p:sp>
      <p:pic>
        <p:nvPicPr>
          <p:cNvPr id="4" name="Picture 8" descr="200348773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79" y="1447800"/>
            <a:ext cx="31242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4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text-processing applications</a:t>
            </a:r>
          </a:p>
          <a:p>
            <a:pPr lvl="1"/>
            <a:r>
              <a:rPr lang="en-US" dirty="0" smtClean="0"/>
              <a:t>identify lines above 100</a:t>
            </a:r>
          </a:p>
          <a:p>
            <a:pPr lvl="1"/>
            <a:r>
              <a:rPr lang="en-US" dirty="0" smtClean="0"/>
              <a:t>remove line-breaks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 a GUI to the random sentence generator</a:t>
            </a:r>
          </a:p>
          <a:p>
            <a:endParaRPr lang="en-US" dirty="0"/>
          </a:p>
          <a:p>
            <a:r>
              <a:rPr lang="en-US" dirty="0" smtClean="0"/>
              <a:t>Automate chemistry, physics, calculus problems,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quotes by keyword in books</a:t>
            </a:r>
          </a:p>
          <a:p>
            <a:endParaRPr lang="en-US" dirty="0"/>
          </a:p>
          <a:p>
            <a:r>
              <a:rPr lang="en-US" dirty="0" smtClean="0"/>
              <a:t>What are you currently doing that a computer could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3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</a:t>
            </a:r>
            <a:r>
              <a:rPr lang="en-US" dirty="0" smtClean="0"/>
              <a:t>t language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your Java knowledge with a project is valuable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ick </a:t>
            </a:r>
            <a:r>
              <a:rPr lang="en-US" dirty="0" smtClean="0"/>
              <a:t>a project, see what language is most appropriate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Objective-C</a:t>
            </a:r>
            <a:endParaRPr lang="en-US" dirty="0" smtClean="0"/>
          </a:p>
          <a:p>
            <a:pPr lvl="1"/>
            <a:r>
              <a:rPr lang="en-US" dirty="0" smtClean="0"/>
              <a:t>Android: Java</a:t>
            </a:r>
          </a:p>
          <a:p>
            <a:pPr lvl="1"/>
            <a:r>
              <a:rPr lang="en-US" dirty="0" smtClean="0"/>
              <a:t>Client-side web: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Beautiful visuals: </a:t>
            </a:r>
            <a:r>
              <a:rPr lang="en-US" dirty="0" smtClean="0">
                <a:hlinkClick r:id="rId3"/>
              </a:rPr>
              <a:t>Processing</a:t>
            </a:r>
            <a:endParaRPr lang="en-US" dirty="0" smtClean="0"/>
          </a:p>
          <a:p>
            <a:pPr lvl="1"/>
            <a:r>
              <a:rPr lang="en-US" dirty="0" smtClean="0"/>
              <a:t>Quick data processing: </a:t>
            </a:r>
            <a:r>
              <a:rPr lang="en-US" dirty="0" smtClean="0">
                <a:hlinkClick r:id="rId4"/>
              </a:rPr>
              <a:t>Python</a:t>
            </a:r>
            <a:endParaRPr lang="en-US" dirty="0" smtClean="0"/>
          </a:p>
          <a:p>
            <a:pPr lvl="1"/>
            <a:r>
              <a:rPr lang="en-US" dirty="0" smtClean="0"/>
              <a:t>Embedded systems: C/C++</a:t>
            </a:r>
          </a:p>
          <a:p>
            <a:pPr lvl="1"/>
            <a:endParaRPr lang="en-US" dirty="0"/>
          </a:p>
          <a:p>
            <a:r>
              <a:rPr lang="en-US" dirty="0" smtClean="0"/>
              <a:t>Learn a new paradigm</a:t>
            </a:r>
          </a:p>
          <a:p>
            <a:pPr lvl="1"/>
            <a:r>
              <a:rPr lang="en-US" dirty="0" smtClean="0"/>
              <a:t>Functional languages: </a:t>
            </a:r>
            <a:r>
              <a:rPr lang="en-US" dirty="0" smtClean="0">
                <a:hlinkClick r:id="rId5"/>
              </a:rPr>
              <a:t>Racket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Haskell</a:t>
            </a:r>
            <a:r>
              <a:rPr lang="en-US" dirty="0" smtClean="0"/>
              <a:t> (now, Java 8, too!)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existing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>
                <a:hlinkClick r:id="rId2"/>
              </a:rPr>
              <a:t>http://nlp.stanford.edu/software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Building games</a:t>
            </a:r>
          </a:p>
          <a:p>
            <a:pPr lvl="1"/>
            <a:r>
              <a:rPr lang="en-US" dirty="0">
                <a:hlinkClick r:id="rId3"/>
              </a:rPr>
              <a:t>http://lwjgl.org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Building games with physics </a:t>
            </a:r>
          </a:p>
          <a:p>
            <a:pPr lvl="1"/>
            <a:r>
              <a:rPr lang="en-US" dirty="0">
                <a:hlinkClick r:id="rId4"/>
              </a:rPr>
              <a:t>http://jbox2d.org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Processing biological data</a:t>
            </a:r>
          </a:p>
          <a:p>
            <a:pPr lvl="1"/>
            <a:r>
              <a:rPr lang="en-US" dirty="0">
                <a:hlinkClick r:id="rId5"/>
              </a:rPr>
              <a:t>http://biojava.org/wiki/</a:t>
            </a:r>
            <a:r>
              <a:rPr lang="en-US" dirty="0" smtClean="0">
                <a:hlinkClick r:id="rId5"/>
              </a:rPr>
              <a:t>Main_Page</a:t>
            </a:r>
            <a:endParaRPr lang="en-US" dirty="0" smtClean="0"/>
          </a:p>
          <a:p>
            <a:pPr marL="393700" lvl="1" indent="0">
              <a:buNone/>
            </a:pPr>
            <a:endParaRPr lang="en-US" dirty="0"/>
          </a:p>
          <a:p>
            <a:r>
              <a:rPr lang="en-US" dirty="0"/>
              <a:t>Accessing Facebook data</a:t>
            </a:r>
          </a:p>
          <a:p>
            <a:pPr lvl="1"/>
            <a:r>
              <a:rPr lang="en-US" dirty="0">
                <a:hlinkClick r:id="rId6"/>
              </a:rPr>
              <a:t>http://restfb.com/</a:t>
            </a:r>
            <a:endParaRPr lang="en-US" dirty="0"/>
          </a:p>
          <a:p>
            <a:pPr marL="3937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3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restFB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</a:t>
            </a:r>
            <a:r>
              <a:rPr lang="en-US" dirty="0" smtClean="0">
                <a:hlinkClick r:id="rId2"/>
              </a:rPr>
              <a:t>restfb jar</a:t>
            </a:r>
            <a:r>
              <a:rPr lang="en-US" dirty="0" smtClean="0"/>
              <a:t> to your </a:t>
            </a:r>
            <a:r>
              <a:rPr lang="en-US" dirty="0"/>
              <a:t>build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In Eclipse, right click on your project &gt; properties</a:t>
            </a:r>
          </a:p>
          <a:p>
            <a:pPr lvl="1"/>
            <a:r>
              <a:rPr lang="en-US" dirty="0" smtClean="0"/>
              <a:t>In Java Build Path, Add JARs... </a:t>
            </a:r>
          </a:p>
          <a:p>
            <a:pPr lvl="1"/>
            <a:endParaRPr lang="en-US" dirty="0"/>
          </a:p>
          <a:p>
            <a:r>
              <a:rPr lang="en-US" dirty="0" smtClean="0"/>
              <a:t>Get an access </a:t>
            </a:r>
            <a:r>
              <a:rPr lang="en-US" dirty="0"/>
              <a:t>token </a:t>
            </a:r>
            <a:r>
              <a:rPr lang="en-US" dirty="0" smtClean="0"/>
              <a:t>from the </a:t>
            </a:r>
            <a:r>
              <a:rPr lang="en-US" dirty="0" smtClean="0">
                <a:hlinkClick r:id="rId3"/>
              </a:rPr>
              <a:t>Facebook Graph API Explorer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4639</TotalTime>
  <Words>570</Words>
  <Application>Microsoft Macintosh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cse143-13wi</vt:lpstr>
      <vt:lpstr>PowerPoint Presentation</vt:lpstr>
      <vt:lpstr>Major themes</vt:lpstr>
      <vt:lpstr>Automate all the things</vt:lpstr>
      <vt:lpstr>Explore Big Ideas</vt:lpstr>
      <vt:lpstr>Beyond programming</vt:lpstr>
      <vt:lpstr>What project?</vt:lpstr>
      <vt:lpstr>What language?</vt:lpstr>
      <vt:lpstr>Leveraging existing code</vt:lpstr>
      <vt:lpstr>Using the restFB API</vt:lpstr>
      <vt:lpstr>PowerPoint Presentation</vt:lpstr>
      <vt:lpstr>Courses?</vt:lpstr>
      <vt:lpstr>Weekly meetings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Helene Martin</cp:lastModifiedBy>
  <cp:revision>18</cp:revision>
  <dcterms:created xsi:type="dcterms:W3CDTF">2013-03-13T16:17:53Z</dcterms:created>
  <dcterms:modified xsi:type="dcterms:W3CDTF">2014-06-06T19:39:08Z</dcterms:modified>
</cp:coreProperties>
</file>