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2" r:id="rId3"/>
    <p:sldId id="308" r:id="rId4"/>
    <p:sldId id="259" r:id="rId5"/>
    <p:sldId id="284" r:id="rId6"/>
    <p:sldId id="286" r:id="rId7"/>
    <p:sldId id="271" r:id="rId8"/>
    <p:sldId id="270" r:id="rId9"/>
    <p:sldId id="272" r:id="rId10"/>
    <p:sldId id="273" r:id="rId11"/>
    <p:sldId id="274" r:id="rId12"/>
    <p:sldId id="277" r:id="rId13"/>
    <p:sldId id="311" r:id="rId14"/>
    <p:sldId id="309" r:id="rId15"/>
    <p:sldId id="310" r:id="rId16"/>
    <p:sldId id="294" r:id="rId17"/>
    <p:sldId id="295" r:id="rId18"/>
    <p:sldId id="296" r:id="rId19"/>
    <p:sldId id="297" r:id="rId20"/>
    <p:sldId id="298" r:id="rId21"/>
    <p:sldId id="307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704"/>
  </p:normalViewPr>
  <p:slideViewPr>
    <p:cSldViewPr snapToGrid="0" snapToObjects="1">
      <p:cViewPr varScale="1">
        <p:scale>
          <a:sx n="91" d="100"/>
          <a:sy n="91" d="100"/>
        </p:scale>
        <p:origin x="6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A6F1E-E1BB-104E-84EA-3CED2E7EFE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D4AB94-30E2-294F-AB81-7B875DEB0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515F4B93-8E3B-9B46-834C-8FFC87F46369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64CA7-34B7-A140-8923-07E090CC87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CC1E8-77E7-7542-B18C-4E735BB182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44F91E2E-254C-1641-B01B-0617698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1T22:35:55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1136 16044 28271 0,'0'0'1248'0,"0"0"272"0,0 0-1216 0,0 0-304 0,0 0 0 0,0 0 0 16,0 0 1792-16,0 0 320 16,0 0 48-16,0 0 16 0,0 0-400 0,0 0-80 0,0 0-16 0,8 3 0 15,-4 0-448-15,0 2-80 16,1 0-32-16,1 4 0 0,0 2-320 0,-1 2-64 16,2 1-16-16,-1 3 0 0,-1 1-208 0,2 6-32 0,-2 1-16 0,-2 3 0 15,1 0-160-15,-2 1-48 16,1-1 0-16,-1 1 0 0,0-2-16 0,-1 0-16 0,1-1 0 15,0 1 0-15,1-2-224 0,1-1 176 16,-1-2-176-16,1-1 160 0,0-2-160 0,-1-3 0 0,0 0 0 16,2-2 0-16,-2-2 0 0,-1-2 0 0,0-2 0 0,1-2 0 0,-3-6 0 15,0 0 0-15,0 0-192 0,0 0 192 0,0 0-320 0,0 0 48 16,2-5 16-16,-1-3 0 16,-1-2-768-1,1-1-128-15,-1-3-48 0,0-2 0 0,0-1-1232 16,0-1-256-16,0 0-64 0,0-1-15328 0</inkml:trace>
  <inkml:trace contextRef="#ctx0" brushRef="#br0" timeOffset="390.704">1190 16159 9215 0,'-6'-9'816'0,"6"9"-656"0,-4-4-160 0,1 0 0 0,-2-1 4480 0,3 1 848 16,0-2 176-16,2 6 48 0,-5-4-2736 0,5 4-560 0,-1-5-96 0,1 1-32 15,1-1-672-15,1-1-144 0,2 1-32 0,1-1 0 0,2-3-640 0,2 2-128 16,2-1-16-16,2 0-16 16,1 0-224-16,3 1-32 0,3-1-16 0,-1 1 0 15,2 2-16-15,1-1-16 0,0 1 0 0,1 1 0 16,3 0-48-16,-3 3-128 16,-1 0 192-16,-1 4-64 0,-4 3-128 0,0 0 0 15,-4 2 144-15,-1 2-144 0,1 2 240 0,-3 2-32 0,-2 2 0 0,-1 0 0 0,-5 3 192 16,-1 1 48-1,-1 0 0-15,-1-1 0 0,-4 1-64 0,0 0 0 0,1 0 0 0,-4-1 0 16,-2-1 64-16,-1 0 0 16,1-2 0-16,-3 0 0 0,0-3-64 0,-2-1 0 0,0-1 0 15,-2-1 0-15,0-1-128 0,-1-2-48 0,2 0 0 0,-1-3 0 16,1-1-208-16,0-2 128 0,3 0-128 0,1-1 0 16,1-1 0-16,2-1 0 0,1-1 0 0,4 0 0 15,2 0-448 1,2 3 0-16,0-6 16 0,3 1 0 0,0-1-1376 15,4 2-288-15,2-1-48 0,1 1-11680 0,1 0-2320 0</inkml:trace>
  <inkml:trace contextRef="#ctx0" brushRef="#br0" timeOffset="813.624">1696 16381 16575 0,'0'0'736'0,"0"0"160"0,1-5-720 0,-1-1-176 0,-1 1 0 0,0-1 0 0,-1 2 4080 0,-1 1 784 0,0-1 144 0,3 4 48 15,-5-3-3024-15,-1 2-608 16,1 1-112-16,-2 2-32 0,2 3-464 0,-2 1-112 16,-2 3 0-16,1 2-16 0,2 0-176 0,-1 3-16 15,1 1-16-15,-1 1 0 0,2 2 48 0,2-1 16 0,0 1 0 0,1-1 0 16,1 1-288-16,2 0-48 0,1-2-16 0,2 1 0 15,2-2 64-15,2-2 0 0,2-2 0 0,1-1 0 16,0-2-432-16,2-3-80 0,1-2 0 0,3-3-16 16,-1-3 272-16,2-1 0 0,-2-3-128 0,1-1 128 15,-1-5 0-15,-2 1 0 16,-1-1 0-16,-2 0 0 0,-2-1 0 0,0 0 0 0,0 1 0 0,-3 1 0 16,-4 1 0-16,-1 0 0 0,-2 0 176 15,0 0-176-15,-3 1 432 0,1 1-32 0,-4 1 0 0,0 0 0 16,-2 1 16-16,-1 1 0 0,0-1 0 0,0 2 0 15,0-1-240-15,0 2-48 0,1-2-128 0,1 2 192 16,1-1-192-16,2 2-160 0,-1 0 32 0,2 0 0 16,1 0-1056-1,3 3-208-15,0 0-32 0,0 0-16 0,0 0-1632 0,0 0-336 0</inkml:trace>
  <inkml:trace contextRef="#ctx0" brushRef="#br0" timeOffset="1041.733">1978 16406 10127 0,'0'0'448'0,"0"0"96"0,0 0-544 0,0 0 0 15,0 0 0-15,0 0 0 0,0 0 6336 0,0 0 1152 16,0 0 224-16,1 6 48 0,-1 1-5312 0,0 0-1056 0,0 1-224 0,1 0-32 16,1 0-592-16,0 0-112 15,-1 1-32-15,0 2 0 0,-1 0-192 0,0 0-32 16,-1-1-16-16,1-1 0 0,2-3-160 0,0 1 0 15,-2-7 0-15,0 0 0 16,0 0-448-16,0 0-112 0,0 0-16 0,0 0-16 16,0 0-2112-16,0 0-432 0</inkml:trace>
  <inkml:trace contextRef="#ctx0" brushRef="#br0" timeOffset="1189.678">1942 16242 34559 0,'0'0'1536'0,"0"0"304"0,-6 1-1472 0,-1 0-368 0,1 0 0 0,6-1 0 16,0 0 1216-16,0 0 192 0,0 0 16 0,0 0 16 0,0 0-1120 0,0 0-320 16,7-1 0-16,2 0 128 15,1 0-2768-15,1 1-560 0</inkml:trace>
  <inkml:trace contextRef="#ctx0" brushRef="#br0" timeOffset="1572.335">2077 16330 21183 0,'0'13'1888'0,"0"-7"-1504"0,-2 1-384 0,2 0 0 0,0-1 3008 0,0 2 512 16,0 1 128-16,2 1 0 0,-1 1-1888 0,1 0-384 0,0 0-80 0,0 0-16 16,-1-1-432-16,3-1-80 15,-1 1-32-15,0 0 0 0,1-1-160 0,0 0-48 16,-2 0 0-16,1-2 0 0,0-1-96 0,-3-6-32 16,3 5 0-16,-3-5 0 0,0 0-80 0,0 0-32 15,0 0 0-15,0 0 0 0,8-3 16 0,-2-1 0 0,0-3 0 0,-1 0 0 16,0 0 32-16,-1-2 16 15,-1-1 0-15,1-1 0 0,-2 0-96 0,2-1-32 16,1-1 0-16,0 0 0 0,2-2-96 0,-1 0 0 16,2-2-128-16,1 1 192 0,-3-2-192 0,1 2 0 0,0-1 128 15,-1 3-128-15,4 1 0 0,-4 2 0 16,-1 2 0-16,1 1 0 0,-1 2 0 0,1 1 176 0,-1 3-176 0,-5 2 160 16,0 0 160-16,0 0 48 0,6 4 0 0,-1 4 0 15,1 2-48-15,-2 1 0 0,2 2 0 0,-2 2 0 16,-1 0-144-16,-1 0-48 0,2 2 0 0,-1-1 0 15,0 1-128-15,2-1 0 0,0 0 0 0,-1-1 0 16,-2 1 0-16,1-1 0 0,-2-1 0 0,2 1 0 0,0-3 0 16,0-1 0-16,0-1 0 0,1-3-176 15,-2 0-720-15,0-2-160 0,-2-5-32 16,0 0 0-16,0 0-1952 0,7-2-400 0</inkml:trace>
  <inkml:trace contextRef="#ctx0" brushRef="#br0" timeOffset="1800.519">2484 16140 23951 0,'0'0'2128'0,"0"0"-1696"0,0 0-432 0,0 6 0 0,-3-2 3504 0,2 2 608 31,1 0 128-31,1 2 32 0,2 0-2496 0,0 1-496 0,1 2-112 0,3 4-16 16,-3 2-560-16,0-1-112 0,1 2-32 0,1 0 0 0,-1 0-272 0,1 0-176 15,-2-1 192-15,1 1-192 16,0-2 128-16,-2 0-128 0,-1-2 0 0,-1 0 0 15,2-1 0-15,-2-2 0 0,-1-2-176 0,-1-1 176 32,-2 0-1456-32,1-3-176 0,2-5-32 0,-4 3-10704 0,4-3-2144 0</inkml:trace>
  <inkml:trace contextRef="#ctx0" brushRef="#br0" timeOffset="1965.484">2402 16338 24879 0,'0'0'2208'0,"0"0"-1760"0,0 0-448 0,0 0 0 0,0 0 3568 0,0 0 624 0,7 0 128 0,3 0 32 31,1-1-2064-31,1 1-416 0,2 0-80 0,-1 0 0 16,0-1-752-16,1 1-144 0,-2 1-16 0,1-1-16 0,0 0-416 0,0 0-64 16,3 0-32-16,-1 0 0 0,1 0-224 0,-1-1-128 15,-1-1 128-15,2 0-128 16,-1 0-560-16,0-2-176 0,0-1-32 0,-3-2-14032 0,-2 1-2800 0</inkml:trace>
  <inkml:trace contextRef="#ctx0" brushRef="#br0" timeOffset="2746.461">3431 16326 30575 0,'0'0'1344'0,"0"0"304"0,0 0-1328 0,0 0-320 0,0 0 0 0,0 0 0 0,0 0 1984 16,0 0 336-16,0 0 64 0,0 0 16 0,0 0-736 0,0 0-160 16,2 6-32-16,1 0 0 15,3 3-640-15,-2 1-128 0,0 2-16 0,2 1-16 16,-1 1-256-16,1 0-48 0,1 5-16 0,0-1 0 15,0 1-96-15,1 0 0 0,-3 1-16 0,1-1 0 16,-2 1-48-16,-1 0 0 0,1-1 0 0,-1-2 0 16,-1 1-64-16,1-2-128 0,-3 0 176 0,0-2-176 0,0 0 128 15,0-2-128-15,-3-1 0 0,2-1 0 0,0-1 0 16,0-1-256-16,-1-3 64 0,2-5 0 16,-6 5-448-16,6-5-96 0,-5 0-16 0,0-4 0 15,2-2-1296-15,1-3-256 0,1-2-48 0,-2-1-10080 16,2-3-2032-16</inkml:trace>
  <inkml:trace contextRef="#ctx0" brushRef="#br0" timeOffset="3097.948">3450 16250 23039 0,'0'0'2048'0,"0"0"-1648"15,0 0-400-15,-2-5 0 0,-1 1 3504 0,3 4 608 0,0 0 128 0,0-6 32 16,1 1-2480-16,2-1-512 0,3 1-80 0,2-1-32 15,0 1-720-15,3-1-160 0,3 2-32 0,-2-1 0 16,2 1-256-16,2 1 160 16,1 0-160-16,1 3 128 0,-1 1 96 0,1 3 16 15,-2 0 0-15,0 3 0 0,-3-1-48 0,0 3 0 0,-2 1 0 0,-1 2 0 0,1 1 144 0,-3 2 32 32,-2 0 0-32,-2 2 0 0,-4-1 96 0,-2 1 32 0,1-2 0 15,-2 0 0-15,-2 1-48 0,-1-2 0 0,2 0 0 0,-3 0 0 16,-2-3-32-16,-1-2-16 0,-1 0 0 15,0-1 0-15,-1-1-64 0,-1-2-16 0,-2-1 0 0,1-1 0 16,0-2-176-16,1-1-144 0,1-1 192 0,0-2-192 16,-1 0 0-16,3-1 0 0,1-2 0 0,2 2 0 15,2-1-208-15,3 0-112 0,-1-2 0 0,2 1-16 16,5 1-1216-16,-2-1-240 16,2-2-64-16,3 1-12352 0,-2 1-2464 0</inkml:trace>
  <inkml:trace contextRef="#ctx0" brushRef="#br0" timeOffset="3530.044">4250 16228 17503 0,'0'0'1552'0,"0"0"-1232"0,0 0-320 0,0 0 0 16,0 0 5888-16,0 0 1104 0,0 0 240 0,6 5 32 15,-2-2-4720-15,3-1-944 0,0-1-192 0,3-1-48 0,-2 0-688 16,3-1-144-16,-1 0-16 0,0 0-16 0,0 0-336 0,0 0-160 16,-2-1 160-16,0 0-160 0,1-1 0 0,-1 1 0 15,-3 0 0-15,2 0 0 16,-7 2-1152-16,6-2-192 0,-6 2-16 0,0 0-16 15,0 0-1712-15,0 0-352 0,0 0-64 0,-4 1-16 0</inkml:trace>
  <inkml:trace contextRef="#ctx0" brushRef="#br0" timeOffset="3690.481">4268 16333 24879 0,'0'0'1088'0,"0"0"256"15,-5 2-1088-15,1 1-256 0,1 2 0 0,3-5 0 0,1 5 4304 0,1 0 816 16,-2-5 144-16,4 3 48 0,-4-3-3376 0,7 3-656 15,0 1-144-15,1-2-32 0,3-1-656 0,1 0-128 0,1-1-16 0,0 0-16 16,-3-1-288-16,2 1 0 16,0 0 0-16,-1 0 0 15,1-2-1040-15,0 0-320 0,-1-2-64 0,-1 2-18944 0</inkml:trace>
  <inkml:trace contextRef="#ctx0" brushRef="#br0" timeOffset="4639.182">5227 16233 21183 0,'0'0'944'0,"0"-5"192"0,-2-1-912 0,1 0-224 0,0 1 0 0,1-2 0 0,0 1 3952 0,1-1 736 16,-1-1 160-16,0 0 16 0,1 0-2624 0,0 1-512 15,1 3-128-15,-2 4 0 0,0 0-528 0,0 0-112 16,0 0 0-16,0 0-16 0,1 6-256 0,0 3-48 16,1 3-16-16,0 4 0 0,-1 1-320 0,0 3-64 15,-1 1-16-15,1 1 0 0,1-1-224 0,0 0 176 16,0-1-176-16,-2-1 160 0,4 0-160 0,-2-1 128 15,-1-3-128-15,0-1 128 0,1 0 16 0,2-2 0 0,-1-2 0 16,-1-2 0-16,0 0 48 0,1-2 16 0,-3-6 0 0,0 0 0 0,0 0 48 0,0 0 0 16,0 0 0-16,0 0 0 0,5-6 48 15,1-2 16-15,-3-1 0 16,2-4 0-16,2 0-112 0,1-2-16 16,2-3 0-16,-4 0 0 0,2-1-192 0,1-1 128 15,-1 0-128-15,2 2 0 0,0 0 0 0,0 3 128 0,0-1-128 0,0 4 0 16,-1 2 0-16,-2 4 0 0,1 0 0 0,-1 3 0 15,-1-1 0-15,0 4 144 0,-1 4-144 0,1 1 128 16,0 2 16-16,0 3 0 0,-2 2 0 0,0 2 0 0,-2 2-144 16,1 0 192-16,-1 1-192 0,1-1 192 0,-1-1-192 0,0 1 0 15,-1-2 0-15,1-1 128 16,-1-2-128-16,0-1 0 0,1-1 0 0,0-1 0 0,1-2-256 16,0-1-16-16,-3-5-16 0,4 5 0 15,-4-5-1248-15,0 0-256 16,0 0-64-16,6-2 0 0,2-2-1216 0,1-3-256 15,1-2-64-15</inkml:trace>
  <inkml:trace contextRef="#ctx0" brushRef="#br0" timeOffset="5326.084">5661 16315 20271 0,'0'0'1792'0,"0"0"-1424"16,0 0-368-16,0 0 0 0,0 0 3632 0,7-1 656 15,0 1 128-15,0 0 16 0,1 0-2640 0,0 0-544 16,-1 1-96-16,2-1-32 0,0-1-512 0,1 0-96 15,-2 0-32-15,2 0 0 0,1-1-224 0,-3 0-64 0,1 0 0 0,-1 1 0 16,-8 1-192-16,8-3 128 0,-2 0-128 0,-6 3 0 16,5-5 400-16,-5 5-16 0,1-5 0 0,-1-1 0 0,-1 1 16 0,-3-1 0 15,2 2 0-15,-3 0 0 16,-5 0-128-16,0 2-16 16,0 0-16-16,-1 1 0 0,1 1 48 0,-2 2 16 0,3 1 0 0,-2 3 0 15,0-1 80-15,0 3 32 16,0 2 0-16,1 2 0 0,2 0-48 0,3 1-16 0,-1 0 0 0,3 2 0 0,1 0-192 15,2 1-32-15,2-2-128 0,4 0 192 16,2 0-192-16,2-1 0 0,0-2 0 0,2-3 0 0,3-1 0 16,1-3 0-16,5-1-192 0,0-2 192 15,-1-1-320-15,1-1 64 0,1-3 0 0,-1 0 0 0,-2-3-80 0,0-2-16 16,-2 0 0-16,-1-4 0 16,-1 0-32-16,0-1-16 0,-1-3 0 0,-3 1 0 0,-2-1 48 0,-3 2 16 15,-1 0 0-15,-1 0 0 16,0 1 336-16,-1 2 0 0,-3 2-144 0,0 1 144 0,-3 3 0 0,-1 1 0 0,4 5 128 0,0 0-128 0,-5 0 288 31,0 4-32-31,1 1-16 0,1 4 0 0,-1 1-80 16,3 2-16-16,1 1 0 0,0 1 0 0,1 1-144 0,3-1 160 15,0 0-160-15,0 1 160 0,1-2-160 0,0 0 0 16,1 0 0-16,0-1 0 0,2-3 0 0,2-1 0 16,0-2 0-16,0 0 0 0,0-3 0 0,1-2 0 0,-1-1 0 15,1-2 0-15,1-1 0 0,0-3 0 16,-2-1 0-16,0-2 0 0,-2 0 0 0,1-2 0 15,-1 1 0-15,-1 1 0 0,-1 2-176 0,-1 1 48 16,-2 2 0-16,-3 4 0 0,0 0 128 0,0 0 0 16,0 0 0-16,0 0 0 0,0 0 0 0,1 7 0 0,0 0 0 0,0 0 0 15,1-1 0-15,2 1 0 0,1-2 0 0,1 0 0 0,-6-5 0 0,8 4 0 16,2-1 0 0,0-2 176-16,0-2 80 0,0-1 32 0,2 0 0 0,1-2 0 15,2-2 64-15,-2-1 16 0,1 0 0 0,2-1 0 16,-2-1-112-16,0-1-32 15,0 0 0-15,-1 1 0 0,-4-2-224 0,0-2 176 0,-1 1-176 16,-1 1 160-16,-2 1-160 0,-1 2 0 0,-2-1 0 0,-2 1 0 0,-2 0-256 0,0 1-16 16,-1-1-16-16,-1 0 0 31,-3 2-1632-31,-1-1-320 0,-2 2-64 0</inkml:trace>
  <inkml:trace contextRef="#ctx0" brushRef="#br0" timeOffset="6064.782">7369 15908 9215 0,'0'0'816'0,"0"0"-656"16,1-5-160-16,-1 5 0 0,-1-6 5520 0,1 6 1072 15,0 0 224-15,0 0 32 0,0 0-3392 0,0 0-672 0,0 0-144 0,0 0-16 16,0 0-896-16,0 0-160 0,-5 8-32 0,2 1-16 16,3 3-656-16,-1 1-128 15,1 1-32-15,1 3 0 0,1 1-320 0,0 0-64 16,2 3 0-16,-1 2-16 0,1 1-176 0,1 2-128 16,-1 0 144-16,1 2-144 0,-1 1 0 0,0 1 0 15,0-1 0-15,-1-2 0 0,-1-2 0 0,0 0 128 16,1-3-128-16,-1-3 0 0,0 0 0 0,0-2 0 0,1-4 0 0,0-2 0 0,-2-2-240 15,0-2 16-15,-1-1 0 16,0-6 0-16,0 0-336 0,0 0-64 0,0 0-16 0,0 0 0 16,0 0-1008-16,4-7-208 0,-2-3-32 0,2-2-11648 15,-1-2-2336-15</inkml:trace>
  <inkml:trace contextRef="#ctx0" brushRef="#br0" timeOffset="6429.528">7380 15935 37151 0,'-15'-5'1648'0,"8"3"336"0,-1 0-1600 0,0-1-384 0,3-2 0 0,0 1 0 0,1-1 1536 0,1 1 208 0,2 0 48 0,1 4 16 16,1-7-784-16,1 2-144 16,2-1-48-16,4 2 0 0,2-1-528 0,4 1-112 15,0-1-32-15,4 1 0 0,1 1-160 0,3-2 0 16,0 1 0-16,-1 1 128 0,2 0-128 0,0 3 0 0,1 2 0 0,-1 2 0 15,0 3 0-15,-1 0 0 0,-1 3 0 0,-2 2 0 16,-3 1 0-16,-2 3 0 16,-3-1 0-16,-4 2 0 0,-1 0 192 0,-3 2-64 0,-2 2 0 15,-3 0 0-15,-4-1 96 0,-1 1 16 16,-3 1 0-16,-1 0 0 0,-2-2 48 0,-1-1 16 16,0-1 0-16,-1-2 0 0,-2 0 16 0,1-3 16 15,-1-1 0-15,3-2 0 0,-3-1-144 0,3-3-16 16,2-1-16-16,-1-2 0 0,0-2-160 0,1-1 0 0,-1-1 0 0,4-1 0 15,1-2 0-15,1 0-304 0,3-1 48 0,1-2 16 16,0-1-992 0,3 2-208-16,1 0-32 0,4 1-16 15,1-2-1488-15,3 2-288 0</inkml:trace>
  <inkml:trace contextRef="#ctx0" brushRef="#br0" timeOffset="6822.77">7933 16224 18431 0,'0'0'816'0,"-6"-1"160"0,1-1-784 0,-2 1-192 0,-1 0 0 0,-1 1 0 0,0 1 4208 0,-3 1 784 16,-1 1 176-16,-4 3 16 0,2-1-3376 0,-1 3-672 15,0 2-144-15,2 2-32 0,0 2-320 0,2 2-64 16,0-1 0-16,3 1-16 0,4 2-176 0,0 1-16 15,4-1-16-15,2 1 0 0,4 0-352 0,3 0 128 16,0-2-128-16,6 0 0 0,2-2 0 0,3-2 0 0,-1-1 0 0,1-2 0 16,1-2 0-16,0-4-128 15,1-3 128-15,1-2-128 0,-3-2 128 0,-1-4-160 16,-1-1 160-16,-2-3-160 0,-1-3 160 0,-2 0 0 0,-2 0-144 16,-2 0 144-16,0-2 0 0,-3 1 0 15,-2-1 0-15,-1 0 0 0,-5-1 224 0,-1 2 64 0,-2 0 16 0,-1 0 0 16,0 2 208-16,-3 1 32 0,0 1 16 15,-1 2 0-15,-2 1-240 0,0 1-64 16,1 0 0-16,-1 2 0 0,1-1-256 0,1 2 0 0,2-1-128 16,0 2 128-16,0 1-576 15,3 0 0-15,0 1-16 0,6 1 0 16,0 0-1776-16,0 0-336 0,0 0-80 0</inkml:trace>
  <inkml:trace contextRef="#ctx0" brushRef="#br0" timeOffset="7046.611">8172 16250 16575 0,'0'0'736'0,"1"6"160"0,-2 1-720 0,0 0-176 0,-1 2 0 0,1 0 0 0,0-1 5472 0,0 3 1056 0,-1 2 224 0,1 2 32 16,0 1-4784-16,1-1-960 0,0-1-192 0,0-1-32 15,1 1-624-15,0-2-192 0,1-1 128 0,0 0-128 16,1-4 0-16,0 1 0 0,-3-8 0 0,4 6 0 31,-4-6-1264-31,0 0-304 0,7 1-64 0,-2-2-10448 16,1-3-2080-16</inkml:trace>
  <inkml:trace contextRef="#ctx0" brushRef="#br0" timeOffset="7185.06">8127 16094 26719 0,'-5'1'2368'0,"-1"-1"-1888"15,-3 0-480-15,1 0 0 0,1 0 2944 0,2 0 512 0,5 0 80 0,0 0 32 16,0 0-2736-16,0 0-560 0,0 0-96 0,0 0-32 31,0 0-1872-31,8 5-384 0,-1-1-80 0</inkml:trace>
  <inkml:trace contextRef="#ctx0" brushRef="#br0" timeOffset="7575.802">8339 16286 24879 0,'0'0'2208'0,"0"0"-1760"0,1 6-448 0,0 3 0 16,0 1 2976-16,0 0 512 0,0-1 96 0,0-1 32 0,2 0-1728 0,-1 1-352 15,2 0-64-15,0 0 0 0,-2-2-560 0,0 0-96 16,-1-1-32-16,1 1 0 0,-2-7-208 0,4 7-64 0,-1-2 0 0,-3-5 0 16,4 3-96-16,-4-3-32 0,0 0 0 0,7 0 0 15,-1-1 0-15,0-1 0 16,-1-1 0-16,1-3 0 0,-1-2-32 0,2-2-16 15,0-2 0-15,-1-1 0 0,2-1-128 0,0-1-16 16,-1-3-16-16,3-1 0 0,0 0-176 0,3-1 0 0,2-1 0 16,-2 0 128-16,-1 1-128 0,0 2 0 15,0 0 0-15,-2 3 0 0,0 2 0 0,0 4 0 16,-2 1 0-16,-2 3 0 0,-1 3 160 0,-5 2-160 16,0 0 192-16,5 8-192 0,-2 4 368 0,0 1-48 0,-2 4 0 0,-1 1 0 15,-1 3-64-15,-1 2-32 0,1 2 0 16,1 0 0-16,0 1-224 0,0-1 176 0,0-2-176 0,1-1 160 15,2-1-160-15,-1-3 0 0,0 0 0 0,1-3 0 16,3 0-144-16,-1-3-64 0,2-2-16 0,1-4 0 16,0-1-912-1,2-4-176-15,1-2-32 0,0-5-16 16,0-4-1520-16,0-3-320 0,1-2-48 0</inkml:trace>
  <inkml:trace contextRef="#ctx0" brushRef="#br0" timeOffset="7779.376">8904 16022 40319 0,'-4'12'1792'0,"2"-6"352"0,1 2-1712 0,-2 3-432 0,1 3 0 0,0 2 0 0,0 2 1776 0,1 2 272 16,0 1 48-16,1 1 16 0,0 1-976 0,1 1-192 16,1 1-48-16,1-1 0 0,0-1-544 0,1-1-112 15,-1-1-32-15,0-2 0 0,1-3-368 0,-1-3-80 0,0-2-16 0,1-2 0 31,-2-1-1856-31,0-3-384 0,-2-5-80 0,0 0-17488 0</inkml:trace>
  <inkml:trace contextRef="#ctx0" brushRef="#br0" timeOffset="7962.436">8777 16259 15663 0,'0'0'1392'0,"0"0"-1120"16,0 0-272-16,6 4 0 0,1-2 6016 0,3-1 1152 15,3 0 240-15,0-1 32 0,0 0-4416 0,2 1-880 16,-1-1-176-16,6 0-48 0,-2 0-784 0,-2 0-176 0,1 0-16 0,1-2-16 16,0 1-544-16,0-1-128 0,2-2 0 0,-2 0-16 31,0-2-1264-31,1-1-240 0,-2-1-48 0,1-1-21200 0</inkml:trace>
  <inkml:trace contextRef="#ctx0" brushRef="#br0" timeOffset="8678.519">9438 16444 11055 0,'0'0'480'0,"0"0"112"0,0 0-464 0,0 0-128 0,0 0 0 0,0 0 0 0,-5 2 5024 0,5-2 992 16,-4 1 192-16,0 0 32 0,-1-1-3248 0,5 0-656 0,-5 0-128 0,1-1-32 31,-2-1-512-31,0-1-128 0,2 0 0 0,1-2-16 0,-2 0-400 0,1-2-80 16,0 0-16-16,0 0 0 0,2-1-256 0,2-2-64 15,-1-1-16-15,0-1 0 0,1-1-224 0,1-1-32 16,-1-3-16-16,0 1 0 0,1-2-96 0,1-1-32 16,2-1 0-16,0 1 0 0,-1-1-48 15,1 0-16-15,3-1 0 0,0 0 0 0,0 0-80 0,1 2-16 0,0 0 0 0,1 1 0 16,-1 1-128-16,2 0 128 0,0 1-128 0,0 1 128 0,1 2-128 16,-2 1 0-1,-3 1 0-15,0 1 0 0,-1 1 0 0,0 3 0 16,-2 0 0-16,0 1 0 0,0-1 0 0,0 2 0 15,-3 4 0-15,0 0 0 0,1-5-384 0,-1 5 32 16,0 0 16-16,0 0 0 16,0 0-816-16,0 0-176 0,0 0-16 0,0 0-16 0,0 0-672 0,0 0-128 0,0 0-16 15,0 0-11568-15,0 0-2304 0</inkml:trace>
  <inkml:trace contextRef="#ctx0" brushRef="#br0" timeOffset="9030.904">9817 16069 15663 0,'0'0'1392'0,"0"0"-1120"0,0 0-272 0,0 0 0 0,0 0 4768 0,0 0 896 15,0 0 176-15,0 0 48 0,0 0-3040 0,0 0-608 16,0 0-112-16,0 0-16 0,1 10-800 0,-1 1-160 16,-1 3-16-16,0 2-16 0,-1 1-416 0,0 2-64 15,0 0-32-15,-1 0 0 0,1 2-208 0,1 0-32 16,0 0-16-16,0-1 0 0,1 0-208 0,0-3-144 16,1-1 192-16,0-2-192 0,0-2 0 0,1-1 0 0,1-2 0 0,-1-1 0 15,-2-8 0-15,0 0 0 0,3 5-160 0,-3-5 160 31,0 0-1008-31,0 0-80 0,0 0 0 0,7-2-16 16,-2-3-1472-16,1 2-304 0,-6 3-48 0</inkml:trace>
  <inkml:trace contextRef="#ctx0" brushRef="#br0" timeOffset="9258.717">9959 16544 28559 0,'0'0'2544'0,"0"0"-2032"0,0 0-512 0,0 0 0 16,0 0 3344-16,0 0 576 0,0 0 112 0,6-2 32 16,-1-1-2272-16,2-3-464 0,-1 0-96 0,2-3-16 15,1 0-448-15,0-1-112 0,-1-2-16 0,1 0 0 16,1 0-368-16,-1 0-80 0,-1-2 0 0,-1 2-16 0,1 0-176 0,0-1 0 16,-4 0 0-16,2 0 0 15,-3-1-1344-15,-1 1-256 0,-1 1-64 0,1 1-12288 16,1 0-2448-16</inkml:trace>
  <inkml:trace contextRef="#ctx0" brushRef="#br0" timeOffset="9702.202">10248 16170 27647 0,'0'0'2448'0,"-2"-5"-1952"15,-2-2-496-15,1-1 0 0,-1 1 3712 0,3-1 656 16,3-1 128-16,1 1 32 0,0 0-2768 0,1-1-544 0,1 0-128 0,1 0 0 16,2 0-640-16,1 1-112 0,1-2-16 0,2 3-16 15,1 2-304-15,0 0 0 0,1 1 128 0,1 2-128 16,-1 2 0-16,-1 2 0 0,0 1 128 0,2 3-128 16,-4 0 224-16,-1 3-16 0,0 1 0 0,-6 2 0 15,1 1 176-15,-1 3 16 0,-3-1 16 0,-2 2 0 16,-3 0 48-16,0 2 16 0,-1 0 0 15,-4-1 0-15,0 1-32 0,0 0-16 0,-1-2 0 0,1 1 0 0,1-2-112 16,-1 1-32-16,0-2 0 0,0-2 0 0,4-2-112 0,-2-2-32 16,2-1 0-16,0 0 0 15,2-2 0-15,1 0 0 0,2-6 0 0,0 0 0 0,-2 5-16 0,2-5-128 16,0 0 192-16,0 0-64 0,1 7-128 0,-1-7 0 0,3 4 0 0,2-2 128 16,3 0-128-16,-1-1 0 15,0 0 0-15,2-1 0 0,1-1 0 16,2 0 0-16,0-1 0 0,2 1 0 0,0-1 0 15,0 0 0-15,-1 0 0 0,2 1 0 0,-2-2 0 16,-2 2 0-16,0-1 0 0,1 0 0 0,-1 0 0 16,0 0 0-16,-1-1 0 0,0 1 0 15,-1 1-848-15,-1-3-48 0,0-1-16 0,-1 0 0 16,-2-1-1440-16,2 0-272 0,-2-3-64 0</inkml:trace>
  <inkml:trace contextRef="#ctx0" brushRef="#br0" timeOffset="10073.451">10692 15979 24879 0,'-7'-7'2208'0,"7"7"-1760"15,-2-4-448-15,1-1 0 0,0 0 3856 0,1 5 688 0,1-6 144 0,-1 6 32 16,0 0-2336-16,6-2-464 0,-6 2-80 0,7-1-32 15,0 2-496-15,-1 1-96 0,1 3-32 0,1 0 0 0,0 3-544 0,2 1-128 0,0 1 0 0,1 2-16 16,2 1-304-16,1 2-48 16,0 1-16-16,-2 1 0 15,2 2-128-15,-1 1 0 0,1 0 0 0,0 1 0 16,-3-1 0-16,-2-2 0 0,-1 1 0 0,-1 2 0 0,1 0 0 0,-3-1 0 16,0 1 0-16,-4-1 0 0,0-1 0 0,-1 4 0 15,-3 0 0-15,-2-2 0 0,0-3 0 0,-2-3 0 16,0 0 0-16,-2-1 128 0,-1-2-128 15,1-1 0-15,-1-1 0 0,2-3 0 0,3 0 0 0,-1-2 0 16,6-5 0-16,0 0 0 16,0 0-720-16,0 0-128 0,0 0-32 0,0 0 0 15,-1-6-1184-15,2-2-240 0,3-1-64 0,0 2-18272 16</inkml:trace>
  <inkml:trace contextRef="#ctx0" brushRef="#br0" timeOffset="10262.255">11063 16520 25791 0,'0'0'1152'0,"0"0"224"0,0 0-1104 0,0 0-272 16,0 0 0-16,3-3 0 0,0-2 5120 0,0 0 960 0,2-2 192 0,-1 1 32 16,3-1-4368-16,-2-1-864 0,2-2-176 0,1-5-48 15,0-2-848-15,2 1 0 0,-1-2 0 0,0 0 0 31,0-2-2944-31,-3 0-512 0</inkml:trace>
  <inkml:trace contextRef="#ctx0" brushRef="#br0" timeOffset="10401.016">11165 16110 31327 0,'0'0'2784'0,"-5"2"-2224"0,-1-3-560 0,0 0 0 0,6 1 3728 0,0 0 640 16,-6-3 128-16,1 1 32 15,5 2-3440-15,0 0-704 0,-2-4-128 0,2 4-14496 16,-1-7-2912-16</inkml:trace>
  <inkml:trace contextRef="#ctx0" brushRef="#br0" timeOffset="11380.992">1191 17586 34559 0,'0'0'1536'0,"0"0"304"0,0 0-1472 0,0 0-368 0,0 0 0 0,0 0 0 0,0 0 1504 0,-1-5 224 0,-1 1 64 0,2 4 0 15,0 0-512-15,0 0-112 0,0 0-16 0,5 2 0 16,2 4-320-16,-1 3-64 15,1 3 0-15,0 2-16 0,0 2-240 0,2 2-64 16,1 0 0-16,0 1 0 0,-1 2-144 0,-1 1-48 16,-1-3 0-16,0 1 0 0,-1 1-64 0,0 3 0 15,-2 2-16-15,2 3 0 0,-3 0 0 0,-1 0 0 16,0 0 0-16,1 5 0 0,0-4-176 0,-1-4 160 16,-1-4-160-16,0-3 160 0,-1-4-160 0,0-3 0 15,0-2-160-15,0-2 160 16,0-8-1472-16,0 0-192 0,0 0-32 0</inkml:trace>
  <inkml:trace contextRef="#ctx0" brushRef="#br0" timeOffset="11732.078">1191 17495 27647 0,'-9'-7'2448'0,"5"4"-1952"0,-2-3-496 0,2 0 0 0,1-2 2944 0,-1-1 512 0,0-1 80 0,2 0 32 15,2 0-1728-15,-1 0-352 0,1-1-64 0,2 3-16 16,2 0-624-16,4 0-128 0,2 1-16 0,3-1-16 16,3 0-336-16,5 0-64 0,1 2-16 0,3 0 0 15,0 2-208-15,3 2 0 0,2 2 0 0,0 2 0 0,-3 2 0 0,-1 2 128 0,-2 2-128 16,-3 1 0-16,-1 2 0 0,-4 4 128 16,-2 1-128-16,-1 4 0 15,-5 4 256-15,-2 3-64 0,-3 1 0 0,-2 2 0 16,-1 1 256-16,0-2 64 0,-4 0 0 0,-3-1 0 0,2-2 64 0,-4-1 0 15,0-6 16-15,-1-1 0 0,0-2-192 16,-1-1-32-16,-2 0-16 0,0-2 0 0,0-2-176 0,1-1-48 16,1 0 0-16,0-3 0 0,0-2-128 0,0-2 0 15,0-2 0-15,1-1 0 0,0-2-320 0,2 0 0 16,1 0 0-16,3 1 0 16,1-4-1024-16,2 1-208 0,1 4-48 0,0 0 0 15,0 0-1280-15,4-7-256 0,2 1-48 0</inkml:trace>
  <inkml:trace contextRef="#ctx0" brushRef="#br0" timeOffset="12096.83">1704 17904 34847 0,'0'0'1536'0,"0"0"320"0,0 0-1472 0,0 0-384 0,0 0 0 0,0 0 0 15,0 0 1472-15,0 0 240 0,0 0 32 0,-5-4 16 16,2 3-672-16,-1 0-144 0,-3 0-32 0,1 2 0 15,2 3-240-15,-3 1-48 0,-1 2-16 0,-1 0 0 16,-2 5-48-16,1 4-16 0,1 0 0 0,0 2 0 0,2 1-16 0,0 0 0 16,3 1 0-16,3-1 0 15,-1 1-208-15,5-2-32 0,1 0-16 0,2-3 0 16,0 0-272-16,4-2 128 0,3-2-128 0,3-2 0 16,0-2 0-16,3-2 0 0,3-3 0 0,-1-2 0 0,1-3 0 0,0-3 0 15,-1-3 0-15,1-3 0 0,-1-2-208 0,-2-2 48 16,0-2 16-16,-5-1 0 0,-3 1 16 0,-1-1 0 0,-3-1 0 15,-4 1 0-15,-2 1 128 0,-2 1 0 16,-3 1 0-16,-2 1 0 0,-1 2 0 0,-2 2 0 16,-1 0 0-16,-1 2 0 0,-5 2 0 15,2-1 0-15,2 2 0 0,0 1 0 0,-1 1-416 16,2 1-96-16,0 0-32 16,2 0 0-16,0-1-2112 0,3 2-416 0,1 0-96 0</inkml:trace>
  <inkml:trace contextRef="#ctx0" brushRef="#br0" timeOffset="12315.066">2034 17867 21183 0,'-7'0'1888'0,"7"0"-1504"0,-7 4-384 0,7-4 0 16,-5 3 5504-16,5-3 1024 0,-2 7 192 0,-3 0 64 15,2 1-4608-15,-1 1-896 0,1 2-192 0,5 1-48 16,-1 1-720-16,0 1-128 0,0 1-48 0,1 0 0 0,-1-1-144 0,1 1 0 15,1 0 0-15,-1-1 0 16,2-1-400-16,1-4-16 0,-2 0 0 0,1-2 0 16,-4-7-1456-16,0 0-304 15,0 0-48-15</inkml:trace>
  <inkml:trace contextRef="#ctx0" brushRef="#br0" timeOffset="12451.155">1984 17650 20271 0,'-11'0'896'0,"7"0"192"0,-4 0-880 0,0 0-208 0,1 0 0 0,0 1 0 0,7-1 4112 0,-4 3 784 16,4-3 160-16,0 0 16 0,-3 7-4240 0,3-2-832 15,0-5-224-15,7 7-11056 16,2-1-2224-16</inkml:trace>
  <inkml:trace contextRef="#ctx0" brushRef="#br0" timeOffset="12735.178">2104 18015 38015 0,'0'0'1680'0,"0"0"352"0,0 0-1632 0,0 0-400 16,0 0 0-16,0 0 0 0,0 0 1728 0,0-7 256 0,0-2 48 0,1-3 16 15,1-2-1024-15,2-2-208 0,1-3-48 0,2 0 0 16,0 0-512-16,2 1-128 0,0 3 0 0,0 0-128 16,1-1 128-16,0-1-128 0,1 2 0 0,2-1 0 15,-2 2 0-15,1 2 0 0,-1 1 0 0,4-1 0 0,1 2 176 0,-3 2-32 16,0 5 0-16,-1 2 0 15,-1 2 304-15,1 2 48 0,-2 4 16 0,0 2 0 16,1 4-32-16,-1 2 0 0,-3-2 0 0,-2 3 0 16,1 1-208-16,-1 3-32 0,-2 2-16 0,1 3 0 0,1 2-224 0,-1 0 128 15,-1 1-128-15,1 6 0 0,1-2 0 0,-2-4 0 16,0-2-176-16,1-5 176 16,0-4-1152-16,1-2-128 0,2-4 0 15,-1-4-16-15,-1-2-1568 0,-5-5-304 0,8-4-64 0</inkml:trace>
  <inkml:trace contextRef="#ctx0" brushRef="#br0" timeOffset="12936.428">2539 17587 38351 0,'0'0'1696'0,"0"0"352"0,-3 7-1632 0,3 0-416 0,0 2 0 0,0 2 0 16,0 1 1872-16,3 2 304 0,-1 3 48 0,1-1 16 15,0 1-1200-15,3 2-224 16,-2 0-48-16,2 2-16 0,-1-1-416 0,2 1-80 15,-1 1 0-15,1 2-16 0,-1 0-240 0,-1 3 144 0,-1-2-144 0,1-1 128 16,-1-1-416-16,0-2-96 0,-4-2 0 0,1-2-16 31,-1-4-2576-31,-3-2-512 0</inkml:trace>
  <inkml:trace contextRef="#ctx0" brushRef="#br0" timeOffset="13090.244">2462 17927 42335 0,'0'0'1872'0,"7"0"384"0,1 0-1808 0,2-1-448 0,0-1 0 0,2-1 0 16,1 2 1392-16,1-2 176 0,1-1 32 0,1-1 16 0,1 0-704 0,1-1-144 15,2 0-16-15,0 0-16 0,-1 2-528 0,-1-2-208 16,-1 0 176-16,-2-2-15264 16,-2 0-3040-16</inkml:trace>
  <inkml:trace contextRef="#ctx0" brushRef="#br0" timeOffset="14172.511">3652 17789 18431 0,'0'0'1632'0,"0"0"-1312"0,4-4-320 0,-4 4 0 15,0 0 2736-15,5-3 464 0,-1-2 112 0,0 1 16 16,1-1-1536-16,-1 2-288 16,1 1-64-16,-5 2-16 0,3-4-272 0,-1 0-64 15,-2 4-16-15,0 0 0 0,0 0-96 0,0 0-16 16,-5 1 0-16,-3 2 0 0,-1-1-208 0,0 2-48 0,-1 2-16 0,-2 2 0 15,-2 3-256-15,-1 3-48 0,2-3-16 0,0 1 0 16,0 1-48-16,1 1 0 0,1 3 0 0,0-1 0 16,2 2-192-16,3-1-128 0,0 1 160 0,4 2-160 0,3-4 0 0,2-2 0 15,4-3 0-15,2-3 0 0,2-2-128 0,0-3 128 16,2-2-192-16,1-4 192 0,2-4-208 16,0-4 64-16,1-2 16 0,-2-2 0 0,-2-2 0 15,1 0 0-15,-1-1 0 0,-2 0 0 0,1 2-64 0,-4-1-16 16,0 0 0-16,-1 1 0 0,-4 2 208 0,0 2 0 15,-2 2 0-15,-1 1 0 0,0 1 0 0,0 1 0 16,2 3 0-16,-2 4 0 0,-2-6 304 0,2 6-48 16,0 0-16-16,0 0 0 0,0 0-112 0,0 0-128 0,2 9 176 0,-1 2-176 15,-1 2 144-15,0 2-144 16,0 2 0-16,0 2 144 0,1 2 32 0,-1 4 0 16,-1 2 0-16,0 4 0 0,-2 1 64 0,1-1 16 0,-1-3 0 15,0 0 0-15,-1-2 64 0,1 3 32 16,0 2 0-16,-2 3 0 0,1 3-96 0,1 3 0 15,-1 3-16-15,5-11 0 0,3 0-240 0,0-3 144 16,3-1-144-16,-1-3 128 0,1-3-128 0,-1-3 0 16,2-4 0-16,3 2 0 0,-3-5 0 0,2-5 0 0,0-3 0 0,0-3 0 0,-2-3 0 15,2-4 0-15,-1 0 0 16,2-4 0-16,0-2 0 0,-2-1 0 0,2-1 128 0,0-1-128 16,0-5 0-16,0-1 0 0,-1 0 0 15,0 0 0-15,-2 0 0 0,1-3 0 0,-2 2 0 16,-3 1 0-16,-2 1-224 0,0 3-32 0,-4 1 0 15,0 2 0 1,-2 1-1152-16,1 1-224 0,-1 0-48 0,1 1-16 0,0 0-1888 0,0 1-384 16</inkml:trace>
  <inkml:trace contextRef="#ctx0" brushRef="#br0" timeOffset="14615.475">4351 17779 35759 0,'0'0'1584'0,"0"0"336"0,0 0-1536 0,0 0-384 0,0 0 0 0,0 0 0 16,6-1 1824-16,0 1 288 0,1 0 64 0,1 0 16 16,2 0-896-16,-2 0-176 0,0 1-32 0,2 1-16 0,0-1-640 0,2 0-128 15,-1-1-32-15,1 2 0 16,-1-1-272-16,0 1 0 0,0 0 0 0,-1 1 0 16,0-2-1568-16,-1 1-368 0,0-1-80 0,-2 0-17504 0</inkml:trace>
  <inkml:trace contextRef="#ctx0" brushRef="#br0" timeOffset="14789.266">4382 17943 39103 0,'-8'8'1728'0,"8"-8"368"0,-6 3-1680 16,1 1-416-16,5-4 0 0,0 0 0 0,0 0 1840 0,0 0 272 16,0 0 64-16,0 0 16 0,7 2-1104 0,1 0-240 0,2 0-32 15,0-1-16-15,1-1-384 0,1-1-80 16,1 0-16-16,2-1 0 0,0 0-320 0,1 0 144 15,2-2-144-15,-2 1 0 16,1-1-656-16,-3 0-240 0,-1 1-64 0,0 0-13632 16,-1 0-2720-16</inkml:trace>
  <inkml:trace contextRef="#ctx0" brushRef="#br0" timeOffset="15369.351">5355 17767 35583 0,'0'0'1584'0,"0"0"320"0,0 0-1520 0,-3 6-384 0,2-2 0 0,1 2 0 15,0-2 1408-15,0 2 224 0,1 1 32 0,0 2 16 16,2 2-608-16,0 2-128 0,0 2-32 0,1 1 0 16,-2 3-464-16,2 2-112 0,2 2-16 0,-2 7 0 15,2-2-320-15,-3 1 128 0,1-5-128 0,1-2 0 16,-1-2 0-16,2-2 0 0,-1-1 0 0,-1-3 0 16,2-1-384-16,-1-2-128 0,0-2-48 0,0-1 0 15,1-1-2544-15,-2-3-512 0</inkml:trace>
  <inkml:trace contextRef="#ctx0" brushRef="#br0" timeOffset="15692.412">5375 17726 22111 0,'-12'-4'976'0,"12"4"208"0,-6-2-944 0,0-1-240 16,2-1 0-16,1 1 0 0,3 3 3984 0,-2-5 752 15,5-1 160-15,0 1 32 0,4-2-3488 0,1 0-688 0,4 1-144 0,3-1-32 16,0 0-320-16,3 0-80 16,-1 1-16-16,4 2 0 0,2 1-160 0,2 2 192 15,-2 2-192-15,-1 1 192 0,1 1-192 0,-3 3 0 16,-2 1 0-16,-1 2 0 0,-4 1 128 0,-2 1-128 0,-2 0 128 0,-4 2-128 16,-1 1 128-16,-4 1-128 0,-3-1 0 0,-1 3 128 15,-4-3 320-15,-2 1 48 0,-2 1 16 0,-1-1 0 16,-1 0 64-16,-4-1 32 0,-1-2 0 0,1-1 0 15,-4 1-288-15,2-2-64 0,2-2-16 16,2-4 0-16,2-2-240 0,3-2 0 0,2-1-144 0,2-2 144 16,3-3-1312-16,3 1-160 15,1-3-48-15,3 0 0 0,1 1-1232 16,3-1-256-16</inkml:trace>
  <inkml:trace contextRef="#ctx0" brushRef="#br0" timeOffset="15952.659">5921 18067 21183 0,'0'4'944'0,"0"-4"192"0,0 0-912 0,0 0-224 15,3 3 0-15,-3-3 0 0,0 0 5280 0,0 0 1008 16,0 0 208-16,0 0 32 0,7-5-4384 0,2-1-880 16,-3-3-176-16,4 1-48 0,-1-4-832 0,0-2-208 15,1-2 0-15,0-2 0 16,-2 0-2928-16,-1-2-624 0</inkml:trace>
  <inkml:trace contextRef="#ctx0" brushRef="#br0" timeOffset="16097.726">5940 17680 32255 0,'-8'5'2864'0,"0"-1"-2288"0,0 0-576 0,1-1 0 15,-1-1 2736-15,3-1 432 0,5-1 96 0,0 0 0 0,0 0-2496 0,0 0-512 16,0 0-112-16,1-6-19856 0</inkml:trace>
  <inkml:trace contextRef="#ctx0" brushRef="#br0" timeOffset="21468.352">15596 16272 16575 0,'0'0'1472'0,"0"0"-1168"0,0 0-304 0,0 0 0 0,0 0 3392 0,0 0 608 16,0 0 128-16,0 0 32 0,0 0-1872 0,0 0-368 15,0 0-80-15,0 0-16 0,0 0-368 0,0 0-80 16,1 10-16-16,1 0 0 0,-2 2-176 0,0 3-32 16,1 0-16-16,0 3 0 0,0 0-544 0,0 3-96 15,0 1-32-15,-1 4 0 0,0 1-32 0,0 4-16 16,2 3 0-16,-2 1 0 0,-2 1-80 0,2 0-16 16,0-1 0-16,2-2 0 0,-1-2-80 0,0-3-32 15,-1-2 0-15,1-3 0 0,1-4-48 0,-1-2-16 16,-1-3 0-16,0-1 0 0,0 0-144 0,0-4 128 15,0-2-128-15,-1 0 128 0,1-7-128 0,0 0 0 16,0 0 144-16,0 0-144 0,0 0 0 0,0 0 0 16,0 0 0-16,-4-3 0 0,-2-2-224 0,2-2-16 15,0-3 0-15,1-1 0 16,0-2-1104-16,0-2-240 0,0-2-32 0,0-1-16 16,2-3-1312-16,0-2-272 0,1-2-48 0</inkml:trace>
  <inkml:trace contextRef="#ctx0" brushRef="#br0" timeOffset="21880.123">15589 16316 15663 0,'0'0'1392'0,"0"0"-1120"0,0 0-272 0,0 0 0 0,0 0 2992 0,-1-5 528 16,0-1 128-16,1 1 0 0,1-2-2112 0,1 1-416 0,3-1-96 0,0-1 0 31,2 1-192-31,-1-1-48 0,1-1 0 0,1 0 0 0,0 1-96 0,2 0-32 16,1 1 0-16,0 1 0 0,-1-1-176 0,1 3-32 15,1 0-16-15,1 2 0 0,-2 2-112 0,3 1 0 16,1 2-16-16,-2 1 0 0,0 3 48 0,2 1 16 16,-3 2 0-16,-1 2 0 0,0 2-96 0,-1 1-16 15,-1 1 0-15,-3 2 0 0,-1 0 224 16,-2-1 32-16,-3 1 16 0,0-1 0 0,-5 1 128 0,1-1 32 15,-1-2 0-15,-2 1 0 0,-2 1-48 0,0-1-16 16,1 0 0-16,-2-2 0 0,-2-1-64 0,1-1-16 16,0 1 0-16,0-4 0 0,-2 0-144 0,2-2-16 15,3-3-16-15,-2 0 0 0,2-3-192 0,-1-1-48 16,3-3 0-16,-2 0 0 0,1-2-128 0,2-2 0 0,0-1 0 16,2 1 0-16,0-2-320 0,3 0 0 15,-1 0 0-15,2 0 0 0,1 2-1424 16,1-1-288-16,2 0-48 0,0 1-11968 0,2 0-2400 15</inkml:trace>
  <inkml:trace contextRef="#ctx0" brushRef="#br0" timeOffset="22449.611">16314 16155 23951 0,'0'0'2128'0,"0"0"-1696"15,0 0-432-15,0 0 0 0,-4 1 3360 0,4-1 592 0,-5 3 112 0,2 2 32 0,1 1-2160 0,2 2-416 16,-3 1-96-16,3 1-16 16,0 1-368-16,2 2-80 0,-1 2 0 0,0 3-16 15,0 0-320-15,0 3-64 0,-1 1-16 0,0-1 0 16,0-1-112-16,0 1-32 0,0 0 0 0,0 0 0 0,0-1-224 0,0-1-48 16,-1 1-128-16,1 0 192 0,0 0-192 0,0-2 0 15,-1 1 0-15,0-2 0 16,0-2 0-16,1-2 0 0,0-2 0 0,0-1 0 0,0-2 0 0,0-8-160 15,0 0 32-15,0 0 0 16,0 0-416-16,0 0-80 0,0 0-16 0,0 0 0 16,2-8-576-16,0-2-128 0,1-2-32 0,1-2 0 15,-2-3-1680-15,0 0-336 16,1-1-64-16</inkml:trace>
  <inkml:trace contextRef="#ctx0" brushRef="#br0" timeOffset="23230.056">16338 16079 14735 0,'0'0'640'0,"0"0"160"0,0 0-640 0,0 0-160 0,0 0 0 0,8-2 0 15,-2-1 3264-15,0 2 640 0,-1-1 112 0,2 1 16 16,1 1-2320-16,2-1-480 0,-2 1-80 0,3 0-32 16,2 0-240-16,0 0-48 0,2 0-16 0,1 0 0 15,0 0-176-15,3 0-16 0,-1 0-16 0,2-1 0 0,2 0 80 0,0 0 16 16,1-2 0-16,2 1 0 15,2 0-48-15,2 0 0 0,3 0 0 0,-1-1 0 0,1 0-400 0,0 1-96 16,1 0-16-16,-2 0 0 0,-2-1-144 16,-2 1 0-16,-2-1 0 0,-1 1 0 15,-2-1 0-15,-3 1-144 0,0 0 144 0,-4 0-208 0,-1 0 208 16,-2-1 0-16,-2 1-160 0,-2 1 160 0,0 0 0 0,-8 1 0 16,7-2 0-16,-2 0 0 0,-5 2 0 0,6-4 0 15,-1 2 0-15,-5 2 128 0,6-4-128 0,-6 4 0 0,5-4 0 0,-5 4 0 16,5-2 128-16,-5 2-128 0,0 0 128 0,0 0-128 15,5 1 0-15,-5-1 0 16,0 0 0-16,6 8 0 0,-2 2 0 0,-1 3 0 0,-2 4 0 0,1 2 0 0,-1 5 176 16,0 1 0-1,0 1 0-15,1 2 0 0,1 1 32 0,0 1 16 16,0 1 0-16,-2-2 0 0,3-2-96 0,0-2-128 0,0 0 176 0,2-2-176 16,-1-1 256-16,-1 0-48 0,2 0-16 0,-2-1 0 15,1-2-192-15,-1 2 0 16,-1 0 0-16,1-1 0 0,-1-1 0 0,0-2 0 15,0 0 0-15,1-2 0 0,-2-1 0 0,0-1 0 0,2-2 0 0,-2 0 0 16,-1-2 0-16,1 0 0 16,-1-2 0-16,-1-7 0 0,1 5 0 0,-1-5 0 0,0 0 0 0,0 0 0 0,0 0 128 0,0 0 128 15,0 0 16-15,0 0 16 0,-4 4-128 16,-2-2-32-16,1-1 0 0,-3 0 0 0,1-1 112 16,-3 0 16-16,-1 0 0 0,-1 0 0 15,-2 0 0-15,-1 1 0 0,-2 1 0 0,-1-1 0 16,-3 1-16-16,-2 0 0 0,-5 1 0 0,-3 1 0 15,-3 0 32-15,-4-1 16 0,-5-1 0 0,-2 0 0 16,-5 0-96-16,2-1 0 0,1-1-16 0,0-1 0 0,3-2-176 16,3 1 0-16,2 1 144 0,3-2-144 0,1-1 0 15,3 2 0-15,1 0 0 0,5 0 0 0,0 0-256 0,4 1 0 16,1 1-16-16,5 0 0 16,3 0-1888-16,3 0-368 15,1 0-80-15</inkml:trace>
  <inkml:trace contextRef="#ctx0" brushRef="#br0" timeOffset="24744.638">16680 16439 17503 0,'0'0'1552'0,"0"0"-1232"0,0 0-320 0,0 0 0 16,0 0 2064-16,0 0 368 0,0 0 64 0,0 0 0 0,0 0-1136 0,7-2-224 16,-1 1-48-16,3-1-16 0,0-1-112 0,1 0-32 15,1-3 0-15,1 1 0 16,1 0-32-16,2 0-16 0,-1-1 0 0,1 1 0 0,2-1 64 0,1 1 16 15,0 0 0-15,1-1 0 0,1-1-80 0,-1-1-16 16,1 1 0-16,1-1 0 16,-1 0-352-16,1 2-80 0,-1 0-16 0,0 0 0 15,2-1-208-15,2 1-32 0,0 1-16 0,2-1 0 0,3 2-160 0,0 0 192 16,2-1-192-16,2 2 192 0,2 0-192 0,-2-1 192 16,0 2-192-16,-1 1 192 0,0 0-16 0,1 1 0 15,-2 0 0-15,0 1 0 0,3 1-16 0,1 2 0 16,1 0 0-16,2 0 0 0,0 2 16 0,2-1 0 15,-3 1 0-15,0-1 0 0,-4 1-48 0,-1-1-128 16,-2 1 192-16,0-1-64 0,-1 0 0 16,-1-1 0-16,2 1 0 0,0-1 0 0,2-1-128 0,-1 2 128 15,0-1-128-15,0-1 128 0,1-2-128 0,-3 3 128 16,-2-2-128-16,-1 0 128 0,0 1-128 0,-1 1 192 16,-2-1-192-16,0 0 192 0,-1 1-192 0,0-1 128 15,1 0-128-15,2 2 128 0,-2 0 0 0,2 0 0 16,2 0 0-16,1 1 0 0,2-2 64 0,-2 0 16 15,1 1 0-15,1-2 0 0,-2 0-16 0,0 1 0 0,-1-2 0 0,2 0 0 0,-1 0 0 16,-2 0-16 0,0 0 0-16,3-1 0 0,0 0-48 0,2 0 0 15,1 0 0-15,0 0 0 0,0 0-128 0,1 0 160 0,-2 0-160 0,1 0 160 16,-4-1-160-16,0-1 128 0,-1 0-128 0,0 0 128 16,-2-1-128-16,2 0 192 15,-1-3-192-15,-1 2 192 0,0 0-192 0,1-2 0 0,-1 1 0 0,0 0 0 16,-2 0 0-16,-1 0 0 0,-2-2 0 0,-2 3 128 15,-3 0-128-15,0 1 0 0,-2-2 0 0,-2 2 128 16,0 1-128-16,-3 0 0 0,0 0 144 0,-1 1-144 0,0-1 0 0,-1 1 0 16,-2 0 0-16,-4 0 0 0,0 0 0 0,6 1 0 15,-6-1 0-15,0 0 0 0,0 0 0 0,0 0-128 16,0 0 0-16,0 0 0 0,0 0-832 0,0 0-176 16,0 0-16-16,0 0-16 0,-6-5-1136 15,2 3-240 1,-1 0-32-16,2 0-16880 0</inkml:trace>
  <inkml:trace contextRef="#ctx0" brushRef="#br0" timeOffset="25307.589">19639 16215 8287 0,'0'0'736'0,"0"0"-592"0,0 0-144 0,0 0 0 16,0 0 4768-16,0 0 928 0,0 0 176 0,0 0 32 0,0 0-3136 0,0 0-624 16,0 0-128-16,0 0-32 0,1 7-576 0,2-2-112 15,0 1-16-15,3-1-16 0,1 1-272 0,2-1-48 16,-3 1-16-16,5 2 0 0,0-1-352 0,2 1-64 15,1 0 0-15,-1 0-16 0,1 2-256 0,2 0-48 16,-3 0-16-16,0 2 0 0,0-1-176 0,-1 1 0 16,1-1 0-16,-2 1 128 0,-2-1-128 0,0 0 0 15,-1 0 0-15,-3 0 0 0,0 2 0 0,-3-1 0 16,-3 0 144-16,-1 0-144 0,-2-1 448 0,-1 2 32 0,-3-2 0 16,-1 0 0-16,2-1 256 0,-3 0 48 15,-1-1 16-15,0-2 0 0,0 0-224 0,-1 0-64 0,1-4 0 0,2 0 0 0,0-1-256 16,0-1-64-16,2-1-16 15,2 0 0-15,5 0-176 0,0 0 0 0,0 0 0 0,0 0 0 16,0 0-384-16,0 0 0 0,0 0 0 0,0 0 0 31,1-5-1808-31,3 1-368 0,0 0-80 0</inkml:trace>
  <inkml:trace contextRef="#ctx0" brushRef="#br0" timeOffset="29727.526">20252 16088 24703 0,'0'0'1088'0,"0"0"240"0,0 0-1072 0,0 0-256 16,0 0 0-16,0 0 0 0,0 0 1296 0,0 0 208 0,0 0 32 0,0 0 16 0,0 0-224 16,0 0-48-1,-3-5-16-15,2 1 0 0,1-2-144 0,1-1-32 0,2-2 0 0,3-1 0 16,0 0-208-16,3 0-48 0,1-1-16 0,1 0 0 15,2 0-304-15,2-1-48 0,0 0-16 0,2-1 0 16,3 0-64-16,2-1-32 0,1 0 0 0,1 0 0 16,1 1-96-16,0-1-32 0,1 1 0 0,0 2 0 15,-1 0 48-15,1 1 16 0,0 0 0 0,-4 3 0 16,0 0-96-16,-1 2 0 0,-5 1-16 16,1 2 0-16,-2 2-176 0,-2 2 192 0,-2 2-192 0,-2 1 192 15,-1 2 48-15,-3 1 16 0,-2 2 0 0,0 1 0 16,-3 1 64-16,0 1 32 0,-5 0 0 0,1-1 0 0,-1-2-64 15,1 0-16-15,1-2 0 0,1 0 0 0,-2 0-112 16,1-2-32-16,3-6 0 0,0 0 0 0,-1 6-128 0,1-6 0 16,0 0 0-16,0 0 128 0,0 0-128 0,0 0 0 15,9-1 0-15,3-2 0 0,0-4 0 0,2-1 0 0,4-2 0 16,3-1 0-16,2-2 0 0,2-1 0 16,-1-2 0-16,3 0 0 0,-2-1 0 0,0 1 0 15,3-1 0-15,-5 3 0 0,2 2 0 0,-1 0 0 0,-1 0 0 16,-1 2 0-16,0 2 0 0,2 2 0 15,0 0 0-15,-1 2 0 0,-1 0 0 0,-2 2 0 16,1 1 0-16,-2 1 0 0,0 1 0 0,-2 0 0 0,-1 0 0 16,-2 2 0-16,-2 0 0 0,-2 1 128 15,-2 2-128-15,1-1 192 0,-3 1 0 0,0 0 0 0,-2 1 0 16,0 0 0-16,-1-1 16 0,0 2 16 0,-2 0 0 0,-1-1 0 0,0 0-96 0,0 0 0 16,1-1-128-16,-1-6 192 0,0 0-192 0,0 0 128 31,0 0-128-31,0 0 0 0,0 0 0 0,0 0 128 0,4 5-128 0,1-4 0 15,1-1 0-15,3-3 0 0,0-2 0 0,4-2 0 16,1-3 0-16,1 1 0 0,-2-2 0 0,5-2 0 16,-1 0 0-16,0 0 0 0,1-1 0 0,-1 1 0 15,1-1 0-15,1 1 0 0,2 0 0 0,-2 2 0 0,0 1 0 0,2 0 0 16,1 2 0-16,2 2 0 0,0 0 0 0,2 3 0 16,-1 1 0-16,-1 2 0 15,0 0 0-15,-3 1 0 0,0 1 0 0,-5 1 0 0,-1 2 144 0,-3-1-144 16,0 2 128-16,-2 0-128 0,-2 3 0 15,-1 0 0-15,-2 1 0 0,-2 1-176 0,-1 1 176 0,-2 0 0 16,0 1 0-16,-1 0 128 0,-1 2-128 16,0-2 0-16,0 0 128 0,-1-1-128 0,2-1 0 0,1-2 0 0,0-1 0 0,3-1 128 15,0-1-128-15,1-3 0 0,2 1 0 0,0-2 0 16,3-1 0-16,0-1 0 16,1-2-144-16,2-3 144 0,0 0 0 0,2-2 0 15,0-2-144-15,1 1 144 0,0-2 0 0,2 0 0 16,0-1 0-16,4 0 0 0,2 1 0 0,3-1 0 15,1-1 0-15,3 0 0 0,0 1 0 0,-2 0 0 16,1 1 0-16,1 1 0 0,-2 0 0 0,1 1 0 16,-1 3 0-16,0-1-160 0,-1 3 160 0,-1 1 0 0,0 2 0 15,-1 1 0-15,-2 2 0 0,-2 2 0 16,-2-1 0-16,-2 3-128 0,-3-1 128 0,-2 2 0 16,1-1 128-16,-5 1-128 0,0 0 128 0,-2 1-128 15,0 1 128-15,-1 0-128 0,1 0 0 0,-1 0 0 0,1 1 0 0,-2 0 0 0,-1 0 0 0,1 0 0 16,-1-2 0-1,0 0 0-15,-2 0 0 0,2-1 128 0,0-1-128 0,0 0 128 16,0-1-128-16,1-1 144 0,-1-1-144 0,1 1 160 0,3-3-160 0,-1 0 0 16,-1-1-160-16,3-1 160 15,1-1 0-15,3-1 0 0,0-2 0 0,1-2 160 0,1 0-160 0,3-2 0 16,0-2 0 0,2-1 0-16,1 0 0 0,1 0 0 0,2 0 0 0,2 0 0 15,3-1 0-15,1 2 0 0,4 0 0 0,0 1 0 16,1 2 0-16,-1 0 0 0,0 1 0 0,0 3 0 15,-2 0 0-15,-1 2 0 0,0 1 0 0,-4 1 0 0,3 1 0 16,-3 1 0-16,-3 2 0 0,-1 1 0 0,-1 2 0 0,0 0 0 16,-2 1 0-16,-2 0 0 0,0 1 0 0,-2 1 0 15,-2 1 0-15,1 1 0 0,-6-1 0 0,0 0 128 16,-1-1-128-16,-3 1 0 0,-1 0 144 0,0-1-144 16,-2-1 160-16,0 0-160 0,-2-1 192 0,1-2-48 15,-3 0-16-15,3-7 0 0,-1 6 48 0,1-6 0 0,0 0 0 0,0 0 0 16,0 0-176-16,0 0 128 0,0 0-128 0,0 0 128 0,0 0-128 15,6 3 0-15,2-2 0 16,3-2 0-16,1-3 0 0,-1 0 0 0,3 0 0 16,0-2 0-16,2-1 0 0,0 1 0 15,2-2 0-15,-1 2 0 0,1-1 0 0,1 1 0 0,0 1 0 0,2 1 0 16,0-1 0-16,2 2 0 0,3 2 0 16,-1 1 0-16,-1 1-144 0,1 2 144 0,1 2 0 15,-1 2 0-15,0 2 0 0,0 1-128 0,-5 0 128 0,-1 1 0 16,-1 1 0-16,-1 0 0 0,-2 0 0 0,-1 0 0 15,-2-1 0-15,-1 1 0 0,0 2 0 16,-1 0 0-16,0 0 0 0,0-1 0 0,-1 2 128 0,-1-1-128 16,0 0 0-16,-1 1 0 0,-2-1 0 0,1 0 0 15,-3-1 0-15,-1 1 0 0,-1-2 0 0,-2 0 0 16,-1-2 0-16,0 0 144 0,-3-2-144 0,0 0 128 16,-1 0 16-16,0-2 0 0,0-1 0 0,1-1 0 0,5-4 0 15,0 0 0-15,0 0 0 0,0 0 0 0,0 0-144 0,0 0 0 16,0 0 0-16,0 0 0 0,0 0 0 0,0 0 0 0,3-2 0 0,4 0 0 0,0 1 0 31,2 1 0-31,2 1 0 0,-1 0 0 16,1 1-128-16,0 1 128 0,1 1 0 0,1 0 0 0,-3 2 0 15,0 1 0-15,0 1-144 0,-1 2 144 0,1 0 0 0,-1 2-128 16,-4 2 128-16,2 0 0 0,-3 1-144 0,0 0 144 16,-2 1 0-16,-1 1-144 0,-1 0 144 0,0 0 0 15,-3 3 0-15,2-1 0 0,-1 1 0 0,1 2 0 16,-1-2 0-16,0 1 0 0,-1 0 0 0,1 0 0 15,0-1 0-15,-1 0 0 0,1-3 0 0,-3 1 0 0,2-2 0 0,0 1 0 16,-1-4 0-16,-1-1 0 16,-1-1 0-16,1-1 0 0,-3-1 0 0,1 0 144 0,1-2-144 15,0 1 0-15,0-2 160 0,-1-2-160 0,1 0 128 0,1 0-128 16,0-2 0-16,5-2 0 16,-6 2 0-16,6-2 0 0,-5 3 0 0,5-3 0 0,0 0 0 0,-4 5 0 0,1 1 0 15,1 0 0-15,2-6 0 0,-1 7 0 16,2-1 0-16,-1 2 0 0,1 1-176 0,1 1 176 0,1-1-176 0,0 2 176 15,-2 2-208-15,0 0 80 16,1 2 128-16,-1 1-160 0,-1 0 160 16,1 4-160-16,-1-1 160 0,-1 0 0 0,0 2-144 0,0 0 144 0,-1 0 0 15,1 2 0-15,-3-1-144 0,1 1 144 16,-1 3 0-16,-1-3 0 0,1-2 0 0,-3-1 0 16,0-1 0-16,-2-1 0 0,0-1 0 0,-1-2 0 0,-2-2 0 15,0 0 192-15,0-1-48 0,-4 1-16 0,2-3-128 16,0-1 0-16,1 0-192 0,-1-1 192 0,0-2 0 0,1 0 0 15,0-1 0-15,2 0 0 0,0-2 0 16,1-1 0-16,1 0 0 0,0 0 0 0,1 0 0 0,2-1 0 16,0 0 0-16,2 0 0 0,1 1 0 0,3-2 0 15,0 0 0-15,0 0 0 0,0 0 0 0,-4 4-144 0,4-4 144 0,-1 5 0 16,-1 0-160-16,1 2 160 0,-2 1-128 0,0-1 128 16,-1 3-128-16,1 1 128 15,-4 1-128-15,1 3 128 0,-3-1 0 0,1 2-128 16,-2 3 128-16,1 0 0 0,-2 3 0 0,0 0 0 15,-2 0 0-15,1-1 0 0,-1-1 0 0,-1-1 0 16,0 0 0-16,0-1 0 0,1-2 208 0,0 0 80 0,-3-2 16 16,1-1 0-16,-2-1-304 0,2-1 0 15,-3 0 0-15,1 0 0 0,-3-3 0 0,0 0 0 0,-3-2 0 0,1 0 0 0,1-3 0 16,-1-1 0-16,0-1 0 16,2 0 0-16,1-2 208 0,2 0-16 0,3-1 0 0,2 0 0 15,1-2-192-15,0 1 0 0,3-2 0 0,1-1 0 16,2 1 0-16,2-2 0 0,-2 0 0 0,2 3 0 15,0-1 0-15,0 0 0 0,0 2 0 0,3 3 0 16,-2-3 0-16,2 3 0 0,-5-2 0 0,2 1 0 16,-1 0 0-16,-3 2-128 0,2 2 128 0,-3-1 0 15,-1 2 0-15,0-1 0 0,-2 2 0 0,0 1 0 0,1 1 0 0,-4 2 0 16,0 0 0-16,0-1 144 16,-1 2-144-16,0-1 0 0,-3 1 0 0,0 1 0 15,-2 2 160-15,-1-1-160 0,-1 2 192 0,-1-1-192 0,-1-2 128 16,0 0-128-16,0 1 0 0,0 0 0 15,-2-2 144-15,0-1-144 0,3-2 0 0,0 0 144 0,1-3-144 16,2 0 0-16,2-2 144 0,2-1-144 0,-2-2 0 0,0-2 0 16,3-2 0-16,0 0 0 0,0-4 0 15,-1 0 0-15,-1-1 0 0,0 0 0 0,0-3 0 0,2-1 0 16,2-1 0-16,1 3-128 0,1 0 128 0,1 2 0 16,0-1 0-16,3 3-128 0,2 2 128 0,1 1 0 15,-1-2 0-15,1 1 0 0,2 2-128 0,0 0 128 16,-1 0-128-16,3 4 128 0,0 0 0 0,-4-3-160 0,-1 1 160 0,-2 3 0 15,-1 0 0 1,-1 1 0-16,-3 3 160 0,-1-1-32 0,-2-1-128 0,-2 3 0 16,-1-1 0-16,-1 2 0 0,0-2 0 0,-2 2 0 0,-1 0 0 15,-1 0 0-15,0 2 0 0,-1-1 0 16,-1-2 0-16,-2 1 0 0,-3 0 160 0,0-2-32 16,-1 0-128-16,0 0 192 0,0-2-192 0,2 0 176 15,0-2-176-15,1 0 160 0,2-1-160 0,2-1 0 0,0-3 0 0,2 1-176 16,0-2 176-16,2-2 0 0,1 0 0 0,3 0 0 0,0-1 0 0,3-1 0 15,1 1 0-15,2 1-128 16,2-1 128-16,2-1 0 0,-1 0-144 16,3 1 144-16,0-2 0 0,2 3-144 0,2 7 144 0,-1-5 0 15,1-1 0-15,0 6-128 0,0 0 128 0,-4-3 0 16,-2-2 0-16,2 2 0 0,-2 1 0 0,-1 2 0 16,-2 1 0-16,-3 1 0 0,-1 3 0 15,-3 1 0-15,-1 3 0 0,-3 1 0 0,0-1 0 0,0 1 0 0,0 1 0 16,2 0 0-16,-1 1 0 0,0 0 0 15,-1 0 128-15,2 1-128 0,-1 0 0 0,0-1 0 16,-2-1 0-16,1-2 128 0,-1 0-128 0,-1-1 0 0,-3-2 0 0,2 0 0 16,-1-2 0-16,-1 0 0 0,1-1 0 15,-1-3 128-15,2-1-128 0,2-3 0 0,3 0 0 0,-2 0 0 16,2-2 0-16,2-2 0 0,0-1 0 0,2-2 0 16,1-2 0-16,1 0 0 0,1-1 0 0,0 1 0 15,1-2 0-15,0 1 0 0,1 0 0 0,-2 1 0 0,1-1 0 0,3 2 0 16,-1-1-128-16,-2 1 128 15,1 1 0-15,2 1 0 0,-1 0 0 0,1 1-128 16,0 2 128-16,0-1 0 0,1 1 0 0,2 2-128 16,-1 1 128-16,-1 0 0 0,-1 2 0 0,1 1-128 15,-1 0 128-15,0 3 0 0,-2-1 0 0,0 1 0 0,-2 2 0 0,-1 0 0 16,-2 0 0-16,-1 2 0 0,-1 1 0 16,-2 0 0-16,-2 0 0 0,2-1 0 0,0 0 0 15,-4-1 0-15,1 0 0 0,1-1 0 16,2 1 0-16,1-1 0 0,0-1 0 0,1 0 0 0,1-3 0 15,2 0 0-15,-3-2 0 0,2 0 0 16,0-2 0-16,0-2 0 0,1 0 0 0,1-2 0 0,0-1 0 0,0-1 0 16,0 0 0-16,0-2 0 0,-3-2 0 0,2-1 0 15,1-2 0-15,-2-2 0 0,1 0 0 0,0-1 0 0,1 0 0 0,0-1-128 16,2 0 128-16,2 1 0 16,-1 2 0-16,2-1 0 0,2 1-128 0,0 2 128 0,3 1 0 0,1 1 0 15,-1 0 0-15,3 1 0 16,0 1-128-16,1 1 128 0,-1 0 0 0,0 2 0 15,3 1 0-15,-1 2-128 0,-1-1 128 0,0 2 0 0,1-1 0 16,-3 6 0-16,0 0 0 0,0 0 0 0,0 0 0 0,0 0 0 0,0 0 0 0,0 0 0 16,0 0 0-16,-4-1 0 0,-1 1 0 0,-4 1 0 15,-2 1 0 1,-1 2 0-16,-2-1 0 0,-1 2 0 0,1 1 0 16,0 0 0-16,-2 0 0 0,1-2 0 0,1 0 0 0,0-1 0 15,3-1 0-15,0 0 0 0,1-2 0 0,0-1 0 16,1-2 0-16,0 0 0 0,0-2 0 0,1 0 0 15,2-2 0-15,-1-1 0 0,0-3 0 0,1 0 0 16,-1-2 0-16,2-1 0 0,0-1 0 0,2-2 0 16,0-1 0-16,1-1 0 0,0-3 0 0,1 1 0 0,1-1 0 0,1 0 0 15,2 1 0-15,0 1 0 16,0 0 0-16,2 2 0 0,-1-1 0 0,2 2 0 16,-2 2 0-16,1 2 0 0,2 1 0 0,0 1-128 0,-1 1 128 0,1 1 0 0,-1 1 0 15,1 2 0-15,1 0 0 0,-5 2 0 0,-3 4 0 0,6-4 0 16,-6 4 0-16,0 0 0 0,0 0 0 0,0 0 0 15,0 0 0-15,0 0 0 0,0 0 0 0,0 0 0 16,0 0 0-16,0 0 0 0,0 0 0 0,0 0 0 16,0 0 0-16,0 0 0 15,-4-1 0-15,0 0 0 0,-2 0 0 0,1 0 0 16,-2-1 0-16,1 0 128 16,-2-3-128-16,2 1 0 0,-2-1 0 0,1 0 0 0,-1-2 0 0,1 1 0 15,0-2 0-15,0-1-256 0,0-1 48 0,-1-2 16 16,1 0 192-16,1-1 0 0,-1-1 0 0,2-2 0 15,0 0 0-15,0-3 0 0,2-1 0 0,3 0 0 16,0 1 0-16,2-1 208 0,1 1-32 0,1-1-16 0,2 1-160 0,1 1 0 16,0 1 0-16,2 1 0 0,0 1 0 15,0 0 0-15,-1 2 0 0,2 0 0 0,0 2 0 0,0 1 0 16,0 1 0-16,0 1 0 0,-1 2 0 0,0 0 0 16,-1 2 0-16,-1 0 0 0,0-1 0 0,-7 5 0 15,0 0 0-15,0 0 0 0,0 0 0 0,0 0 0 16,0 0 0-16,0 0 0 0,0 0-208 0,0 0 80 0,0 0 128 0,-6 3-208 15,-1 1 208-15,1-1 0 0,-1 0 0 0,1 1 0 0,-2-2 0 16,0-1 240 0,2-1-48-16,0 0-16 0,1-1-176 0,0-1 0 15,2-3 0-15,2 1 0 0,-2-3 0 0,0 1-256 16,4-3 64-16,1 0 16 0,-1-1 176 0,0-1 0 16,2-2 0-16,1 0 0 0,2 0 0 0,-1-2 0 15,2 1 0-15,1-1 0 0,-1-3 0 0,1 1 0 16,-1 1 0-16,0-1 0 0,0 2 0 0,1 1 192 15,1-2-32-15,-4 4-16 0,3 1-144 0,-1 1 0 0,1 2 0 0,0 0 0 16,-2 0 0-16,2 3 0 0,-1-1 0 0,-1 2 0 16,1 0 0-16,1 2 0 0,-1 0 0 15,1 0 0-15,-8 2 0 0,7-2 0 0,-1-1 0 16,-6 3 0-16,0 0 0 0,0 0 0 0,0 0 0 0,0 0 0 0,0 0 0 0,0 0 0 16,-3-3 0-16,-1 0 0 0,-3 0 0 15,0-3 0-15,1 1 0 0,-2-1 128 16,0 1-128-16,1-1 0 0,-2-1 0 0,1 1 0 15,2-2 0-15,2 2 0 0,-1-2 0 0,1 0 0 16,1-1 0-16,1 1 0 0,1-1 0 0,2-1 0 16,0 0 0-16,2 1-192 0,1 0 64 0,0 1 128 15,1-1-544-15,1-1 16 16,3 0 0-16,0 1 0 0,-1 0-864 0,5 2-160 0,1-1-48 16,2 1 0-16,2 1-688 0,1-1-144 0,-1 3-16 15,0 0-16816-15</inkml:trace>
  <inkml:trace contextRef="#ctx0" brushRef="#br0" timeOffset="30384.255">20762 16279 19343 0,'0'0'1728'0,"0"0"-1392"16,0 0-336-16,0 0 0 0,0 0 2672 0,0 0 464 16,0 0 80-16,0 0 32 0,0 0-1392 0,0 0-256 15,4 7-64-15,-1-1-16 0,3 2-128 16,-1 2-32-16,2 2 0 0,-1 0 0 0,1-1-320 0,2 2-64 15,2 3-16-15,1-1 0 0,1 0-368 0,1 2-80 16,2 2 0-16,0 2-16 0,1-1-304 0,0 2-48 0,0 3-16 0,1-3 0 0,0-1-128 0,0-2 0 31,-3-1 0-31,-2 0 0 0,-1-3 0 0,-1-1 0 16,-1-2 0-16,-2 0 0 0,-1-4 0 0,-3-1 0 0,0-1 0 0,-1-1 0 16,-3-5-416-1,0 0-16-15,0 0 0 0,0 0 0 0,0 0-1632 0,-7 0-336 0,-1-1-64 0,-2 0-16 31,-2-2-640-31,0 2-128 0</inkml:trace>
  <inkml:trace contextRef="#ctx0" brushRef="#br0" timeOffset="30612.253">20744 16681 28799 0,'0'0'1280'0,"0"0"256"0,0 0-1232 0,0 0-304 0,0 0 0 0,0 0 0 15,0 0 1424-15,0 0 240 0,6-5 32 0,1 0 16 0,0-2-176 0,0 2-48 16,2-2 0-16,0-1 0 15,2-2-464-15,2 0-80 0,1-2-32 0,3 0 0 0,0-1-320 0,3-1-64 16,1-1-16-16,0 0 0 0,1 0-176 0,-1-1-32 16,1 1-16-16,-2-1 0 0,-3 1-288 0,0 1 160 15,-3-1-160-15,0 3 128 0,-3 0-128 0,-2 2 128 16,-2 2-128-16,-2-1 128 16,0 1-512-16,-2 1-128 0,0 2 0 0,0 2-16 15,-3 3-2160-15,0 0-448 0,0-6-64 0</inkml:trace>
  <inkml:trace contextRef="#ctx0" brushRef="#br0" timeOffset="31727.167">21659 16626 13823 0,'0'0'1216'0,"0"0"-960"0,0 0-256 0,0 0 0 0,-7-2 3872 16,3 2 736-16,-3 0 128 0,2 0 48 0,-2 0-2528 0,0 0-496 0,-3 0-96 0,1 0-32 15,-2 2-384-15,0-1-80 16,0-1-16-16,-1 1 0 0,0-1-288 0,0 0-64 16,-1 0-16-16,0 0 0 0,0-1-272 0,1 1-64 15,-1 0-16-15,2 0 0 0,0-1-240 0,0 1-64 16,2 0 0-16,2 0 0 0,0 0-128 0,1 1 0 0,1 0 0 0,5-1 128 16,0 0-128-16,0 0 0 0,0 0 0 0,0 0-176 15,0 0 176-15,0 0-160 16,0 0 160-16,0 0-160 0,0 0 160 0,0 0 0 0,6 1-144 0,-6-1 144 15,7-2 0-15,-1-2 0 0,0-1 0 0,-1-2 0 16,0 0 0-16,-1-2 0 0,0-1 0 0,-2-1 128 16,0-2-128-16,-2-2 0 0,-1 0 0 0,0-2 0 15,-3-1 0-15,1 0 128 16,-2 1-128-16,-1-2 128 0,1 0-128 0,-2 0 0 0,-1 1 0 16,2-1 128-16,-1 0-128 0,2 2 0 15,-1-1 0-15,2 2 0 0,-2-1 0 0,3 3 0 0,0 2 0 0,0 1 0 16,2 0 0-16,0 2 0 0,0 0 0 0,0 3-176 0,0 0 176 0,1 1 0 15,0-1 0-15,1 2 0 0,-1 4 0 0,2-6 0 16,2 2 0-16,-1-1-128 16,1 1 128-16,3 0 0 0,1 0 0 15,0 1 0-15,2 0 0 0,2-1 0 0,-1 2 0 0,1 0 0 16,1 0 0-16,-1 0 0 0,-1-1 0 0,1 2 0 0,-2 0 0 0,0 1 0 16,-1 0 0-16,1 1 128 15,0 0-128-15,0 2 0 0,0-2 128 0,2 1-128 0,1 0 0 0,-1 1 0 16,3 0 0-16,0 0 0 0,2-1 0 0,1 0 128 15,1-2-128-15,4 1 0 0,2 0 0 0,2-1 0 16,1 0 0-16,1 0 128 0,0 0-128 0,-2 0 0 0,-2 0 0 0,1 0 0 16,-3 0 0-16,-3 0 0 15,-3 0 0-15,1 0 128 0,-3 0-128 0,-2 0 0 16,-2 2 0-16,-1-2 0 0,-1-2 0 0,-2 1 0 16,-2 0 0-16,1 0 0 0,0 0 0 0,0-1 0 15,0-1-144-15,2 0 144 0,-1 1-272 0,0 0 16 0,2 0 0 0,-1-2 0 0,-1 1 48 0,0 1 16 31,1 0 0-31,-1 0 0 0,-7 2 16 0,6-2 16 0,-6 2 0 0,0 0 0 0,0 0 160 0,0 0 0 16,0 0-144-16,0 0 144 16,0 0 0-16,0 0 0 15,0 0 0-15,0 0 0 0,0 0 128 0,0 0 0 0,-2 8 0 0,-1 1 0 16,0 0-128-16,1 2 0 0,-1 2 0 0,1 2 0 16,-2 4 0-16,2 1 0 0,-1 4 0 15,1 2 0-15,0 2 0 0,-1 1 0 16,2 0 0-16,-1 2 0 0,1 2 0 0,0-1 0 0,0 0 0 0,1 0 0 15,1-1-128-15,1-2 128 0,1 0 0 0,1-2 0 16,-1 1 0-16,2-4-144 0,-1-2 144 0,1-2 0 16,0-4-160-16,-1-1 160 0,-1-4-128 0,1-1 128 15,-2-4 0-15,-2-6 0 0,0 0 0 0,0 0 0 16,0 0 0-16,0 0 128 0,0 0 0 0,-7 5 0 16,1-4 0-16,-1-1 0 0,0-1 0 0,-2-2 0 0,-2 1 80 15,1 0 32-15,-4 0 0 0,-1-2 0 0,-3 2-48 16,0-1 0-16,-4-1 0 0,-2 0 0 15,-4 1-16-15,-2 0-16 0,-3-2 0 0,-1 2 0 0,1 1 64 0,0 1 16 16,0 0 0-16,2 1 0 0,2 0 16 0,2 1 16 16,3 0 0-16,2 2 0 0,2-1-272 0,4 0 0 15,2 2 128-15,1-2-128 0,4 0 0 0,1 0 0 16,2-1-208-16,6-1 80 16,0 0-1424-16,0 0-288 0,0 0-48 0,8-1-17616 15</inkml:trace>
  <inkml:trace contextRef="#ctx0" brushRef="#br0" timeOffset="32081.228">21734 16341 23039 0,'0'0'2048'0,"0"0"-1648"0,2 6-400 0,-2 1 0 0,-1-1 2560 0,1 2 416 15,0 1 96-15,0 0 0 0,-1 0-1520 0,0 0-304 16,0 1-64-16,1 1-16 0,-2 0-544 0,1 1-112 0,0 1-32 0,1-2 0 16,0-2-320-16,1 0-160 15,0-1 160-15,2 0-160 16,-1-2-1824-16,-2-6-464 0</inkml:trace>
  <inkml:trace contextRef="#ctx0" brushRef="#br0" timeOffset="33274.456">20894 17097 19343 0,'0'0'848'0,"0"0"192"0,0 0-832 0,-4 0-208 0,-4 2 0 0,2 0 0 0,0 0 2880 0,1 2 544 16,-1 1 96-16,1 1 32 0,-3 2-2368 0,3 1-480 15,0 2-80-15,2 0-32 0,2 0-400 0,-1 1-192 0,-2 1 160 0,3 0-160 16,2-1 0-16,1 1 128 15,3-2-128-15,1 0 0 0,2-2 0 0,2 0 0 0,3-1 0 16,0-1 0-16,2-2 0 0,0-2 0 0,2-2 0 0,0-1 0 16,4-1 0-16,-1-1 0 0,-4-2 0 0,4-2 0 15,-3 0 0-15,-1-1 0 0,-3-1 0 16,3-3 0-16,-5 0 0 0,-3 0 144 16,-3 1-144-16,-2 2 128 0,-2 0 144 0,-1 1 32 0,-3 2 0 0,-1 0 0 0,-1 1 400 15,-1 2 64-15,0 1 32 0,6 1 0 0,-6 1-96 0,1 2 0 16,1 0-16-16,1 3 0 0,0 1-272 15,3 1-48-15,1 2-16 0,2 2 0 0,1 2-352 16,0 0 0-16,2 1 0 16,1 1 0-16,1 0 0 0,1 1 0 0,0 0 0 0,1 2 0 15,-2 0 0-15,-1 0 0 0,1 1 0 0,-4 1 0 0,1 1 0 16,-2-1 0-16,-2 0 0 0,0 0-128 0,0 0 128 16,-3-1 0-16,-1-1 0 0,-2-1 0 15,0-2 0-15,-4 0 0 0,1-3 0 0,0-2 0 16,-2-2 0-16,0-3 128 0,-1 0-128 0,0-3 0 0,0-2 0 0,0-1 0 15,-1-2 0-15,-1-1 0 0,0-3-128 0,2-1 0 16,0-2 0-16,3-2 0 0,-4-6 128 0,3 0 0 16,0-2 0-16,3 0 0 0,3-2 0 0,1 1 0 15,2 0 0-15,2 0-128 0,3 1 128 0,1 2 0 16,2-1 0-16,1 3 0 0,2 0 0 0,1 3 0 16,0 1 0-16,0 1 0 0,1 3 0 0,0-1 0 15,1 0 0-15,0 2 0 0,-2 1 0 0,1 1 0 16,-2-1 0-16,0 1 0 0,-2 1-176 0,-1 1-48 15,-1 0-16-15,0 1-12048 0,0 0-2400 0</inkml:trace>
  <inkml:trace contextRef="#ctx0" brushRef="#br0" timeOffset="33601.688">21514 17088 24879 0,'0'0'1088'0,"0"0"256"0,0 0-1088 0,0 0-256 0,0 0 0 0,0 0 0 15,0 0 1472-15,0 0 224 0,0 0 48 0,0 0 16 0,0 0-176 16,0 0-48-16,5 8 0 0,-3 6 0 0,1 2-384 0,-2 3-64 15,0 2-32-15,1 1 0 0,-2 0-528 0,0 1-96 16,-1-1-32-16,0 0 0 0,0 0-272 0,0 0-128 0,-2 0 0 0,3-1 128 0,-2-2-128 16,0 0 0-1,1 0 0-15,0-2 0 0,0-1 0 0,-1-2-320 16,-2-1 48-16,2-2 16 16,1-2-2000-16,1-2-400 0,0-7-80 0</inkml:trace>
  <inkml:trace contextRef="#ctx0" brushRef="#br0" timeOffset="34189.186">21536 17082 10127 0,'0'0'896'0,"0"0"-704"15,0 0-192-15,0 0 0 0,0 0 3840 0,5-2 720 0,1 1 160 0,0 0 16 16,1 1-2960-16,1 1-608 0,-1 0-112 0,2 1-32 16,1 0-144-16,2 0-48 0,-1-2 0 0,2 2 0 0,2-1-352 0,1 1-80 0,3-1-16 0,1 0 0 31,-2 0-256-31,4 0-128 0,1-1 128 0,2 0-128 16,0-1 0-16,-1 0 0 0,1-1 128 0,0 0-128 0,-2 1 0 0,-1-2 0 15,0 0 0-15,-2-1 128 16,-2-2-128-16,1 2 0 0,-1-2 144 0,-2 1-144 15,-1-1 128-15,-2 1-128 0,-2-2 160 0,0 1-160 0,-2-1 176 16,1 1-176-16,-3 2 192 0,-2 1-192 0,-5 3 416 0,0 0-32 16,0 0 0-16,0 0 0 0,5 6 208 0,-3 4 48 15,-1 1 0-15,-1 2 0 0,0 3-320 16,-1 3-64-16,0 3-16 0,1 2 0 0,1 1-240 0,0 0 144 16,0 0-144-16,0-1 128 0,2-1-128 0,-1-1 0 15,0-1 0-15,1 0 0 0,-1 0 0 0,1-2 0 16,-1 0-144-16,-1 0 144 0,0-2-160 0,-1 1 32 15,0-2 0-15,0 0 0 0,-1-2 128 0,0-1 0 0,0-2 0 0,0-1 0 16,0-2 0-16,-1-3 0 16,2-5 0-16,0 0 0 0,-4 5 0 0,0-1 176 15,-2-3-48-15,0-1 0 0,-1 0 256 0,-2-1 64 0,-1 0 0 0,-1 0 0 16,-3 0 304-16,-3 0 64 0,-1 0 16 16,-4 0 0-16,-2 1-96 0,-2 0-16 15,-2 0 0-15,-2 0 0 0,0 0-208 0,1 1-64 16,1-1 0-16,2 0 0 0,-1 0-192 0,4 0-64 0,2 0 0 0,3-1 0 15,1 0-192-15,4-1 0 0,2 1 0 16,2 0 0-16,2 0-304 0,2-1-48 16,5 2-16-16,0 0 0 15,0 0-1824-15,0 0-368 0,2-7-80 0,3 2-16560 0</inkml:trace>
  <inkml:trace contextRef="#ctx0" brushRef="#br0" timeOffset="34650.197">21823 17288 15663 0,'0'0'1392'0,"0"0"-1120"16,5-4-272-16,1 2 0 0,-1-1 3200 0,1 1 576 15,0 0 112-15,2-1 16 0,0 2-1920 0,0 0-384 0,-1 1-64 0,2 0-32 16,0 1-496-16,0 0-112 16,1 0 0-16,-2 2-16 0,0-1-432 0,-1 1-64 0,-2 0-32 0,-5-3 0 15,0 0-32-15,1 7-16 16,-2 0 0-16,-2-1 0 0,-3 0 80 0,1 0 32 15,-3 1 0-15,-1 0 0 0,-3-1 16 0,0 1 0 0,1-1 0 0,0 1 0 16,1-2 16-16,1 1 16 16,2-1 0-16,0 1 0 0,2-1-32 0,0 1-16 15,2-2 0-15,3-4 0 0,0 0-208 0,1 7-32 0,-1-7-16 0,4 5 0 16,2 0-160-16,2-2 0 0,-1 0 0 0,2 0 0 16,2-2 0-16,1 0 0 0,1-1 0 0,2 0 0 0,-2 0 0 0,1 0 0 15,2-1 0-15,-2 0 0 16,-1 0-224-16,1-1 80 0,-1 1 16 0,-2 0 0 15,0-1-1344-15,-3 0-272 16,-2 0-48-16</inkml:trace>
  <inkml:trace contextRef="#ctx0" brushRef="#br0" timeOffset="35884.05">15634 17806 7359 0,'0'0'656'0,"0"0"-528"0,0 0-128 0,0 0 0 0,0 0 3856 0,0 0 752 15,0-7 128-15,-1 3 48 0,1 4-2640 0,0 0-528 0,-5-2-96 0,-2 2-32 16,-1 2-304-16,1 2-64 16,-2 2-16-16,-2 3 0 0,-1 0-272 0,-2 5-48 15,1 0-16-15,1 4 0 0,-1 1-368 0,3 3-80 16,0 3 0-16,1-1-16 0,3-1-304 0,1-2 128 15,1-3-128-15,2-1 0 0,1-2 0 0,2-3 0 0,0-2 0 0,2-1 0 16,2-2 0-16,0-3 0 0,-5-4 0 0,8 2 0 16,1-2-144-16,0-2 144 0,2-1-128 0,0-3 128 15,0-2 0-15,0-5 0 16,-1-2 0-16,1-4 0 0,-1-4 0 0,0-1 0 16,0 0 0-16,-1 0 0 0,-3-1 0 0,2 3 0 0,-2 2 0 0,-2 1 0 15,-1 1 0-15,0 3 176 16,0 2-48-16,-1 2 0 0,-1 3 64 0,0 1 16 0,-1 2 0 0,0 5 0 15,0 0 112-15,0 0 32 16,0 0 0-16,0 0 0 0,0 0-48 0,0 0-16 16,-4 5 0-16,1 2 0 0,-1 3 16 0,1 2 0 15,0 1 0-15,-2 3 0 0,1 1-128 0,-1 5-32 16,1 5 0-16,0 2 0 0,-1 2-144 0,0 0 192 16,0-3-192-16,1 1 192 0,0-1-192 0,-1 0 0 0,1 1 144 15,0 4-144-15,1 3 0 0,0 3 0 0,2 0 0 0,2-8 128 16,1 1-128-16,2-1 0 0,2-2 0 0,-2-2 0 15,3-3 0-15,-2-4-128 0,2-3 128 0,2 2-128 16,-1-4 128-16,-1-1 0 0,1-4-144 0,-1-3 144 16,0 0 0-16,2 1-176 0,-3-2 176 0,0-1-128 0,2-2 128 0,0 0-128 15,-1-3 128-15,1 0-128 0,-8 0 128 0,9-2 0 16,1 1-144-16,-2-2 144 0,-8 3-160 0,9-8 160 0,0-1-208 16,-2-3 80-16,-1-2-128 15,-1 2-32-15,0-5 0 0,1-1 0 16,-1-1-1440-1,2 0-272-15,-4-2-64 0</inkml:trace>
  <inkml:trace contextRef="#ctx0" brushRef="#br0" timeOffset="36362.727">16475 17520 12895 0,'0'0'1152'0,"0"0"-928"0,0 0-224 0,0 0 0 15,0 0 4032-15,-3 6 768 0,2 3 160 0,1 2 32 0,-1 2-3040 0,1 2-608 16,0 2-112-16,1 3-16 15,0 2-448-15,-1 2-96 0,0 2-16 0,1 0 0 16,-2 0-112-16,1 3-32 0,-1 2 0 0,0 0 0 0,0 1-112 0,0 1-16 16,0-2-16-16,0 0 0 0,0-2-176 0,0-3-16 15,-1-2-16-15,0 0 0 0,0-2-160 0,-1 2 128 16,-3-2-128-16,3-4 128 0,0-1-128 16,0-3 0-16,0-2 0 0,1-2 0 0,-1-2-896 15,3-8-144-15,0 0-48 0</inkml:trace>
  <inkml:trace contextRef="#ctx0" brushRef="#br0" timeOffset="36939.845">16434 17597 14735 0,'0'0'1312'16,"0"0"-1056"-16,8-5-256 0,0 2 0 0,2 0 1456 0,0 0 224 0,2-1 48 0,3 1 16 15,1 0-1360-15,2 0-384 0,0 1 128 0,2 0-128 16,0 0 0-16,1 1 0 0,1 0 0 0,2 0 0 0,4 1 128 0,0-2-128 16,2 1 176-16,0 0-176 15,-1 0 512-15,3 0 0 0,-1-1 0 0,-1 1 0 0,-2 0-272 0,1 0-64 0,-3-1-16 0,-2 2 0 16,-3 2-160-16,-2-1 160 0,0-1-160 0,-2 1 160 31,0 0 16-31,-3-1 0 0,0 0 0 0,0 0 0 0,-3 2 656 0,-1 1 128 16,-2 2 16-16,1 1 16 0,-1 2 288 0,-3 2 48 15,0 2 16-15,-1 3 0 0,-1 3-256 0,1 1-32 16,-1 1-16-16,1 0 0 0,0 1-400 0,0 2-96 16,1 2-16-16,0 0 0 0,1 2-304 0,-1 2-64 15,2 1-16-15,-1-1 0 0,0 0-144 0,-1-6 0 0,1 1 144 0,-1-1-144 16,3-1 0-16,-1-2 0 15,-1-1 0-15,2-3 128 0,-2 1-128 0,2-1 0 16,-1-1 0-16,-1-3 0 0,0-2 0 0,-2-3 0 16,0 0 0-16,-1-1 0 0,-3-6 0 0,0 0 0 15,-5 5 0-15,0-1 0 0,-3 0 176 0,-2 0 16 16,-2-1 0-16,-3 1 0 0,-4-1 352 0,-3 1 80 16,-4 1 16-16,-1 0 0 0,-1 0 160 0,-3 0 32 15,-2 1 16-15,-3-1 0 0,-3 2-208 0,-2-2-32 0,-1 0-16 0,-1-1 0 16,-1-1-272-16,2-1-64 0,1-2-16 0,4-4 0 15,2-1-240-15,3-2 0 16,1-2 128-16,2 1-128 0,2-2 0 0,4 1 0 0,2 0 0 0,3 0-160 31,4 0-272-31,5 1-48 0,2-2-16 0</inkml:trace>
  <inkml:trace contextRef="#ctx0" brushRef="#br0" timeOffset="37811.186">17050 17895 12895 0,'0'0'1152'0,"0"0"-928"16,5-4-224-16,2-1 0 0,0 2 2688 0,-1-2 512 0,1 0 80 0,-1-2 32 0,3 1-1696 0,1-1-336 15,1-1-64-15,0 1 0 0,3-1-320 0,2 1-48 16,-1 1-16-16,3-1 0 0,-1 1-64 0,2-1 0 15,2-1-16-15,-2 2 0 0,2-1-128 0,1 2-32 0,2-1 0 0,0 2 0 16,0-1-160-16,-2 1-48 16,3 0 0-16,0 0 0 0,-3 2-16 0,1 0-16 15,0 0 0-15,2 1 0 0,0-1-32 16,3 2 0-16,1 0 0 0,0 0 0 0,2-1-176 0,0 1-144 16,0-2 192-16,1 2-192 0,-2 0 176 0,3 0-176 15,-4-1 160-15,0 1-160 0,-2 0 400 0,2 2-16 16,-1 2 0-16,2 0 0 0,1-1-80 0,1-1-32 15,1 1 0-15,1-1 0 0,-3 0-16 0,0 1-16 16,-1 0 0-16,-1-1 0 0,0 0-96 0,-1-1-16 16,-2 0 0-16,1 0 0 0,-2-1-128 0,1 0 192 15,2 0-192-15,1-1 192 0,1 0-192 0,2 0 0 0,0 0 0 16,0 0 128-16,2-1-128 0,-2-1 0 16,-2 0 0-16,1-1 0 0,-2 0 0 0,-1 1 0 0,-1 0 0 0,-1-1 128 0,-2 1 16 0,0 0 0 15,0-2 0-15,0 2 0 0,1-1-144 0,-2-1 160 31,0 1-160-31,1-2 160 0,1 0-160 0,-1-2 128 0,2-1-128 0,0-2 128 16,-2 0-128-16,2-1 0 0,-2-1 0 0,0-1 0 16,-2-3 128-16,1 2-128 0,-2-1 0 15,0 2 128-15,-1 0-128 0,1-2 0 0,1 2 144 0,0 0-144 0,-3 1 0 16,1 1 128-16,1-1-128 0,-1 4 0 16,-1-1 0-16,-1 1 128 0,-1 0-128 0,-2 0 0 0,0 3 0 0,-1 0 0 15,-2 1 0-15,-1-1 128 0,-1 1-128 0,-1 0 0 16,-1 1 0-16,0-1 0 0,0 0 0 0,-2 1 0 15,0-2 0-15,-2 2 0 0,0-1 0 0,-1 2 0 0,1 0 0 0,-1-2-128 16,-2 1-304 0,1-1-48-16,1 1-16 15,-3 4 0-15,1-5-2544 0,-1 0-512 0</inkml:trace>
  <inkml:trace contextRef="#ctx0" brushRef="#br0" timeOffset="38392.739">19541 17277 26783 0,'0'0'1184'0,"0"0"240"0,0 0-1136 0,0 0-288 0,5 1 0 0,0-1 0 0,2 0 1984 0,-1 0 352 0,1-1 64 0,1-1 16 0,1-1-1072 0,-1 1-192 16,3 1-64-16,3-3 0 16,1-1-288-16,-1 1-64 0,2-1-16 0,-2 1 0 15,1-3-272-15,1 1-64 16,0-1-16-16,0 2 0 0,1-1-160 0,-1 2-16 0,-2 1-16 0,-1-1 0 15,1 2-48-15,-1 2 0 16,-2 2 0-16,0 3 0 0,-2 0 240 0,0 2 32 0,-3-1 16 0,0 3 0 16,-1 1 176-16,-2 1 48 0,-1 1 0 0,0 0 0 15,0 0-128-15,-2 2-32 0,-2 0 0 0,2 3 0 16,-2 0-112-16,2-1-32 0,0 0 0 16,0-1 0-16,0 0-208 0,0-2-128 0,0 0 160 0,0-2-160 0,2-1 0 0,-2-2 0 31,0-2 0-31,0 0 0 15,0-6-1120-15,0 0-224 0,0 0-32 0,0 0-20048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1T21:42:07.4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7273 12905 8287 0,'0'0'736'0,"4"-4"-592"16,1-2-144-16</inkml:trace>
  <inkml:trace contextRef="#ctx0" brushRef="#br0">2266 12217 21183 0,'0'0'944'0,"0"0"192"0,0 0-912 0,0 0-224 0,0 0 0 0,7-2 0 0,-1-2 2976 0,1 0 544 15,-1-2 128-15,2 0 0 16,0-2-1920-16,1-1-384 0,1-1-64 0,0 0-32 0,0-1-464 0,-1 3-80 16,-1-1-32-16,-1 0 0 15,0-1-288-15,0 1-48 0,-2-1-16 0,2 2 0 16,0-1-144-16,1-2-48 0,-2 1 0 0,-1 1 0 15,1 1-128-15,-2 1 0 0,-2 0 0 0,0 2 128 0,-1-1-128 0,-1 6 128 16,0 0-128-16,0 0 128 0,0 0 96 0,0 0 16 16,0 0 0-16,0 0 0 0,0 0 0 0,0 0 0 15,6 8 0-15,-1 1 0 0,0 2-64 0,-1 0-16 16,2 0 0-16,0 1 0 0,0 0-160 0,0 1 192 16,1-1-192-16,2 0 192 0,-3-2-192 0,2-1 0 15,1-1 0-15,-1-1 0 0,-1 0 0 16,0-3 0-16,0 0 0 0,0-2 0 0,3-2 0 0,-3-1-144 15,-7 1 0-15,6-2 0 16,0-1-432-16,-2 0-64 0,-2-2-32 0,1 0 0 0,-3 5-2192 0,0-5-432 0</inkml:trace>
  <inkml:trace contextRef="#ctx0" brushRef="#br0">2421 12138 9215 0,'0'0'816'0,"0"0"-656"0,0 0-160 0,0 0 0 0,0 0 4880 0,0 0 944 16,0 0 192-16,0 0 48 0,0 0-3424 0,0 0-672 15,0 0-144-15,0 0-32 0,0 0-608 0,0 0-128 16,0 0-32-16,-1 8 0 0,0 1-352 0,1 1-80 15,0 1-16-15,1 2 0 0,1 3-64 0,0 2 0 16,1 4-16-16,1 3 0 0,-1 0-32 0,-1 2 0 16,-1 2 0-16,0 2 0 0,1 2-192 0,-1 1-32 15,-1 2-16-15,1 2 0 0,-2 1-224 0,1 1 144 16,1-1-144-16,0 1 128 0,-1-3-128 0,1-1 0 16,1-6 0-16,0-1 0 0,-1-2 0 0,1-1 0 15,-1-2 0-15,0-1 0 0,-1-2 0 0,0-1 0 0,-1 0 0 0,0-2 0 16,-2 0 0-16,1-2 0 0,0-1 128 0,0-2-128 15,0-1 0-15,-2-1 0 0,1-1 0 0,0-2 128 16,0-2-128-16,1 0 0 0,2-6 0 0,0 0 0 16,-4 3-224-16,4-3 32 0,0 0 0 0,0 0 0 15,0 0-1312-15,0 0-256 0,-5-3-48 16,5 3-16-16,-3-6-1184 0,1 1-256 0</inkml:trace>
  <inkml:trace contextRef="#ctx0" brushRef="#br0">1929 14201 28623 0,'0'0'1264'0,"0"0"272"0,-4-2-1232 0,-1-1-304 16,1-2 0-16,0 1 0 0,-1-2 1264 0,-1 1 192 0,0-2 32 0,1 0 16 16,-1-4-368-16,1 0-80 15,-1 0-16-15,1-2 0 0,-1 1-176 0,1-1-32 0,-2 0-16 0,1-1 0 16,2-2-176-16,-3 0-48 0,3-2 0 0,0 1 0 0,-2-1-176 0,2-1-32 16,0 1-16-1,1-1 0-15,-1 0-16 0,-1 2 0 0,1 0 0 0,0 2 0 16,-1 0 32-16,2 2 0 0,0 1 0 0,0 1 0 15,1 0-128-15,1 1-32 0,0 1 0 0,1 1 0 0,0 1-80 0,1 0-16 16,0 1 0-16,2-1 0 0,1 1-128 16,0-1 0-16,2 1 0 0,0 1 0 0,1-1 0 0,1 2 0 15,1 1 0-15,1-1 0 0,2 1 0 0,2 1 0 16,0 1 0-16,1 2 0 0,0 0 0 0,-1 1 0 0,-1 2-144 16,1 0 144-16,-1 1-320 0,-2 2 0 0,-2 0 0 15,0 1 0 1,-2 1-1744-16,-2 2-368 0,0 1-64 0</inkml:trace>
  <inkml:trace contextRef="#ctx0" brushRef="#br0">1750 14046 32479 0,'0'0'1440'0,"0"0"288"0,0 0-1376 0,8-1-352 0,-1 1 0 0,1-1 0 16,1 0 1040-16,0-1 144 0,-1-1 32 0,3 0 0 15,3-1-448-15,-2-2-96 0,1 1-16 0,0-1 0 16,0 2-384-16,2-1-80 0,-1 1 0 0,0 1-16 16,2-1-176-16,-2 1 0 15,0 1 0-15,0 0 0 16,1-1-2304-16,-1 2-400 0</inkml:trace>
  <inkml:trace contextRef="#ctx0" brushRef="#br0">2077 14111 29951 0,'0'0'1328'0,"0"0"272"0,0 0-1280 0,0 0-320 0,-4 3 0 0,4-3 0 0,0 0 1440 0,0 0 224 16,-4 5 64-16,4-5 0 0,0 0-576 0,0 0-128 0,0 0 0 0,0 0-16 0,0 0-384 0,0 0-80 31,0 0-16-31,-3-6 0 0,-1 1-160 0,3-2-48 16,0 0 0-16,2 1 0 0,-2-1 0 0,1 1-16 0,1-1 0 0,1 0 0 15,1 1-112-15,-1-1-32 0,2 0 0 0,1-1 0 16,-1 0-160-16,1 2 0 16,1-1 0-16,1 1 0 0,0 1-144 0,1-1-64 15,2 2-16-15,0 0 0 16,-1 0-2848-16,-1 2-576 0</inkml:trace>
  <inkml:trace contextRef="#ctx0" brushRef="#br0">2293 14013 16575 0,'-10'2'736'0,"10"-2"160"0,-8 2-720 16,1 1-176-16,-3-1 0 0,1 1 0 0,0 2 4000 0,0-1 768 16,-1 1 160-16,1 2 16 0,0 1-3104 0,0 1-624 0,3 0-128 0,0 2-32 15,2 2-560-15,0-1-112 0,3 0-32 0,1 1 0 0,4-1-352 16,1 0 0-16,3-1 0 0,3-1 0 15,-1-2 0-15,2-2 0 0,2 0 0 0,-1-2 0 16,5 0-128-16,-4-3 128 0,2-1-128 0,-1-1 128 0,0-2 0 16,1-1-128-16,-4-2 128 0,-1-1 0 0,0-2 0 0,-1-1 0 15,-4-2 0-15,0-1 0 0,-2 0 0 16,1-2 0-16,-4 1 0 0,-1 0 128 0,-1-1 0 0,0 1 16 16,-3 1 0-16,2 1 0 0,-3 1 0 0,0 1 0 15,-1 0 0-15,-2 0 0 0,0 1-144 16,2 0 0-16,-1 2 0 0,0 0-176 0,2 2-1488 15,1 0-288-15,-1 2-64 0,5 3-13744 0</inkml:trace>
  <inkml:trace contextRef="#ctx0" brushRef="#br0">2467 14103 17503 0,'0'0'1552'0,"0"0"-1232"16,0 0-320-16,0 0 0 0,0 0 3584 0,0 0 640 0,0 0 144 0,2-6 32 15,2-1-2400-15,-1-1-464 0,1 0-112 0,2-1-16 16,-1-1-640-16,4-1-144 16,-2-1-32-16,1 1 0 0,-1 1-368 0,2 1-80 15,1 0-16-15,0 3 0 0,-2 0 0 0,3 2-128 0,0 2 192 0,-1 0-64 16,-1 2 160-16,-2 3 32 0,0 1 0 0,1 4 0 16,-1 2 144-16,-2 2 48 0,1 1 0 0,-2 1 0 0,-1 3-128 0,0-1-32 0,-1 1 0 15,0-1 0 1,0 1-160-16,0-2-48 15,2-1 0-15,-1-1 0 0,0-2-144 0,1-2 0 0,-1-1 0 0,0-1 0 16,-3-7-864-16,0 0-208 16,6 2-32-16,-6-2-16 0,7-3-1600 0,0-4-320 15</inkml:trace>
  <inkml:trace contextRef="#ctx0" brushRef="#br0">2838 13839 21183 0,'-2'7'1888'0,"-2"3"-1504"0,0 1-384 0,-1 2 0 0,2 1 3392 0,1 3 624 16,0 1 112-16,0 2 32 0,-1 0-2512 0,1 0-496 15,0 0-112-15,0-1-16 0,1 1-704 0,0-2-128 16,-2-2-48-16,2-1 0 0,-2-2-368 0,0-2-80 16,-1-1-16-16,0-1-17296 0</inkml:trace>
  <inkml:trace contextRef="#ctx0" brushRef="#br0">2629 14086 24879 0,'0'0'1088'0,"5"0"256"0,3-1-1088 0,2-1-256 16,3 0 0-16,1 0 0 0,4 0 3328 0,1-1 624 0,2-3 112 0,-1 1 32 16,4-2-2496-16,-1 0-512 0,1 1-80 0,0-3-32 15,1 0-688-15,0 1-144 0,-5 1-16 0,1-2-128 16,0-2-944-1,-3-1-288-15</inkml:trace>
  <inkml:trace contextRef="#ctx0" brushRef="#br0">4230 11780 20271 0,'-7'7'1792'0,"1"-2"-1424"0,-2 2-368 16,2 2 0-16,-1 0 1584 0,2 0 240 0,-2 0 48 0,3 0 16 15,0 0-1504-15,4-9-384 16,0 10 0-16,0-10 128 0,4 9 80 0,-4-9 32 0,6 9 0 0,0-2 0 16,2-3 336-16,-1 1 80 0,1-1 16 0,1 2 0 15,-2-3 240-15,2 1 48 0,-1 1 16 0,0-1 0 16,-8-4-64-16,11 7-16 0,-1-2 0 0,-2 1 0 16,0-1-192-16,0 1-32 0,-1 0-16 0,1 1 0 0,-8-7-144 0,10 10-48 15,1-1 0-15,0-1 0 16,0 1-128-16,-1 0-16 0,1 0-16 0,2 1 0 15,3 0-96-15,0-1-16 0,1 2 0 0,-1 2 0 0,2 0 0 16,-1 1-16-16,1 1 0 0,1 0 0 0,-1-2-176 16,1 1 192-16,0 1-192 0,0-1 192 0,3 0-192 0,-1 0 128 15,1 2-128-15,1-2 128 0,2 0-128 0,-2 1 128 16,-2-2-128-16,2 1 128 0,-3-1-128 0,3 0 0 16,2-2 144-16,2 0-144 0,1 0 0 0,-1-2 0 15,0 1 0-15,-1 0 128 0,1 0-128 0,-1 0 144 16,0 0-144-16,1 0 160 0,-2 1-160 0,2 1 192 15,-1 0-192-15,-6-2 192 0,2 0 192 0,3 1 32 16,3 1 16-16,1 1 0 0,3 1-240 0,1 0-64 16,1-1 0-16,3 0 0 0,1 2-128 0,-1 0 0 15,1-2 0-15,14 6 0 0,-6-3 0 0,-3 0 0 16,-2-1 0-16,0-1 0 0,1-1 0 0,-1 1 0 16,-3-2 0-16,2-1 0 0,-3 0 0 0,-1 0 0 15,0-1 128-15,-3 0-128 0,1-2 0 0,-1 0 0 16,1 0 0-16,0-1 0 0,3 1 0 0,1 0 0 15,-1-2 0-15,2 2 0 0,-1 0 0 0,2 0 128 16,-4-2-128-16,0 1 0 0,1-1 128 0,0 1-128 16,-1-2 0-16,3 1 128 0,3 1-128 0,-3-2 0 0,3-1 144 0,0 1-144 0,0 0 0 0,-1 1 0 15,-3-3 0-15,0 2 128 16,1-1-128-16,-1 0 0 0,0-1 0 0,4 0 128 0,0-1-128 0,2 1 0 16,-1 0 0-16,-1-1 0 15,-2 1 0-15,-1-1 0 0,0 0 0 0,-2 1 0 16,-2 0 0-16,3-1 0 0,1-1 0 0,2-1 128 15,0 0-128-15,1 0 0 0,1 0 0 0,-2 0 0 0,1 0 0 0,-2 0 0 16,-2 1 0-16,3-1 0 0,0 0 0 0,-1-1 0 16,2 0 0-16,1 0 0 0,0 0 0 0,1 1 0 15,-2 2 0-15,0-2 0 0,-3 0 0 0,1 0 0 16,-4 0 0-16,1 0 128 0,2-1-128 0,1 0 0 16,0 0 0-16,2 0 0 0,1-3 0 0,0 1 0 0,-1 0 0 15,1 0 0-15,-2-2 0 0,-1 0 128 0,0-2-128 0,1 0 0 16,2 2 0-16,1-1 0 15,0 0 0-15,1 0 0 0,0 1 0 0,1 0 0 16,-4 0 0-16,-1 1 0 0,-3-2 0 0,2 2 0 0,2-2 0 16,2 2 128-16,0-2-128 0,1 2 0 0,0-1 0 15,-2 1 128-15,-1-1-128 0,1-1 0 0,0-1 0 0,-1 1 128 0,-1-1-128 0,6 1 128 16,1-2-128 0,1 0 128-16,3-1-128 0,-3 0 128 0,-3-2-128 0,-1 0 128 15,-2-2-128-15,0 1 0 0,1-1 128 0,1 0-128 16,0-1 0-16,0-1 0 0,-2 2 0 0,-1 0 128 15,-2 1-128-15,0-1 0 0,0-2 0 0,0 2 0 16,0 0 0-16,1-1 0 0,-1-2 0 0,2 1 0 16,0-1 0-16,-1 2 0 0,-1 1 0 0,0 0 128 15,-3 0-128-15,0-2 0 0,-2 0 0 0,-1-1 128 16,-2 0-128-16,-1 1 0 0,-1-1 128 0,1 1-128 16,-1-3 128-16,-3 1-128 0,0-2 128 0,-2 0-128 0,-2 0 128 15,-1 2-128-15,-2-1 128 0,-2 2-128 16,-4 0 0-16,-2 3 144 0,-2 2-144 0,0 1 0 0,-2-1 144 15,-3 2-144-15,-2 2 0 0,1 0 144 0,-4 7-144 0,2-8 0 16,0 2 0-16,-2 6 0 0,0-7-304 0,0 7 16 0,1-6 0 0,-1 6 0 31,0 0-224-31,0 0-64 0,0 0 0 0,3-7 0 0,-3 7-1792 16,0 0-352-16,9-4-80 0</inkml:trace>
  <inkml:trace contextRef="#ctx0" brushRef="#br0">11169 12173 18431 0,'0'0'1632'0,"0"0"-1312"0,0 0-320 0,0 0 0 0,0 0 1936 0,0 0 320 16,0 0 64-16,0 0 16 0,0 0-992 0,0 0-208 15,0 0-48-15,9 4 0 0,-9-4 0 0,10 0 0 16,0 0 0-16,2 0 0 0,1-1-144 0,0 0-48 15,1-1 0-15,0-2 0 0,1 0-192 0,2 0-32 16,-1-1-16-16,2 0 0 0,-1-2-224 0,2 3-48 16,0-3-16-16,0 1 0 0,-1-1-160 0,1 0-16 0,0 1-16 0,-2 0 0 15,0 1-16-15,0 0 0 16,-1 0 0-16,-2 0 0 0,0 2 48 0,-2 1 16 0,-1 1 0 16,-1 0 0-16,-1 0 80 0,0 1 16 0,-9 0 0 15,10 3 0-15,-10-3 0 0,9 8 0 16,-3 0 0-16,-1 2 0 0,-3 1 128 0,0 1 48 0,-1 2 0 0,0 0 0 0,-1 1-32 15,-1 2 0 1,0-1 0-16,1 2 0 0,-1 0-80 0,1-1 0 16,2 1-16-16,0-1 0 0,2 0-160 0,0-3-16 0,0-1-16 0,2-3 0 0,2 0-176 15,-2-1 0-15,-6-9 0 0,9 9 0 0,0-4 0 16,0 0 0-16,-9-5 0 0,8 2 0 16,-8-2 0-16,9-1 0 0,0-3-192 0,-1 0 192 31,-2-1-1760-31,0-3-224 0,-2-2-64 0</inkml:trace>
  <inkml:trace contextRef="#ctx0" brushRef="#br0">13440 11912 8287 0,'0'0'736'0,"0"0"-592"0,0 0-144 0,0 0 0 16,0 0 3184-16,0 0 592 0,0 0 128 0,0 0 32 15,0 0-1824-15,0 0-384 0,0 0-64 0,5-1 0 16,-5 1-224-16,7 0-32 0,-7 0-16 0,7 2 0 16,0 1-240-16,0 1-32 0,-1-1-16 0,0 1 0 15,0 2-80-15,1-1 0 0,0 2-16 0,-1 0 0 16,2-1-240-16,2 3-32 0,0 0-16 0,0 0 0 0,1-1-272 15,0 1-48-15,1 0-16 0,-2 0 0 16,2 1-48-16,1 0-16 0,-2 0 0 0,0 1 0 0,0 0-32 0,0 0-16 16,0 0 0-16,0 2 0 0,-1 0 48 15,0 0 0-15,0-1 0 0,-1 1 0 0,0 2-32 0,1-1 0 0,-3 0 0 16,0 1 0-16,2-2-48 0,0 1-16 0,-1-1 0 16,2 2 0-16,2-2-80 0,-1 0-16 15,1 0 0-15,0-1 0 0,1-2 0 0,1 1-128 0,1-1 192 16,0 0-64-16,2-1-128 0,-2 0 192 15,3-1-192-15,-1 1 192 0,1 0-192 0,1 1 192 16,0 0-192-16,7 5 192 0,-4-3-192 0,-1 0 128 0,-3-1-128 16,0 0 128-16,-3 0-128 0,0 3 160 15,-1-3-160-15,0 1 160 0,-1 0-160 0,1 0 192 16,-2 0-192-16,-2-4 192 0,-2-1-192 0,3 2 128 16,0 0-128-16,3 0 128 0,-1-1-128 0,1-1 0 0,0 1 144 15,2 0-144-15,-2-1 128 0,3 1-128 16,0 0 128-16,6 3-128 0,-3-1 128 0,-1-2-128 15,-2 1 128-15,1 0-128 0,0 0 0 0,-1 0 128 16,-1-1-128-16,-5-2 0 0,2-1 0 0,0 2 128 0,-1 0-128 0,6 1 0 16,-2 0 0-16,2 0 144 15,-2-3-144-15,0 1 0 0,-2 0 160 0,0 0-160 0,2-3 128 16,-2 1-128-16,0-1 128 0,3 0-128 0,-2 0 128 0,-1 1-128 16,0-2 0-16,-1 0 128 0,1 0-128 15,2 1 0-15,-1-1 0 0,1 0 128 0,0-1-128 0,-1 1 0 16,0-1 128-16,0 2-128 0,1 0 0 0,1-1 128 15,-2 0-128-15,1 2 0 0,0-1 0 0,1 0 128 0,-2 0-128 0,-1 1 0 16,1-2 0-16,0 0 128 0,2-1-128 0,-1 0 0 16,-2 0 0-16,2 3 128 0,-1-2-128 0,1 0 0 15,-2-2 0-15,1 0 0 0,2 0 0 0,-2 0 0 16,-3 0 128-16,2 0-128 0,-1 0 0 0,1-1 0 16,1-1 0-16,-4 1 128 0,2-1-128 0,0-2 0 15,1 2 144-15,0 0-144 0,3 0 0 16,0-1 144-16,2 1-144 0,1 1 0 0,0-1 128 15,-2 0-128-15,0 0 0 0,0-1 0 0,-1 0 144 0,0 1-144 16,-1 0 0-16,-1 1 144 0,-2-1-144 0,-1 1 0 16,-1 0 0-16,0 0 128 0,0 1-128 0,0 0 0 15,-2 0 0-15,1 0 128 0,-1-1-128 0,0 0 160 16,0 0-160-16,0 0 160 0,1-1-160 0,0 0 128 0,1 0-128 0,6-1 128 0,2 0-128 0,-7 0 0 16,0 0 0-16,2 0 128 0,2 0-128 0,-1-1 0 31,1 0 0-31,-1 1 0 0,-1-2 0 0,1 2 0 15,-1 0 0-15,-1-1 0 0,-1 1 0 0,0 1 0 16,-1 0 128-16,0-1-128 0,1 1 0 0,-1 0 0 0,-1 1 0 0,0-2 128 16,-1-1-128-16,2 0 0 15,-1-1 0-15,0 1 128 0,1 0-128 0,-1-2 0 0,0 0 0 0,1 0 128 0,0-1-128 0,1 1 0 16,-2-1 0-16,2 1 128 16,0-2-128-16,0-1 0 0,-1 1 0 0,1 1 128 0,-2-1-128 0,2 1 0 15,1 2 0-15,-1-2 128 0,-1 0-128 0,0-1 0 16,0 1 0-16,0 1 0 15,0-2 0-15,0 0 0 0,0 1 0 0,1-1 0 16,1 0 0-16,1 1 0 0,-3-2 128 0,1 1-128 16,1 0 0-16,-2 1 0 0,1-2 0 0,0 1 0 15,0 2 0-15,1-1 0 0,-2 0 0 0,0 1 0 0,-2 0 0 0,2 0 0 16,-2-1 0-16,0 0 0 0,0 2 0 0,0-1 0 16,-1 0 0-16,1-1 0 0,1 1 0 15,-1-1 0-15,1 0 128 0,0 1-128 0,-1-1 0 0,-1 1 0 16,0 0 0-16,1 1 0 0,-1-2 128 0,0-1-128 15,1 2 0-15,-1 0 128 0,-2 1-128 0,2 0 0 16,-1 1 0-16,0 0 0 0,1-2 0 0,2 1 0 16,-1-1 0-16,-1 1 0 0,-2-3 0 0,2 1 0 15,0 1 0-15,0-1 0 0,0 0 0 0,1 1 0 16,0-1 0-16,-1 1 0 0,2-1 0 0,0 0 0 0,-1 1 0 16,2-1 0-16,-3 1 0 0,1 0 0 0,-2 0 0 0,1 0 0 0,1 1 224 0,-3 0-32 15,0 1-16-15,-1-1 0 16,1 1-176-16,-1 0 0 0,1-1 0 15,-1 1-176-15,0-1 176 0,0 1 0 0,0 0 0 0,-1 0 0 0,0 1 0 0,1 0 0 16,-1-2-144-16,1 1 144 0,-1-1 0 0,2 0 0 16,-2-1 0-1,0 2 0-15,1 0 0 0,-1 0 0 0,-1 0 0 0,2 1 0 16,1-1 0-16,-1 1 0 0,-5 3 0 0,0 0 0 16,3-4 0-16,-3 4 0 0,2-5 0 0,-2 5 128 15,0 0-128-15,0 0 0 0,4-4 0 0,-4 4 128 16,3-3-128-16,-3 3 0 0,0 0 0 0,3-4 0 15,-3 4 0-15,4-3 0 0,-4 3 0 0,4-4 0 16,-1-1 0-16,-3 5 0 0,0 0 0 0,0 0 0 0,4-4 0 0,-4 4 0 16,3-4 0-16,-3 4 0 0,0 0 0 0,0 0-144 15,0 0 0-15,0 0 0 0,0 0-160 0,0 0-16 16,0 0-16-16,0 0 0 16,0 0-1264-16,0 0-256 0,0 0-64 0,0 0 0 15,0 0-1888-15,0 0-384 0</inkml:trace>
  <inkml:trace contextRef="#ctx0" brushRef="#br0">16718 12129 24591 0,'0'0'1088'0,"0"0"224"0,-3 2-1056 0,3-2-256 0,0 0 0 0,0 0 0 16,0 0 1408-16,0 0 240 15,0 0 32-15,0 0 16 0,0 0-352 0,0 0-80 0,0 0-16 0,0 0 0 16,8 1-80-16,0-1-16 0,-8 0 0 0,8 0 0 16,0-1 0-16,1-1 0 0,-1 1 0 0,2-2 0 15,1 0-208-15,-1 1-48 0,1-2-16 0,0-1 0 16,0 1-336-16,1-2-64 0,0 0-16 0,1-1 0 15,0 0-176-15,2 0-32 0,-1-1-16 0,0 0 0 16,0 2-112-16,1-2 0 0,-2 0-128 0,0 2 192 16,-1 0-192-16,0 0 176 0,-1-1-176 0,0 0 160 0,-3 2-160 0,2-1 0 0,-1 1 144 15,0-1-144-15,-2 1 0 16,0-1 144-16,-1 2-144 0,0 0 0 0,-1-1 224 0,0 2-64 16,-5 3-16-16,4-3 0 0,-4 3-144 0,6-3 0 0,-6 3 0 15,0 0 128-15,0 0-128 0,0 0 0 0,5 3-192 0,1 0 192 16,-3 2 0-16,0 2 0 15,0 0 192-15,-2 1-64 0,-1 2 128 0,0 2 0 16,0 3 16-16,-1-1 0 0,-1 1 96 0,1 2 16 0,1-1 0 0,0 2 0 0,0-1-192 16,1-1-48-16,1 1 0 15,-1-1 0-15,1-1-144 0,0 0 0 16,0-1 0-16,2-1 0 0,0-1 0 0,0-1 0 0,1-1-192 16,1-2 192-16,0-1-144 0,-1-2 144 15,1 1 0-15,0-2 0 0,1-2-256 0,-7-2 48 0,0 0 16 0,0 0 0 16,7 0-128-16,-7 0 0 0,0 0-16 0,0 0 0 31,5-1-304-31,-5 1-48 0,0 0-16 0,0 0 0 16,1-4-2240-16,-1-2-464 0</inkml:trace>
  <inkml:trace contextRef="#ctx0" brushRef="#br0">19034 11858 21759 0,'0'0'960'0,"0"0"208"0,0 0-928 0,0 0-240 16,0 0 0-16,0 0 0 0,0 0 1088 0,0 0 192 15,0 0 16-15,0 0 16 0,0 0-64 0,0 0-16 0,0 0 0 0,0 0 0 0,0 0 144 0,0 0 32 31,0 0 0-31,0 0 0 0,0 0-288 0,0 0-48 0,6 7-16 0,-1-2 0 16,0 1-48-16,0-1-16 0,2 1 0 0,-2-1 0 16,3 1-528-16,1-1-96 0,0 1-32 0,2-2 0 15,0-1 304-15,0 1 48 0,1-1 16 0,1-1 0 16,1 0-400-16,2 1-80 0,-1-2-16 0,1 0 0 16,1-1 80-16,-1 0 16 0,2 0 0 0,0 0 0 15,-3-1-176-15,0 0-128 0,1 0 192 0,-2-2-192 16,0 1 176-16,3 0-176 0,-2-1 160 0,1-3-160 15,0 0 192-15,1-3-48 0,-1 1-16 0,2 0 0 0,1 0 80 16,-1-2 16-16,0-1 0 0,1 0 0 16,-1-3 32-16,1 0 0 0,-1 0 0 0,-1-2 0 0,2 1 0 15,0 0 0-15,-2-1 0 0,0 0 0 0,-3-2-64 16,0-1 0-16,1 2 0 0,-1-2 0 0,-1-1-16 16,0 2-16-16,-1-1 0 0,-1 0 0 0,0-1-32 15,-1 2 0-15,0-1 0 0,0-1 0 0,-1-1 16 16,0 0 0-16,-2 1 0 0,0-1 0 0,-2 0 208 0,2 0 32 15,-3 0 16-15,1 1 0 0,-2 0-400 0,0 1-176 16,-1-1 16-16,0 0 0 0,-1 0 160 0,0 0 192 16,-1 1-32-16,0-1-16 0,0-1-144 0,-1 0 0 15,-1 0 0-15,-1 0 0 0,-2-2 0 0,1-1 0 16,-2-3 0-16,-1 0 0 0,1-2 0 0,-2 1 0 0,-1-2 0 0,1 0 0 16,0 1 0-16,-3 0 0 0,0 2 0 0,-1-2 0 15,-1 1 128-15,-2 2-128 16,1 0 128-16,-3-1-128 0,0 1 0 0,-2-2 0 15,-1 1 0-15,2-1 0 0,-3 1 0 0,1 0 0 16,0 1 0-16,0 0 0 0,2-1 0 0,-1 1 0 16,-1-1 0-16,1 1 0 0,0 0 0 0,-1-1 0 15,0 2 0-15,0 0 0 0,2-1 128 0,-2 1-128 0,-1-1 128 0,0 1-128 16,0 1 0-16,-1 0 0 0,-2 0 0 0,-3 0 0 16,-1 1 0-16,-2 1 0 0,-1 1 0 0,1 0 0 15,-3 0 0-15,0 1 0 0,1 0 0 16,-4 0 0-16,2 1 0 0,0 0 0 0,-3 0 0 0,-2 1 0 15,-4 0 0-15,1 0 0 0,-2 1 0 0,1-1 0 16,0-1 0-16,1 1 0 0,0-1 0 0,0 0 0 16,1 1-192-16,-6 0 192 0,-1 0-160 0,-2 0 160 15,1-2 0-15,-3 0 0 0,-2-2 0 0,3 1 0 0,-2 0 0 16,-3 0 0-16,-6-1 0 0,-5 0-192 0,0 1 192 16,3 2 0-16,1-1 0 0,1 0 0 0,-2-1 0 0,-2 0 0 15,-2-1 0-15,-25-9 0 16,10 3-256-16,7 3-144 0,0 0-48 0,2 2 0 0,-1 0 448 0,0 1-160 15,-1 1 160-15,1-1 0 0,0-1 0 0,-2 1 0 16,-2 1 0-16,1 3 0 0,0 0 128 0,-2 0-128 16,0 3 0-16,-1 0 144 0,-2 2-144 0,2 1 128 15,2 1-128-15,1 0 128 0,-3-1 0 0,1 2 0 16,2 2 0-16,0-1 0 0,1-1-128 0,0 1 0 16,0 1 144-16,0 1-144 0,0 0 0 0,1 2 0 0,2-2 0 15,-2 1 0-15,-1 1 0 0,-2-1 0 0,-1 1 0 16,1 1 0-16,0-1 0 0,1 2 0 0,-1 0 0 0,-1 0 0 15,0 1 0-15,0 1 0 0,2-1 0 0,1 1 0 16,-1 1 0-16,-1 1 0 0,-1 1 0 16,2 0 0-16,1-1 0 0,-2 0 0 15,0 3 0-15,-2-1 0 0,-2 0 0 0,3 2 0 0,1-1 0 0,-1 1 0 16,-4 0 0-16,1 2 0 0,1-1 0 16,25 0 0-16,-8 0 0 0,-4 1 0 0,-6 0 0 0,0 0 0 0,0 1 0 15,-1 1 0-15,-2 0 0 16,0 0 0-16,1 1 0 0,1 0 0 0,2 0 0 0,0 1 0 15,-2 0 0-15,-1 2 128 0,1 2-128 0,2-1 0 16,2 0 0-16,0 1 0 0,2 0 0 0,4 0 0 16,-3 1 0-16,2 0 0 0,0 1 0 0,-27 8 0 15,10-4 0-15,7-2 0 0,5-2 0 0,26-5 0 16,-2 3 0-16,-3 0 0 0,-3 2 0 0,0-1 0 16,-1 2 160-16,-2-1-32 0,-2-1-128 0,2 1 192 0,1 2-192 0,-3 1-208 15,3 1 32-15,1 1 16 0,1 0 160 16,-2 1 224-16,1 1-48 0,0 0-16 0,0-1-160 0,2 0 0 15,2 0 0-15,0 2 0 0,2-1 0 0,1 2 0 16,-2-1 0-16,2 0 0 0,-1 0 0 0,0-1 0 16,3 1 0-16,0 0 0 0,0 1-128 0,1 2-64 15,2 0-16-15,0 2 0 0,2 0 208 0,1-1 0 16,-1 1 0-16,0 1 0 0,3-1 0 0,1-1 0 16,4 0 0-16,1-2 0 0,1-1 0 0,1-2 160 15,3-1-160-15,1-1 192 0,3 0-192 0,2-2 192 16,0 0-192-16,2-3 192 0,2 0-192 0,1-2 0 15,2-1 0-15,1 1 0 0,1-2 0 0,0 0 0 16,-3-1 0-16,2 0 0 0,1-1 0 0,0 0 0 0,2-1 0 16,1 0 0-16,-1 0 0 0,2 0 0 0,-1-1 0 15,2 0 0-15,0-1 0 0,-1 1 0 16,2 1 0-16,1-1 0 0,-2 0-128 0,2-1 128 0,-2 0 0 0,3 0 0 0,-1 0 0 0,0-1 0 16,-1 0-144-16,2-1 144 0,-3-1 0 15,2-1-128 1,-1 0 128-16,1-1 0 0,0-1-128 0,1-1 128 0,-1 0 0 15,1-1 0-15,1-1-144 0,-1 0 144 0,4 1 0 0,-6-1-144 16,1-1-144-16,0-2-32 0,2 0 0 0,0 0 0 16,-2-1-1216-1,1 1-256-15,2-1-64 0,-1 1-13152 0,1-3-2640 0</inkml:trace>
  <inkml:trace contextRef="#ctx0" brushRef="#br0">8062 10290 7359 0,'0'0'656'0,"0"0"-528"0,0 0-128 0,0 0 0 0,5-4 4576 0,1 1 880 0,-1 0 176 0,-5 3 48 15,6-5-3088-15,-6 5-608 16,0 0-128-16,0 0-32 0,0 0-208 0,0 0-32 16,0 0-16-16,0 0 0 0,0 0-224 0,0 0-64 15,0 0 0-15,0 0 0 0,6 1-512 0,-6-1-96 16,0 0-32-16,0 0 0 0,7 6-128 0,-3 0-16 15,-2 1-16-15,0 1 0 0,0 1-16 0,0 2 0 0,-3 0 0 0,0 2 0 16,-1 2-64-16,0 1-16 16,1-1 0-16,-1 0 0 0,-1 1-16 0,0 0-16 15,0 1 0-15,2 0 0 0,-3-1-32 0,1-1-16 16,0 1 0-16,1-2 0 0,0-2-64 0,1-1-16 0,0-1 0 16,1-1 0-16,-1-2-80 0,1 0-16 0,2-2 0 0,-1 1 0 15,-1-6-128-15,2 5 192 0,-2-5-192 0,3 5 192 0,-3-5-192 16,6 3 192-16,-6-3-192 0,5 2 192 15,1 1-48-15,-1-1 0 16,-5-2 0-16,0 0 0 0,8 2 16 0,0-1 0 16,-2 0 0-16,1 1 0 0,0 1-32 0,-1-2-128 15,1 0 192-15,1 0-64 0,0 1-128 0,2-1 160 0,0 0-160 0,1 0 160 0,2-1-160 0,2 0 160 16,1-1-160-16,1 0 160 16,0 0-160-16,3-1 192 0,-1 0-192 0,1-1 192 15,-2 0-192-15,0 0 0 0,1 0 144 0,0-1-144 0,-1 1 0 0,0 1 128 16,-2 0-128-16,2-1 0 0,-1 2 0 0,-1-1 0 15,-3 0 0-15,0 0 128 0,-1-1-128 16,0 2 0-16,-1 0 128 0,0-1-32 0,-4 0-272 16,1 0-16-16,-8 2-16 0,6-1 0 0,0-2 208 0,-6 3 0 15,0 0 0-15,0 0 0 16,0 0-752-16,0 0-96 0,0 0-32 0,0 0 0 16,0 0-848-16,0 0-160 0,0 0-32 0,0 0-20624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1T22:37:32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1097 4107 6447 0,'0'0'576'0,"0"0"-576"0,0 0 0 0,0 0 0 15,0 0 4992-15,0 0 880 0,0-5 176 0,0 5 32 16,0 0-3744-16,0 0-752 0,0 0-160 0,0 0-16 0,0 0-432 0,0 0-80 16,0 0 0-16,0 0-16 0,0 0-256 0,0 0-48 15,0 0-16-15,4 7 0 0,0 0 64 0,-1 2 16 16,2 3 0-16,-4 0 0 0,1 0 112 0,0 4 16 16,1 0 16-16,0 3 0 0,-1 1-240 0,1 1-48 15,1 1-16-15,-1 0 0 16,0 0-192-16,2 1-32 0,-1 1-16 0,0 1 0 0,0 1-48 15,-1 0-16-15,1 1 0 0,1 2 0 0,-2 0-16 0,0 0 0 16,3 1 0-16,-3 0 0 0,1 1 32 0,-1-2 16 16,0 0 0-16,2-2 0 0,0 0-16 0,-1 0 0 0,0 1 0 15,-3-2 0-15,2-1-16 0,-1 2-16 0,-2 1 0 0,1 1 0 16,1 0-32-16,-2-1 0 0,-2 2 0 16,1-1 0-16,0-2 0 0,0 1 0 15,0-3 0-15,-1-1 0 0,1-1 0 0,-1-1-128 0,2-2 192 16,-2-1-64-16,-1-4-128 0,2-1 192 15,1 1-192-15,-1-2 192 0,-1 1-192 0,1-1 0 16,2-1 0-16,-1-1 128 0,-1-1-128 0,1-1 0 16,1-1 0-16,0 0 0 0,0-1 0 0,-1 0 0 0,0-7 0 0,1 5 0 15,-1-5-176-15,0 0-16 0,0 0 0 0,0 0 0 16,0 0-432-16,0 0-80 0,4-5-32 0,1-4 0 16,-1-3-1632-16,0-1-336 15,-1-3-64-15,-3 0-15744 0</inkml:trace>
  <inkml:trace contextRef="#ctx0" brushRef="#br0" timeOffset="1224.526">1187 4036 28847 0,'0'0'640'0,"0"0"128"0,13-9 16 0,-6 8 32 0,2 0-656 0,1 0-160 0,2-1 0 0,4-1 0 16,-1 2 1104-16,2 0 192 0,-1 1 48 0,2 0 0 15,1-1-192-15,3 1-48 0,0 1 0 0,2 0 0 0,-1-1-272 0,0 0-64 16,1-1-16-16,1 1 0 0,2 1-208 0,0-1-32 16,-3-1-16-16,5 0 0 15,3-1-224-15,2 0-32 0,0 0-16 0,2-1 0 0,1 1-32 0,0 0-16 16,1-1 0-16,-2 0 0 0,0 1-16 15,0 1 0-15,0 0 0 0,-1 0 0 0,2-1 160 0,1 1 48 16,-1 1 0-16,2 0 0 0,1 0-32 0,1 0 0 16,-1 0 0-16,-1 1 0 0,-1 0-112 0,-1 0-32 15,0-1 0-15,4 1 0 0,1 0-64 0,1-1-128 16,1 0 176-16,0 1-176 0,2 0 160 0,-2-1-160 0,-1-1 128 0,-1 1-128 0,-3 1 128 16,0 0-128-1,-1 1 0-15,-1-1 128 0,1-1-128 0,1-1 0 16,-2 2 0-16,-1 0 128 0,1 1-128 0,-3-1 128 15,-2 0-128-15,-1 0 128 0,-1-2-128 0,-1-1 0 0,-2 0 144 16,1 0-144-16,-1-1 0 0,1 2 128 0,0 0-128 16,2 0 0-16,0-1 0 0,-1 0 128 15,0 1-128-15,1-1 0 0,-3 1 0 0,0 0 0 0,-2 0 0 16,-2 1 0-16,0 1 0 0,0 0 128 16,-2 0-128-16,-1 1 0 0,-1-1 0 0,-1-1 0 15,-2 0 0-15,0 1 128 0,1 1-128 0,-1 1 0 16,1 1 0-16,-3-3 128 0,-2-2-128 0,-1-1 0 0,0 1 128 0,0 0-128 15,1 1 128-15,0-1-128 0,-2-1 160 0,1 0-160 0,0 0 128 16,-1 0-128-16,0 1 0 0,0-1 144 0,1-1-144 0,-1 0 0 16,-1-1 0-16,-1 2 0 15,0 1 0-15,0 0 0 0,-2 1 0 0,0-1 0 0,-6 1 0 0,0 0 128 16,0 0-128-16,0 0 0 0,7-1 128 0,-7 1-128 16,0 0 0-16,0 0 128 0,0 0-128 0,0 0 0 15,0 0 144-15,0 0-144 0,0 0 0 0,0 0 0 16,0 0 0-16,0 0 0 0,4 1 0 0,-4-1 0 0,0 0 0 0,0 0 0 15,0 0 0-15,0 0 0 0,4 2 0 0,-4-2 0 16,0 0 0 0,0 0 128-16,0 8-128 0,3 0 0 0,-2 1 160 0,-1 2-32 15,-1 1-128-15,-1 4 192 0,2 2-48 0,-2 4-16 16,-1 2 0-16,0 2 0 0,-1 3 0 0,2 1 0 16,-1 3 0-16,0 1 0 0,-1-1 0 0,1-1 0 15,-1-1 0-15,-1 1 0 0,2 0 64 0,1 2 0 16,-1 0 0-16,2 0 0 0,-2-1-64 0,1 1-128 15,-1 0 192-15,0-1-64 0,2-1-128 0,0 0 0 16,-1-2 144-16,0 0-144 0,-2-5 0 0,1 0 0 16,0 1 0-16,-2 0 128 0,2 1-128 0,0 1 0 15,0-1 0-15,-1 1 0 0,2-2 0 0,0 1 0 16,0-2 0-16,1 0 0 0,-1 1 0 0,1-3 0 0,-1-1 0 16,1-1 0-16,1-3 0 0,0-1 0 0,-1-2 0 0,1 0 0 0,-1 0 0 0,1-2 0 15,0-1 0 1,0-1 0-16,0-1 0 0,-1-1 0 0,0 1 0 0,1-1 0 15,0-2 0-15,0 1 0 0,-3-1 0 0,3-7 0 0,0 0 0 0,0 5 0 16,0-5 0-16,0 0 0 0,0 0-256 0,0 0-32 16,0 0 0-16,0 0 0 15,-1-8-1120 1,-1 1-240-16,-1-2-32 0,0 0-16 0,-3 0-1568 16,-1 2-304-16</inkml:trace>
  <inkml:trace contextRef="#ctx0" brushRef="#br0" timeOffset="1910.195">1176 5509 14735 0,'0'0'640'0,"0"0"160"0,0 0-640 0,0 0-160 0,4 5 0 0,4 1 0 0,2-1 3440 0,3 1 656 16,2-2 128-16,5 1 16 0,2-1-2384 0,4 0-464 15,1 1-112-15,4 0 0 0,4 0 16 0,4-1 16 16,2-1 0-16,2 1 0 0,1-2 80 0,6 0 16 16,5 0 0-16,3 1 0 0,2-2-528 0,1 0-112 15,0 0 0-15,5-2-16 0,5 0-304 0,0-2-48 16,4 2-16-16,0 0 0 0,-1 0-192 0,3 1-32 15,2 0-16-15,4-1 0 0,-1 0-144 0,-1-1 0 0,-4 0 144 16,1 0-144-16,0 1 0 0,1 1 128 0,-6 0-128 16,-2 1 0-16,-6-2 128 0,-4 0-128 0,-3 0 128 15,-3 0-128-15,-2 0 0 0,-3 0 128 16,-5 0-128-16,-4-1 0 0,-7-3 0 0,-4 1 128 0,-3-2-128 16,-3 1 0-16,-2-2 0 0,4-2 128 15,-5 2-128-15,-5-2 0 0,-7 0 128 0,-4 0-128 16,-2-1 128-16,0 2-128 0,-5-1 0 0,-1 0 0 0,-1 0 0 15,-4 0-192 1,-1 2-1904-16,-3 0-384 0</inkml:trace>
  <inkml:trace contextRef="#ctx0" brushRef="#br0" timeOffset="2862.436">8396 3924 19343 0,'0'0'1728'0,"0"0"-1392"0,-3-5-336 0,3 5 0 0,0 0 2240 0,0 0 384 0,0 0 80 0,0 0 16 15,-1-5-1200-15,1 5-240 0,0 0-64 0,0 0 0 16,0 0-192-16,0 0-64 0,0 0 0 0,1 6 0 15,0 3-16-15,0 3-16 0,0 5 0 0,0 3 0 16,0 3-96-16,-1 4-32 0,0 5 0 0,1 6 0 0,-1 3-80 0,1 4-16 16,2 2 0-16,-2-1 0 15,0-1-192-15,0 1-64 0,0 1 0 16,1 1 0-16,0 0-160 0,1 1-32 0,-1-1-16 0,0-2 0 16,1-4-112-16,0-2-128 0,0-3 176 0,0-2-176 15,0 0 160-15,2-1-160 0,-1-1 128 0,1-1-128 16,-1-4 0-16,-1-2 128 0,2-3-128 0,-2-1 0 15,-1-1 0-15,-1-2 0 0,0-1 0 0,1-4 0 16,-2-2 0-16,0-2 0 0,-2-1 0 0,0-3 0 0,0 1 0 16,2-7 0-16,-4 3-160 0,4-3 160 0,0 0-416 0,-6-1 16 0,1-2 0 15,0-1 0 1,2-1-1072-16,1 1-224 0,0-3-32 0,-1-1-16 16,1-1-816-16,1 1-176 0</inkml:trace>
  <inkml:trace contextRef="#ctx0" brushRef="#br0" timeOffset="3830.005">8608 3750 12895 0,'0'0'1152'0,"9"0"-928"0,1 0-224 0,2 0 0 0,4 0 3104 0,1 1 576 16,3 0 112-16,2 0 32 0,1 0-1712 0,5 0-352 15,0 1-64-15,3-1-16 0,1 0-304 0,4-1-64 16,5 0-16-16,4 1 0 0,3 0-448 0,4 0-80 0,2 0-32 0,4 0 0 16,1-1-400-16,4 1-80 15,4 2 0-15,2 0-16 0,1 1 128 0,3 1 16 16,-1-1 16-16,5 2 0 0,1-1-112 0,4 2-32 0,0-1 0 16,0 2 0-16,-3 0-256 0,0 0 0 0,1 1 0 15,0-1 0-15,-5-3 128 0,-2 0-128 16,-4-1 0-16,-2 2 0 0,-5 0 0 0,-4 2 0 0,-3-1 0 15,-3-2 0-15,-6-2-128 0,-4 0 128 16,-4-1 0-16,-4 0-144 0,-7 1 144 0,-3 0 0 0,-3-1 0 16,-2-1-128-16,-3-2 128 0,-1-1 0 0,-2 0 0 15,-1 1 0-15,0-1 0 0,-2 0 0 0,-1 0 128 0,-3 0-128 16,1-1 0-16,-1 1 128 0,-6 2-128 16,0 0 0-16,0 0 0 0,3-5 128 0,-3 5-128 0,0 0 0 0,0 0 0 0,0 0 128 0,0 0-128 15,0 0 0-15,3-5 0 0,0 1 0 16,-3 4 0-16,0 0 0 0,0 0 0 0,5-2 0 15,-5 2 0-15,4-3 0 16,1 0 0-16,-5 3 0 0,4-3 0 0,-4 3 0 0,0 0-160 0,0 0 160 16,0 0-192-16,0 0 192 0,6-1-192 0,-6 1 192 15,5-1-192-15,-5 1 192 0,6-4 0 0,-6 4-128 16,5-2 128-16,-5 2 0 0,0 0 0 0,0 0 0 0,6 1 0 0,-6-1 0 16,0 0 0-16,0 0 0 0,5-1 0 0,-5 1 0 15,0 0 0-15,0 0 0 16,0 0 0-16,0 0 0 0,0 0 0 0,0 0 0 15,0 0 0-15,0 0 0 0,0 0 0 0,0 0 0 16,4 7 0-16,0-1 0 0,-3 1 0 0,0 2 0 16,0 0 0-16,-2 5 0 0,0 2 0 0,0 6 0 15,-1 5 0-15,-2 4 0 0,0 3 0 0,-1 3 0 16,0 3 0-16,-1 3 0 0,0 2 0 0,-2 2 0 16,2 1 0-16,-2 2 0 0,0-1 0 0,2 2 128 15,-1 0-128-15,1-1 0 0,4 0 160 0,0-3-160 0,1-4 160 16,1-1-160-16,2-2 0 0,0-2 128 15,2-2-128-15,-1-1 0 0,1-2 0 0,1-1 0 0,-1-2 0 0,-1-3 0 0,0 0-128 0,-2-3-32 32,1-1 0-32,0-2 0 15,-4-3-1264-15,1-4-256 0,-1-1-48 0,-2-2-15456 0</inkml:trace>
  <inkml:trace contextRef="#ctx0" brushRef="#br0" timeOffset="4446.221">8464 5464 19343 0,'0'0'1728'0,"0"0"-1392"15,0 0-336-15,0 0 0 0,11 0 3008 0,1 0 512 0,3-2 128 0,2 0 0 16,6 1-2240-16,3-1-448 0,1-2-80 0,5 0-32 16,4 2 272-16,4-1 48 0,1 0 16 0,3 2 0 15,1 1 0-15,6 1 0 0,2 0 0 0,9 0 0 16,5 1-352-16,4 0-64 0,3 0 0 0,5 3-16 15,5 0-240-15,5 0-64 0,6-2 0 0,-30-1 0 16,7 0-208-16,10 1-48 0,6-2-16 0,2 1 0 0,-2 1-176 16,1 1 0-16,1-1 0 0,-1 0 128 15,-5 0-128-15,-3 0 0 0,-5-2 144 0,-3-1-144 16,-4 1 0-16,-5 0 0 0,-4-1 0 0,-5 0 0 0,-4 0 0 16,-7-1 0-16,-3-1 0 0,-6-1 128 0,-4 0-128 15,-7-1 0-15,-4-1 0 0,-3 1 0 0,-1 1 0 0,-4-1 0 16,-3 1 0-16,-3-1-128 0,-1-2-64 0,-3 0-16 15,-3-1 0-15,-2 1 0 0,-1 1-1712 0,-1 1-320 0,-2-1-80 16</inkml:trace>
  <inkml:trace contextRef="#ctx0" brushRef="#br0" timeOffset="5458.713">15065 3918 7359 0,'0'0'656'0,"0"0"-528"0,0 0-128 0,0 0 0 0,6-3 3504 0,-2 0 656 16,2 0 144-16,-1 0 32 0,1-1-2624 0,0-1-528 16,0 1-96-16,-1 2-32 0,1 2-80 0,-1 2-16 15,0 1 0-15,-1 3 0 0,0 0 176 0,-1 4 16 0,-1 3 16 0,-1 6 0 16,1 5 176-16,-2 5 16 15,-1 4 16-15,0 5 0 0,1 3-272 0,-1 3-48 16,0 3-16-16,0 2 0 0,0-1-352 0,1 2-80 0,0 0-16 16,0 2 0-16,0 2-256 0,0 0-48 0,1 0-16 15,2-1 0-15,-1-5 32 0,2 0 0 0,-1-1 0 16,0-1 0-16,2 0-80 0,0-3-16 16,1-2 0-16,1-3 0 0,1-2-208 0,1-3 128 15,-1-2-128-15,-1-3 0 0,1-4 0 0,0-3 0 0,-2-3 0 0,0-1 0 16,-1-4 0-16,0-3-256 0,-2-3 48 15,-3-7 16 1,0 0-1344-16,0 0-256 0,0 0-48 0,3-9-11120 16,1-7-2224-16</inkml:trace>
  <inkml:trace contextRef="#ctx0" brushRef="#br0" timeOffset="6690.329">15304 3749 17503 0,'0'0'1552'0,"0"0"-1232"15,7 2-320-15,2 0 0 0,2-1 1936 0,0 0 336 16,2-1 64-16,4 0 16 0,4-1-880 0,3-1-160 0,4 0-32 0,3 0-16 16,3 1-192-16,1-2-48 0,4 2 0 0,-1-1 0 15,2 0-128-15,1 0-16 16,5 1-16-16,1 0 0 0,3-1-352 0,1 1-80 0,1 0-16 15,-1 1 0-15,1 0-288 0,2 1-128 0,2 0 0 16,5 2 128-16,0-2 32 0,3 1 0 0,1-1 0 16,1 0 0-16,-1 0-160 0,3 0 128 0,2-1-128 0,2 1 128 15,-2 1-128-15,0 0 0 0,-2-1 0 0,0 1 0 0,-1 1 0 16,-1 2 128-16,-1 0-128 0,-4 1 0 16,-5-1 0-16,-7 1 0 0,-4-1 0 15,-3 0 0-15,-3-2 0 0,-5-1 128 0,-4-1-128 0,-2 0 0 16,-2 2 144-16,-1-1-144 0,-3-1 160 0,-3 0-160 15,0-2 176-15,-2 0-176 0,-2 0 192 0,-2 0-192 0,-1-1 176 0,-3 1-176 16,0 0 160-16,0 0-160 0,-4-1 176 0,1 1-176 16,-1 0 192-16,-5 1-192 0,0 0 224 0,6-2-64 15,-1-1-16-15,-5 3 0 0,0 0-144 0,6-2 0 16,-6 2 0-16,4-1 128 0,-4 1-128 0,4-1 0 16,2 0 0-16,-6 1 0 0,5 0 0 0,-5 0 0 15,0 0 0-15,6 1 0 0,-1-1 0 0,3 0 0 0,-3 0 0 16,1 0 0-16,2 0 0 0,-2 0 0 15,1 0 0-15,0 0 0 0,0-1 0 0,0 1 0 0,0-1 0 0,-2 1 0 16,1 0 0-16,-6 0 0 0,5 0 0 0,-5 0 0 0,0 0 0 0,6 1 0 16,-6-1 0-16,0 0 0 0,0 0 0 0,4 1 128 31,-4-1-128-31,5 0 0 0,2 0 0 0,-7 0 0 16,3 0 0-16,-3 0 0 0,6-2 0 0,-2 0 128 0,1-2-128 0,-5 4 0 15,0 0 160-15,0 0-160 16,0 0 192-16,3-3-192 0,-3 3 304 0,0 0-48 0,0 0-16 0,0 0 0 15,2-6-64-15,-2 6-16 0,0-4 0 16,0 4 0-16,0 0-160 0,0 0 0 0,0 0 0 0,0 0 128 0,0 0-128 0,0 0 0 0,0 0 0 16,0 0 0-16,2-4 0 0,2 0 0 15,0 1 0-15,-4 3 0 16,4-3 0-16,1 1 0 0,-1-2 0 0,-4 4 0 0,5-2 0 16,-5 2 0-16,0 0 0 0,0 0 0 0,0 0 0 0,0 0 0 15,0 0 0-15,0 0 0 0,0 0 0 0,0 0 128 0,0 0-128 0,0 0 192 0,0 0-192 16,0 0 192-1,0 0-192-15,0 0 192 0,0 0-192 0,0 0 0 16,0 0 0-16,0 0 128 0,0 0-128 0,0 0 0 0,0 0 0 0,0 0 0 16,0 0 0-16,2-3 0 0,-2 3 0 0,0 0 0 0,0 0 0 15,0 0 0-15,0 0 0 0,0 0 0 0,0 0 0 0,0 0 0 16,0 0 0-16,0 0 0 0,0 0 0 0,0 0 0 16,0 0 0-16,0 0 128 0,0 0-128 0,0 0 0 15,0 0 0-15,0 0-176 0,0 0 176 0,0 0 0 16,0 0 0-16,0 0 0 0,5 1 0 0,-5-1 0 31,0 0 0-31,6 1 0 0,-6-1 0 0,4 1 0 16,-4-1 0-16,0 0 0 0,0 0 0 0,5 4 0 15,-1 3 0-15,0 2 0 0,-1 1 0 0,0 3 0 16,-1 2 0-16,0 5 0 0,-1 4 240 0,-2 4-32 0,-1 3 0 16,0 3 0-16,-2 3 64 0,-2 5 16 0,1 4 0 0,-3 3 0 0,0 1-48 15,2 3-16-15,0 1 0 16,-2 0 0-16,0 0-96 0,-1 2-128 0,-2 2 176 0,3-1-176 15,0 0 128-15,3-2-128 16,0-3 0-16,3-1 0 0,2-2 0 0,0-1 0 0,1-4 0 0,2-2 0 16,1 0-192-16,-1-3 192 0,1-4-208 0,-1-2 80 15,0-1 0-15,2-2 0 0,-2-2 0 0,1-1 0 16,-2-4 128-16,1 1 0 0,-2 0-144 0,0 1 144 0,0 1-384 16,1-2-16-16,-2-2 0 0,0 0 0 15,0-2-48 1,1-4 0-16,-1-3 0 0,0-1 0 0,0 1 256 0,0-4 64 0,0-1 0 0,1-1 0 0,-1-7 0 0,0 0 0 15,0 0 0-15,0 0 0 0,0 0-208 0,0 0-48 16,0 0 0-16,3-7 0 0,-2-2-1584 0,0 1-320 16</inkml:trace>
  <inkml:trace contextRef="#ctx0" brushRef="#br0" timeOffset="7268.548">14939 5458 19343 0,'0'0'1728'0,"0"0"-1392"0,0 0-336 0,0 0 0 0,0 0 2816 0,0 0 512 15,0 0 80-15,10 0 32 0,1 0-2032 0,3 0-384 16,5 0-96-16,6 0-16 0,5 0 512 0,6 0 112 16,4 0 0-16,7 1 16 0,4-1-256 0,8 1-48 15,8 1-16-15,6-1 0 0,5 1-240 0,5 0-48 16,7 0-16-16,5 0 0 0,3 2-320 0,3-1-64 16,3-1-16-16,2 0 0 0,0 2-336 0,0-2-64 15,-1 0 0-15,-1 0-128 0,-2 1 0 0,-2-1 0 16,-6 1 0-16,-1-1 0 0,-2-1 0 0,-4 0 0 15,-2 1 0-15,-10-1 0 0,-5 0 0 0,-3-1 0 16,-5 0-144-16,-4-2 144 0,-3-1-368 0,-6 0 16 16,-7 0 0-16,-3-1 0 0,-4 0-32 0,-7 0-16 15,-5-1 0-15,-6 2 0 0,-2 0 144 0,-5 0 48 0,-3 1 0 16,-1 0 0-16,-6 2-112 0,0 0 0 0,2-4-16 0,-2 4-13360 16,-3-5-2656-16</inkml:trace>
  <inkml:trace contextRef="#ctx0" brushRef="#br0" timeOffset="8113.653">21234 3825 16575 0,'0'0'1472'0,"0"0"-1168"15,0 0-304-15,0 0 0 0,0 0 1856 0,-3-5 320 16,3 5 64-16,0-4 16 0,0 4-912 0,0 0-176 0,1-6-32 0,-1 6-16 15,2-5 48-15,3 1 16 16,-5 4 0-16,0 0 0 0,0 0 32 0,5 5 0 0,2 4 0 0,-5 3 0 0,0 3-80 0,-1 5-16 31,-2 4 0-31,0 6 0 0,-1 6-256 0,-1 5-48 0,-1 2-16 0,0 3 0 16,1 3-160-16,-2-1-16 16,1-1-16-16,-1 1 0 0,1-1-112 0,-3 1-32 0,2 2 0 0,1 0 0 0,-2 0-80 15,1-2-32-15,1 0 0 16,0-3 0-16,-1-4-32 0,2-2 0 0,0-4 0 15,1-2 0-15,-2 1-160 0,2-3-32 0,0-2-128 16,0-4 192-16,1-2-192 0,0-2 0 0,-1-3 0 0,1-3 0 0,-1-2 0 16,0-2 0-1,2-1-144-15,-2-3 144 0,2-7-320 0,0 0 16 0,0 0 16 0,0 0 0 32,0 0-1200-32,-1-10-240 0,1-3-64 0,3-5 0 0,-1-2-1440 15,3-3-288-15</inkml:trace>
  <inkml:trace contextRef="#ctx0" brushRef="#br0" timeOffset="9224.632">21405 3621 27647 0,'20'4'1216'0,"-8"-4"256"0,5 0-1168 0,4-2-304 0,3 1 0 0,3 1 0 0,1 0 1216 0,4 1 176 31,4 1 32-31,3-1 16 0,4-2-288 0,4 1-48 0,5 0-16 0,3 0 0 0,3 1-368 0,0 1-80 16,0-1 0-16,6 0-16 15,5 0-176-15,2 1-16 0,1 1-16 0,-1 1 0 16,1 1 272-16,4 1 48 0,6 1 16 0,2 0 0 16,-2 3-112-16,2 0 0 0,3 0-16 0,0 1 0 15,0 1-336-15,-1 0-64 0,-5 0-16 0,0 0 0 16,0 0-208-16,-2 1 0 0,-3-2 0 0,-5 0 0 0,-4 1 0 15,-4-2 128-15,-2-2-128 0,-5 0 0 0,-1 0 0 0,-5-2 0 0,-4-1 0 16,-4-1 0-16,-7 1 0 0,-5-3 0 0,-5 0 0 16,-6-2 0-16,-5-1 0 0,-3-1 128 15,-2-1-128-15,-3 0 0 0,-6 3 160 0,0 0-160 0,0-6 160 0,0 0-160 16,-1-1 144-16,-4 2-144 16,1 1 128-16,-1 0-128 0,0 0 0 0,1 1 128 15,-1-1-128-15,5 4 0 0,-3-2 0 0,3 2 0 0,0 0 0 0,0 0 0 0,0 0 0 0,0 0 0 16,0 0 0-16,0 0 0 0,0 0 0 0,0 0 0 15,0 0 0-15,0 0 0 16,0 0 0-16,0 0 0 0,0 0 0 0,0 0 0 16,0 0 0-16,0 0 0 15,0 0 0-15,0 0 0 0,0 0 0 0,0 0 0 0,0 0 0 0,0 0 0 0,0 0 0 0,0 0 0 16,0 0 0-16,0 0 0 0,0 0 0 0,0 0 0 16,1 6 0-1,1 0 0-15,1 1-128 0,0 2 128 0,-2 2 0 0,2 3 0 16,-2 5 0-16,-1 4 0 0,0 3 0 15,-2 4 0-15,0 1 0 0,-2 7 0 0,1 6 0 16,0 3 0-16,-2 1 192 0,0 1-64 0,-1 3 0 0,1 1 0 16,-2 1-128-16,2 2 128 0,2 4-128 15,-1 0 128-15,2-2-128 0,1-1 0 0,1-1 0 0,2 0 0 16,-1-1 0-16,3-2 0 0,-2-2 0 0,1-4-176 16,-1-2 176-16,2-5 0 0,-4-6 0 0,-2-2 128 15,1-2-128-15,-1-1 0 0,0-4 0 0,1-2 0 16,-2-2 0-16,-1-3-160 0,2-3 160 0,0 0-208 0,1-2 208 15,0 0 0-15,0 0 0 0,2-1 0 0,0-4 0 0,0-1 0 16,1-1 0-16,0 0 0 0,2-1 0 0,-3 1 0 16,1-1 0-16,-2-5 0 0,3 4 0 0,-3-4 0 15,0 0 0-15,0 0 0 0,5 4 0 0,-5-4 0 16,0 0 0-16,0 0 0 0,0 0 0 0,0 0 0 16,0 0 0-16,0 0 0 0,0 0 128 0,0 0-128 0,0 0 0 0,0 0 0 0,0 0 128 0,0 0-128 15,-6-2 0-15,1 0 0 16,-2-1 0-16,0 3 0 15,-1-1 0-15,-1-1 0 0,-4 0 0 0,-2 0 0 16,-2-2 128-16,-1 1-128 0,-2 0 0 0,-1-2 0 16,-4 3 0-16,0-2 0 0,-3-1 144 0,-3 0-144 0,-3-2 0 15,-6 1 144-15,-8-3-16 0,-4 1 0 16,-8-1 0-16,-4 2 0 0,-4-1 80 0,-9 0 16 16,-11-2 0-16,-2 2 0 0,-1 0 0 0,-6 0 0 15,-5-3 0-15,-4-1 0 0,0 2 352 0,-3-2 64 0,-7-1 0 0,0-3 16 16,3-1-240-16,-5-3-48 0,0 0-16 0,3-1 0 15,7 3-144-15,6-1-16 0,4 1-16 0,6 2 0 16,4 0-176-16,10 3 128 0,9 4-128 16,9 2 128-16,5 1-128 0,7 3 0 0,6 1 0 0,5 3 0 31,6 1-1104-31,4 2-112 0,4 2 0 0,3 2-16 0,5-1-1520 16,4 3-320-16</inkml:trace>
  <inkml:trace contextRef="#ctx0" brushRef="#br0" timeOffset="10557.097">1514 4654 18431 0,'0'0'1632'0,"0"0"-1312"16,0 0-320-16,2-5 0 0,0-1 2128 0,0 1 368 15,1-1 64-15,-1 1 0 0,-2 5-784 0,2-6-176 0,-2 6-16 0,0 0-16 16,3-6-128-16,0 0-32 0,0 1 0 0,-3 5 0 0,0 0-224 0,0 0-48 15,0 0-16-15,0 0 0 0,0 0-288 0,0 0-64 32,0 0-16-32,0 0 0 0,0 0-176 0,0 0-48 0,-1 7 0 0,-1 2 0 0,1 2-224 0,-1 0-48 31,-1 0-16-31,-2 1 0 0,1 1 0 0,-3 2 0 0,1-1 0 0,-1 0 0 16,1 1 16-16,1-1 16 0,-2 0 0 0,1-1 0 15,-1 1-48-15,3-1-16 0,0-1 0 0,2-2 0 16,1-3-80-16,1-7 0 0,0 0-128 0,3 7 192 0,1 0 0 15,1-1-16-15,2 0 0 0,1-3 0 16,-1-1 80-16,2-1 32 0,3-1 0 0,0 0 0 16,0 1 32-16,2 1 16 0,-1-2 0 0,0-2 0 0,0 1-96 0,0-1-32 0,-2 0 0 0,3 1 0 15,1 0-80 1,-2 0-128-16,0-2 176 0,-1 2-176 0,-1 0 128 16,0 0-128-16,-2 0 0 0,0-1 0 0,0 0 0 0,-1-1 0 0,-2 2 0 15,1-1 0-15,-7 2 0 0,0 0 0 0,0 0 0 0,0 0-144 31,0 0-288-31,0 0-48 0,0 0-16 0,0 0 0 16,0 0-1216-16,0 0-240 0,0 0-48 16,0 0-16-16,0 0-1520 0,-4-1-304 0</inkml:trace>
  <inkml:trace contextRef="#ctx0" brushRef="#br0" timeOffset="10800.96">1777 4606 11055 0,'0'0'480'0,"0"0"112"0,0 0-464 0,0 0-128 0,0 0 0 0,-3 6 0 16,2 2 6304-16,-1 2 1248 0,1 1 240 0,0 2 48 15,-1 3-5168-15,1 2-1040 16,0 2-208-16,0 2-32 0,0-1-480 0,0 2-80 0,0-1-32 0,0 1 0 0,-1 1-336 16,0 2-64-16,1-1-16 0,0 0 0 15,0 1-192-15,0-1-64 0,0-1 0 0,1-2 0 16,0-1-128-16,0-1 0 0,1 0 0 0,0-3 0 31,0-1-784-31,0-3-144 0,2-2-32 0,0-1 0 0,0-3-2048 0,2-1-400 16</inkml:trace>
  <inkml:trace contextRef="#ctx0" brushRef="#br0" timeOffset="11244.633">1932 4728 8287 0,'0'0'368'0,"4"-6"80"0,-1 0-448 0,1-2 0 0,2 0 0 0,1 0 0 0,0-1 6544 0,2 1 1232 15,1 0 240-15,3 1 48 0,0 0-5536 0,1 2-1120 16,0 0-208-16,-2 2-48 0,2 1-464 0,1 2-96 16,-1 0-16-16,0 2 0 0,3 1-128 0,-3 3-16 15,-3 1-16-15,0 2 0 0,-2 1-32 0,0 1-16 0,-2 0 0 0,0 2 0 16,-3 3-64-16,-3 1-16 15,-2 1 0-15,-2 1 0 0,-3-3 96 0,0 1 0 0,-1 0 16 0,-3 3 0 16,-4 2 112-16,0 0 32 0,1 2 0 16,-1-1 0-16,0-1-96 0,0-1 0 0,-1-1-16 15,1 0 0-15,2-2-96 0,1 0-16 0,3-3 0 16,1 0 0-16,0-3-16 0,2-2-16 0,1-1 0 0,2-2 0 16,2-7-144-16,1 6-16 0,1-2-128 15,3-1 192-15,-5-3-64 0,6 3-128 0,2-1 176 0,3-1-176 16,1-1 176-16,1-1-176 0,2-1 160 0,-1-2-160 15,1 1 128-15,2 0-128 0,-1-1 0 0,3 0 0 16,0-1 0-16,-1-1 0 0,1 2 0 0,-1-1 0 16,-2 2 0-16,-1 0 0 0,-2-1 0 0,-1 2 0 15,0 0-128-15,-2 0-32 0,-2-2 0 0,-2 2 0 16,-6 2-768-16,0 0-160 16,3-4-16-16,1-1-16 0,0 1-864 0,-1 0-192 0,-3 4-16 0,3-8-18256 15</inkml:trace>
  <inkml:trace contextRef="#ctx0" brushRef="#br0" timeOffset="11580.861">2498 4188 36863 0,'0'0'1632'0,"0"0"336"0,0 0-1584 0,0 0-384 0,0 0 0 0,0 0 0 16,0 0 1408-16,2 5 192 16,1 4 32-16,1 4 16 0,-1 5-432 0,1 3-64 15,1 4-32-15,-1 4 0 0,1 3-256 0,-1 4-48 0,1 5-16 0,0 3 0 16,-2 3-112-16,0 2-32 0,0 3 0 0,-1 0 0 16,-1-2-96-16,-1 3-32 15,-1 1 0-15,-1-1 0 0,-1-1-240 0,0-2-48 0,1 0-16 0,-1-3 0 16,0-2-224-16,2-4 128 0,-3-3-128 0,3-1 0 0,-1-3 0 15,-1-2 128-15,1-4-128 16,0 0 0-16,1-5 0 0,0-3-160 0,1-4 32 0,-1-2 0 31,0-4-976-31,1-1-192 0,0-9-48 0,0 0 0 0,0 0-2256 16,3-9-464-16</inkml:trace>
  <inkml:trace contextRef="#ctx0" brushRef="#br0" timeOffset="13726.276">15406 4667 23039 0,'0'0'1024'0,"0"0"192"0,0 0-960 0,0 0-256 0,0 0 0 0,0 0 0 0,0 0 3728 0,0 0 704 0,0 0 144 0,0 0 32 15,4 7-2400-15,-4-7-480 16,5 4-80-16,2 1-32 0,-1-1-608 0,1 1-128 15,-1-3-32-15,1 0 0 0,2-1-400 0,1 0-96 16,1-1-16-16,0 0 0 0,2-1-208 0,0-1-128 16,1 0 160-16,0-1-160 0,0 1 0 0,0-1 0 15,1-1 0-15,-2-1 0 16,0 2-1344-16,-1-3-192 0,-1 1-64 0,0-1-18944 0</inkml:trace>
  <inkml:trace contextRef="#ctx0" brushRef="#br0" timeOffset="14258.484">15831 4564 19343 0,'0'0'1728'0,"-4"1"-1392"0,-4-2-336 0,0 0 0 15,2-1 5568-15,0-1 1056 0,2 1 208 0,-3 0 32 16,7 2-4448-16,0 0-896 0,-5-4-176 0,5 4-48 15,0 0-672-15,0 0-144 0,5-4-32 0,2 1 0 0,-3 0-448 0,5-1 128 0,2 2-128 0,2 2 0 32,3 0 0-32,0 1 0 0,1 2 0 0,1 0 0 15,-1 1 0-15,-2 2 0 0,-1-1 0 0,-1 4 0 0,-4 0 0 0,0 1 0 16,-3 2 0-16,-4 2 0 0,-2 2 0 0,-2 0 0 16,-4 1 0-16,-3 0 0 0,-3 1 368 15,-2-2-32-15,-2 0 0 0,-1-1 0 0,-1 0 192 0,2 2 48 0,2-3 0 0,0-2 0 16,2-2-144-16,2-1-32 15,2-1 0-15,2-2 0 0,2 0-208 0,4-6-64 16,0 6 0-16,0-6 0 0,5 6 0 0,3 1-128 16,4-1 192-16,1 1-64 0,5-3-128 0,1 2-144 15,0 0 144-15,1 2-208 0,1 0 208 0,-1 2 256 16,-1-1-48-16,-1 1-16 0,-2 1-192 0,-1 0-256 16,-3 1 48-16,-1 1 16 0,0 0 192 0,-3-1 0 15,-3 0 0-15,0 0 0 0,-4 1 0 0,-2 0 160 16,-1 2-32-16,-2-2 0 0,-2-1 0 0,-3-1 0 15,-3-1 0-15,-3 0 0 0,-1 0 112 0,-3-1 16 16,-2-2 0-16,-1-1 0 0,0-3-112 0,0-1-16 0,1-1 0 16,-1-1 0-16,-1-1-128 0,1-1 0 15,3-2 144-15,1-1-144 0,0 0 0 0,3-2 0 16,2 1 0-16,2-2-192 16,-1-2-640-16,3-1-128 0,3-1-16 0,4 1-16 15,2 0-1056-15,3-2-224 0,3-2-32 0,2 1-19520 0</inkml:trace>
  <inkml:trace contextRef="#ctx0" brushRef="#br0" timeOffset="14605.078">16460 4067 35535 0,'0'0'1568'0,"0"0"336"0,0 0-1520 0,0 0-384 16,0 0 0-16,6 2 0 0,0 2 1568 0,0 5 240 0,-1 3 48 0,1 5 16 15,-1 3-368-15,0 4-80 16,-1 3-16-16,-1 6 0 0,2 4-240 0,-3 4-48 0,-1 2-16 0,-1 3 0 16,0 4-208-16,-1 4-32 0,0 1-16 0,0 1 0 15,0 1-272-15,-1 0-64 16,-2 1-16-16,1-2 0 0,0-2-304 0,2-2-48 15,-3 1-16-15,2-2 0 0,0-4 0 0,-1-1 0 16,0-5 0-16,0-4 0 0,0-3-128 0,1-4 0 16,-1-2 0-16,2-4 0 0,2-2-176 0,-1-3-64 15,0-4-16-15,0-4 0 16,0-3-592-16,0-8-128 0,0 0-32 0,0 0 0 0,5-5-848 0,1-1-160 0,2-4-32 16,1-3-16-16</inkml:trace>
  <inkml:trace contextRef="#ctx0" brushRef="#br0" timeOffset="16180.973">21466 4289 5519 0,'0'0'496'0,"0"0"-496"0,0 0 0 0,0 0 0 0,0 0 4960 0,6-2 896 15,-6 2 176-15,0 0 48 0,5-5-3280 0,1 2-656 16,-3 0-128-16,-3 3-32 0,0 0-304 0,6 4-64 0,-2 2-16 0,2 0 0 15,-3 3-336-15,-1 3-80 16,-1 5-16-16,0 1 0 0,-2 1-368 0,-1 2-80 0,-1 1-16 0,-2 2 0 0,1 1-240 0,0 3-48 31,-2-1-16-31,-1 2 0 0,1 0-112 0,0-1-32 16,1-2 0-16,0-1 0 0,0-1-128 0,2-1-128 0,-1-3 144 0,2-2-144 0,0-3 0 16,1 0 128-16,0-3-128 15,2-2 0-15,1-2 0 0,0-1-192 0,-2-7 48 0,0 0 0 16,0 0-1232-16,0 0-240 0,8-6-48 0,1-2-16 15,2-1-1328-15,0-4-272 0</inkml:trace>
  <inkml:trace contextRef="#ctx0" brushRef="#br0" timeOffset="16507.657">21686 4410 19343 0,'0'0'1728'0,"0"0"-1392"0,7-6-336 0,2 1 0 0,1-1 2928 0,2 1 512 15,0 1 96-15,3-2 32 0,1-1-1712 0,0 0-320 16,4-1-80-16,0 1-16 0,1 3-464 0,0 1-80 16,0-1-32-16,-2 1 0 0,1-1-304 0,-1 0-64 0,-2 1-16 0,0 3 0 15,-3 0-160-15,-2 1-16 0,-1 0-16 0,-1 0 0 0,-2 2 112 0,0-1 32 16,-3 0 0-16,0 1 0 0,-5-3 96 0,3 5 32 16,-1 0 0-16,-1 3 0 15,0 3 16-15,-3 2 16 16,-1 4 0-16,-2 0 0 0,0 2 48 0,-3 1 0 15,-1 2 0-15,1 3 0 0,-2 3-48 0,0 1 0 16,2 2 0-16,-1-1 0 0,0-2-64 0,2-1-16 0,0-3 0 16,2 0 0-16,-1 0-336 0,3 1-176 15,1-5 160-15,3-2-160 0,-1-4 0 0,2 0 0 0,0-2 0 16,3-1 0-16,-1-1-192 0,1-2-128 16,1-2-16-16,2-2-16 15,0 0-1328-15,0-3-272 0,2-2-48 0,0-3-12864 16,0-1-2576-16</inkml:trace>
  <inkml:trace contextRef="#ctx0" brushRef="#br0" timeOffset="16859.37">22714 3829 27647 0,'0'0'1216'0,"0"0"256"0,0 0-1168 0,-1 7-304 15,0-2 0-15,0 5 0 0,-4 3 3008 0,1 3 528 0,-2 1 112 0,0 4 32 16,-2 5-1824-16,0 3-352 16,3 6-80-16,-3 4-16 0,-2 2-320 0,0 3-80 15,0 4-16-15,0 0 0 0,2 0-256 0,-2 2-48 16,0 2-16-16,1 2 0 0,1 3-272 0,-2 0-48 15,4-2-16-15,-2-2 0 0,2-3-80 0,0-2-32 0,-1-1 0 16,1-2 0-16,0 2-96 0,2-3 0 16,0-3-128-16,0-2 192 0,1-3-192 0,2-4 0 0,0-3 0 15,0-4 0-15,1-3-176 0,0-1-80 0,1-3 0 0,2-5-16 16,-1-3-1440 0,3-5-272-16,0-3-64 0,2-2-12544 0,-1-2-2496 0</inkml:trace>
  <inkml:trace contextRef="#ctx0" brushRef="#br0" timeOffset="18070.534">8887 4444 8287 0,'0'0'368'0,"0"0"80"0,0 0-448 0,5-2 0 0,-5 2 0 0,8-2 0 16,0-3 3584-16,-1 1 624 0,1-1 128 0,1 1 16 15,2 1-2624-15,-1-1-544 0,-3 1-96 0,2 0-32 0,0-3 224 0,0 1 64 31,0 0 0-31,-2 2 0 0,0 0-32 0,-2 1 0 0,-5 2 0 0,0 0 0 16,5-5-160-16,-5 5-16 0,0 0-16 0,0 0 0 16,0 0-336-16,0 0-64 0,-4-4-16 0,1 1 0 15,-5 0-288-15,0 3-64 0,-3 0-16 0,-1 3 0 16,-3 0-16-16,0 1-16 0,-3 1 0 0,0 2 0 0,-2 3 96 0,-1 1 32 16,-2 2 0-16,1 1 0 0,-2-1-48 15,0 2-16-15,1 2 0 0,2 1 0 0,2 2-224 0,2 0-144 0,3 1 192 16,3 0-192-16,3-2 128 15,5-2-128-15,2 1 0 0,4-2 0 0,4 0 0 16,3-2 0-16,3-2 0 0,2-3 0 0,4-4 0 0,1-1 0 0,1-4 0 16,2-3 0-16,0-1-144 0,0-3 144 15,0-1-128-15,1-3 128 0,1-3-208 16,-1-1 32-16,-5-1 16 0,0-2 0 0,-1-1 0 0,-3-1 0 16,-2 1 0-16,-2 0 0 0,-1 1 160 0,-1 2 0 15,-2 0 0-15,-2 2 0 0,-2 0 128 0,-2 1 64 16,1 1 16-16,-1 3 0 0,-2 3 176 0,1 1 48 0,-2-1 0 0,2 6 0 15,0 0 64-15,0 0 16 0,-4 5 0 0,1 1 0 16,-1 2-240-16,1 3-32 16,0 4-16-16,0 6 0 0,-1 5-224 0,1 2 144 15,-1 2-144-15,-1 3 128 0,1 2 16 0,-1 1 0 16,1 0 0-16,0 0 0 0,-1 1-16 0,2 0-128 16,1-1 192-16,-1 0-64 0,0-1-128 0,1-1 160 15,0-1-160-15,0-1 160 0,2 0-160 0,-2-3 0 0,1-3 0 0,-1-2 0 16,1-2 0-16,0-3 0 0,-1-3 0 0,1-3 0 15,0-1 0-15,2-3-192 0,0-3 0 0,-1-6 16 32,0 0-1088-32,0 0-208 0,0 0-64 0,0 0 0 15,6-6-1408-15,2-5-304 0,0-4-48 0</inkml:trace>
  <inkml:trace contextRef="#ctx0" brushRef="#br0" timeOffset="18535.425">9791 3887 15663 0,'0'0'1392'0,"0"0"-1120"16,0 0-272-16,0 0 0 0,0 0 4032 0,0 0 736 15,0 0 160-15,0 0 16 0,0 0-2320 0,3 8-480 0,-1 2-96 0,-1 7 0 0,1 5-512 0,-1 5-112 16,1 4-16-16,-2 4 0 15,0 4-320-15,0 3-64 0,-1 5 0 0,1 0-16 16,-2 1-256-16,-2 4-48 0,0 3-16 0,-1 1 0 16,1 0-304-16,-1 1-64 0,-1 2-16 0,2-3 0 15,0-3 16-15,0-1 0 0,1-1 0 0,-1-3 0 16,0-1-176-16,2 0-16 0,0 0-128 0,-1-2 192 16,2-4-192-16,1-4 0 0,0-2 0 0,0-4 0 0,0-1-416 15,1-3 32-15,0-4 0 0,3-4 0 16,-4-1-960-1,1-3-192-15,-1-1-48 0,1-2 0 0,0-3-1200 0,-1-3-240 16,0-6-48-16</inkml:trace>
  <inkml:trace contextRef="#ctx0" brushRef="#br0" timeOffset="21055.396">3325 4813 11055 0,'0'0'976'0,"0"0"-784"0,0 0-192 0,0 0 0 0,0 0 1648 0,-3-6 272 15,-1-1 64-15,4 7 16 0,0 0-848 0,0 0-160 16,7-7-32-16,-7 7-16 0,1-8 320 0,-1 8 64 0,2-8 16 0,-2 8 0 15,6-7-320-15,-6 7-48 16,0 0-16-16,0 0 0 0,0 0 352 0,0 0 64 16,4-9 16-16,-4 9 0 0,0 0-176 0,0 0-16 15,0 0-16-15,0 0 0 0,0 0-464 0,0 0-80 0,0 0-32 0,0 0 0 16,9-1-160-16,-9 1-16 16,10 4-16-16,-1-2 0 0,-9-2 96 0,9 3 0 15,-1 0 16-15,1 0 0 0,-9-3-96 0,11 3-32 16,0 0 0-16,-3 0 0 0,0 1-128 0,0 1-16 15,1 0-16-15,1 0 0 0,0-2-48 0,2 0 0 16,1 1 0-16,5 1 0 0,-2 3-64 0,0-1-128 16,0 1 176-16,1 0-176 0,-2-2 176 0,1 2-176 15,0 1 160-15,2 0-160 0,-1-2 144 0,2 1-144 16,-1 0 128-16,-4-2-128 0,0 3 208 0,-2 2-32 0,3 0-16 0,7 4 0 16,-3-4-16-16,1 1 0 0,-1 1 0 0,-6-3 0 15,1 1-144-15,2 1 0 0,-1 0 144 16,3 1-144-16,0-1 0 0,9 6 0 0,-5-2 0 0,-7-5 128 15,3 1-128-15,-1 2 0 0,2 0 0 0,1 0 128 16,0-1-128-16,0 1 0 16,-1-1 0-16,1 0 0 0,1 0 0 0,-1 0 0 0,1 0 0 0,8 4 128 15,-2 0-128-15,-1-1 176 0,-4 0-176 0,1-2 192 0,-1-2-48 0,-4-2 0 16,3 0 0-16,1 2 0 0,0 2-144 0,2 0 192 16,1 1-192-16,12 5 192 0,-4-3-192 15,-1 1 128-15,-1-1-128 0,0 1 128 0,-2 0-128 16,2-1 0-16,-2 0 144 0,0-1-144 0,0 1 0 0,1-1 0 0,2 0 0 0,1-1 128 15,0-1-128-15,1 1 0 16,-1-1 0-16,1 1 0 0,2 0 0 0,-2 0 0 16,0 0 0-16,-2 0 0 0,0-1 0 15,-2-1 0-15,1-2 0 0,2 3 0 0,2 4 0 0,1 0 0 16,0-1 0-16,0 1 0 0,-2-1 0 0,0 0 0 0,-1 1 0 16,3-1 128-16,0 2-128 0,1-2 0 15,2-1 0-15,-3 0 128 0,2 0-128 0,2 0 0 16,2 0 128-16,1-1-128 0,0 2 0 0,0-1 144 15,-1-1-144-15,0 0 0 0,-1-4 128 0,0 0-128 0,0 0 0 0,0 1 0 16,4 2 0-16,1 2 0 0,-1-1 0 0,-2-1 0 16,-1-2 128-16,1 2-128 0,-1-1 0 0,0 1 0 15,0 0 0-15,-2 1 0 0,3-2 0 0,4-1 0 16,0-1 0-16,0 0 0 0,-1 0 0 0,-1 1 0 16,-1 0 128-16,2-1-128 0,0-1 0 0,1-1 0 0,4 0 0 15,1-2 128-15,1 1-128 0,-2 2 0 16,-3 3 144-16,1-2-144 0,-2-1 0 0,2-2 144 0,2-2-144 15,0 1 0-15,1-2 0 0,1 3 0 0,2 2 0 0,-5 1 128 16,-2-1-128-16,-1-2 0 0,0-3 0 0,1 0 0 0,3-1 0 16,0 1 0-16,4 3 0 0,-3 0 0 15,-2 1 0-15,-1-2 0 0,-1-1 0 0,1-2 0 0,-2 0 0 16,4 0 0-16,3 1 0 0,1 2 0 0,0-1 128 0,-3-1-128 16,-2-1 0-16,1 0 0 15,-2-1 0-15,2 0 0 0,0 0 0 0,2-1 0 16,1 1 0-16,-1 0 0 0,0 1 0 0,-3-2 0 15,1-2 128-15,1 2-128 0,-1 0 0 0,3 2 0 16,1-1 0-16,-1-1 0 0,-1-2 0 0,-3 1 0 16,1-1 0-16,0 1 0 0,0 0 0 0,1 0 0 15,1 1 128-15,0-1-128 0,-2-2 0 0,0-1 0 0,0 1 0 0,-2 0 0 16,-1 0 0-16,3 0 0 0,-1 0 0 16,3-1 0-16,-1 1 0 0,0-2 0 0,-2 1 0 15,0 0 0-15,1-1 0 0,0-1 0 0,0-1 128 0,-1 1-128 0,0-2 0 16,1 1 0-16,-2-2 0 0,0 0 0 0,-2 1 0 0,-1-2 0 15,0-2 128-15,4 0-128 16,-2 1 0-16,4 1 0 0,1-1 0 16,-1 0 128-16,-1-2-128 0,1 0 0 0,1 0 144 0,0-1-144 15,1-1 0-15,1 1 144 0,3-2-144 0,-1 1 0 0,1-2 0 16,-3 1 0-16,0-1 0 0,2 1 0 16,0-1 128-16,1-1-128 0,-2 0 0 0,1-1 0 15,-1 0 0-15,1-1 0 0,-3 0 0 0,0 1 0 0,-1-1 128 16,1 1-128-16,1-3 0 0,1 2 0 15,-2 3 144-15,0 2-144 0,0-2 0 0,-1 1 144 16,1-1-144-16,4-1 0 0,-1 1 144 0,0 0-144 0,-1 2 0 0,0 0 0 16,-4-1 0-16,1-2 128 0,-4 0-128 0,2-2 0 15,0 1 0-15,2 1 0 0,0 1 0 0,-3 1 0 16,-4-3 0-16,1 1 128 0,1-1-128 0,1 1 0 16,-3-1 0-16,0-1 0 0,0 0 0 0,1-1 0 0,-2 1 0 15,1 4 0-15,-2 1 0 0,1 0 144 16,0 0-144-16,-2-2 0 0,-1-1 192 0,3-1-64 0,2 2 0 0,2 1-128 15,-3 0 224-15,-1 2-64 16,-2 1-16-16,-2-2 0 0,-5-2-144 0,0 0 0 0,0 2 0 0,-3 2 0 16,-3 2 0-16,-2-1 0 15,-3 1 0-15,-1 0 0 0,-2 1 0 0,-2-1 208 16,-2 3-48-16,-4-1-16 0,-2-1-144 0,-3 2-144 0,-3-2 144 16,1 0-208-16,-2-2 208 0,-1 5 0 15,-4 5 0-15,-1-6-144 0,0 0-32 0,-2-1 0 0,1 0 0 16,-2-4 0-1,-1 3-816-15,1 2-160 0,0 2-48 0,0-2 0 16,4-1-608-16,4 1-128 0,-4 6-32 0,5-3 0 16,3 2-528-16,3-1-96 0,1 2-32 0</inkml:trace>
  <inkml:trace contextRef="#ctx0" brushRef="#br0" timeOffset="21809.927">14477 5366 20671 0,'0'0'912'0,"0"0"192"0,0 0-880 0,0 0-224 0,-6 2 0 16,1 0 0-16,5-2 1168 0,-6 4 192 0,1-1 48 15,5-3 0-15,0 0-64 0,0 0 0 0,-6 2 0 0,6-2 0 16,0 0-48-16,0 0-16 0,0 0 0 0,0 0 0 15,0 0 16-15,0 0 0 0,0 0 0 0,0 0 0 0,6 6-32 0,2-2-16 16,2 0 0-16,2-1 0 16,3-3-368-16,4 0-80 0,-1 1-16 0,2 0 0 15,0 0-272-15,1 2-48 0,0 0-16 0,2 1 0 16,-1-1-80-16,0 1-32 0,1 2 0 0,0 2 0 0,2-2-16 0,0 2-16 16,0-1 0-16,0-1 0 0,2 0-64 15,-1 0-16-15,0 1 0 0,2-1 0 0,-3 1-32 16,-1 1-16-16,-2-1 0 0,-2 1 0 0,0 0 48 0,-5 0 16 15,-2-1 0-15,-4 3 0 0,0 0 0 0,-3 2 0 16,-3 2 0-16,-3 1 0 0,-1-1 272 0,-3 1 64 16,-1 1 16-16,-1 0 0 0,-3 3-304 0,0 0-64 15,-1 1-16-15,1-2 0 0,0-2 0 0,1 0 0 16,0 1 0-16,1-1 0 0,2 1-32 0,-1-1-16 16,2 0 0-16,0-2 0 0,0-2-160 0,1-2 0 15,1 0 0-15,0-1 0 0,-1-2 0 0,2 0 0 16,1-7 0-16,0 0-176 0,0 0 176 0,0 0 0 15,0 0 0-15,0 0 0 0,0 0-256 0,0 0 48 0,0 0 0 0,0 0 0 32,0 0-1456-32,7-2-272 0,1-4-64 0,-2-2-21504 0</inkml:trace>
  <inkml:trace contextRef="#ctx0" brushRef="#br0" timeOffset="23568.584">17316 4954 19343 0,'0'0'848'0,"0"0"192"0,0 0-832 0,0 0-208 16,3-3 0-16,1-1 0 0,-1-1 2640 0,-3 5 496 15,4-4 80-15,1 1 32 0,0 0-1648 0,-5 3-336 16,7 0-64-16,-2 2-16 0,3-1-208 0,1 2-32 0,-1 1-16 0,-1 1 0 16,2 0-144-16,-1 1-16 0,1 1-16 0,-2 2 0 15,3 2-16-15,0 1 0 0,0 0 0 0,-1 2 0 16,1 0-240-16,0 1-48 16,1 1-16-16,0-1 0 0,0 2-208 0,1 0-32 15,0 2-16-15,3-3 0 0,-1-1 16 0,3 0 0 16,-2 1 0-16,2-1 0 0,0-1 0 0,3 1 0 0,1-2 0 0,0 1 0 15,0 1 0-15,1 1 0 0,0-1 0 0,3 2 0 16,-4-3-16-16,1 0 0 0,-2 1 0 16,0-1 0-16,0 0-16 0,-2 2 0 0,1-1 0 0,0 2 0 0,-2-5-160 15,1 1 192-15,-1 0-192 0,1 0 192 16,1 0-64-16,-2 0 0 0,0-1 0 0,2 0 0 0,-1-1 16 16,2 0 0-16,0 0 0 0,0 0 0 0,-1 0 48 15,2 0 0-15,-1 1 0 0,1-2 0 0,0-1 0 0,0-1 16 16,-2 0 0-16,0 0 0 0,1 1-48 15,1 0-16-15,0 1 0 0,0-1 0 0,-1-2-144 0,1-1 192 16,1 1-192-16,0 1 192 0,1-1-64 0,4 2-128 16,1-1 192-16,1 0-64 0,2 1 16 0,1 0 0 0,2 0 0 15,-1 0 0 1,0 0 144-16,0-1 32 0,1 1 0 0,1 1 0 0,3 1-192 0,0 0-128 16,1 0 192-16,2 0-192 0,0 0 240 0,2 0-64 15,0 0-16-15,-3 0 0 0,-2 0-160 0,0 0 0 16,-1-1 0-16,-1 0 0 0,1-2 0 0,-3 0 0 15,3 1 0-15,2 0 0 0,-2-1 0 0,0-1 0 0,-1 0 0 16,0-1 0-16,-3-2 0 0,-1 0 128 0,-1-3-128 0,-1 2 0 0,1-1 128 0,-1-2-128 31,-1 0 0-31,0 0 128 0,1 0-128 0,1-1 0 16,0-1 144-16,-2-1-144 0,1 1 0 0,0 0 144 16,-4-1-144-16,0-1 0 0,0 1 160 0,-2 0-160 15,0 1 128-15,-2-3-128 0,-1-1 128 0,1-1-128 16,-3 1 128-16,1 0-128 0,-1-2 128 0,1 0-128 15,-1 0 0-15,2-1 128 0,1-1-128 0,1 0 0 16,1-1 0-16,9-3 128 0,-4-1-128 0,-1 3 0 0,-2 0 144 16,-1 0-144-16,-2 0 0 0,-2 0 0 0,0 1 0 0,-4 0 128 0,0 1-128 15,-2 1 0-15,0 2 0 16,-2-1 0-16,0-1 0 0,-3 1 0 0,-1 2 0 0,-2 0 128 0,0 1-128 16,-1-1 0-16,-2 1 0 0,-1-1 0 15,-3 6 0-15,1-4 0 0,-1 4 0 0,1-6 0 16,-1 0-304-16,0-1-16 0,0 1-16 0,-1-1 0 15,0 1-960-15,1 2-192 16,0 4-48-16,0-8 0 0,0 1-352 16,0-1-80-16,0 0-16 0,1 1 0 0,0-1-976 0,-1-1-208 0,0 1-32 0</inkml:trace>
  <inkml:trace contextRef="#ctx0" brushRef="#br0" timeOffset="24016.852">20610 5532 28911 0,'0'0'1280'0,"-3"5"256"0,0 0-1216 0,3-5-320 0,0 0 0 0,3 8 0 15,-3-8 1568-15,4 6 256 0,1 1 48 0,2-3 16 0,0-1-224 0,3 0-64 16,1-3 0-16,3-1 0 16,1-1-352-16,1 0-80 0,2 0-16 0,2-1 0 15,2-3-320-15,1 0-64 0,-1-2 0 0,2 0-16 16,3 1-256-16,0-1-48 0,-1-1-16 0,0 1 0 16,0 1-176-16,-3-1-48 0,-1 1 0 0,-2 2 0 15,0 2 48-15,-4-1 16 0,0 2 0 0,-3 2 0 16,-1 1-16-16,0 1-16 0,0 2 0 0,-1 1 0 0,-1 4-48 0,0 2-16 15,-2 1 0-15,-2 2 0 0,-1 1 16 16,-2 0 16-16,-1 3 0 0,0 0 0 0,-2 3 128 0,0 2 32 16,0-1 0-16,-1 0 0 0,0-2-48 0,0 0-16 15,1 1 0-15,0-1 0 0,1 1-144 16,0-2-32-16,0 0 0 0,3 0 0 0,-2-5-128 0,3 0 0 16,0 0 0-16,0-3 0 15,1-3-432 1,0-1-112-16,1-3-32 0,3-3 0 0,2-2-1728 0,1-5-336 0,2-3-80 0</inkml:trace>
  <inkml:trace contextRef="#ctx0" brushRef="#br0" timeOffset="25295.47">23241 4461 26719 0,'0'0'2368'0,"0"0"-1888"16,0 0-480-16,0 0 0 0,0 0 2288 0,2 6 352 16,-2-6 80-16,3 6 16 0,-3-6-1536 0,5 5-304 15,-1 1-64-15,-4-6-16 0,7 2 176 0,0-2 32 0,2-1 16 0,1-1 0 16,0-1-16-16,2 1-16 0,0-1 0 0,2-3 0 15,0-1-368-15,0-2-80 0,1-2-16 0,2 0 0 16,-2 0-304-16,1 0-64 0,-1 0-16 0,-1-1 0 16,1-5 16-16,-1 0 0 0,0-2 0 0,-1 0 0 15,1-1 144-15,-2 0 16 0,-1-5 16 0,0 0 0 16,-1-2-48-16,-2-2-16 0,0 0 0 0,0 1 0 16,-3 0-96-16,0 0-32 0,-2-1 0 0,1 0 0 0,-1 2-160 0,-2-2 192 15,-1 1-192-15,-1-1 192 16,-2 1-192-16,0-2 192 0,-1 0-192 0,-1-1 192 0,1-2 0 15,-3 0 16-15,0 3 0 0,-1-1 0 0,-3 0 16 16,0 2 0-16,0 3 0 0,-1 0 0 0,-2-2-80 0,-1 1-16 0,1-2 0 0,-1 1 0 31,-5 1-128-31,-2-2 0 0,1-1 0 0,-3-1 128 0,-2 0-128 0,-1 1 0 0,-3 2 0 16,-2-1 0 0,-2-2 0-16,0 2 0 0,-1 0 0 0,-1 1 0 0,-1 3 0 15,-2 0 0-15,-5-2 0 0,-3 0 0 0,-2-2-128 0,-3 2 128 16,1-1 0-16,-1 1 0 0,0 0 0 0,-2 1 0 15,-2 1 0-15,-5-1 0 0,-2 1 0 0,-2 2 0 16,0 0 0-16,-25-6 0 0,8 5 0 0,4 2 0 16,-2-1 0-16,1 2 0 0,-1 1 0 0,1 3 0 15,1 1 0-15,-3-1 0 0,-7-2 0 0,-1 1 0 16,0 2 0-16,0-1 0 0,-2 0 0 0,1-1 192 16,-3 3-64-16,-1-1 0 0,2 1 0 0,-4 0 0 0,-5 0 0 15,2 3 0-15,3 2-128 0,-3 0 160 16,-4-2-160-16,-1 2 160 0,2 1-160 0,0-1 0 15,-3 0 144-15,1 0-144 0,1 1 0 0,0 4 0 16,0-2 0-16,-2 0 128 0,-2 1-128 0,3 0 0 16,2 2 0-16,-4-1 0 0,-5-1 0 0,4 0 0 0,2 1 0 0,-3-1 0 15,-4 0 0-15,2 1 0 0,3 3 0 0,-3-2 0 0,-4-2 0 0,0 2 0 16,4 3 0-16,-3 0 0 16,-3-3 0-16,-1 2 0 0,2 0 0 15,-3 2 0-15,-2 2 0 0,1 3 128 0,1 0-128 0,0-1 0 0,-3-1 0 0,3 0 0 0,-2 2 0 0,0 1 0 16,-1-1 0-1,1 2 0-15,0 1 0 0,-1-1 0 0,-1 1 0 16,0 1 0-16,-1 1 0 0,1 1 0 0,1 0 0 16,-3 2 0-16,-1 0 0 0,-2-1 0 0,2 2 0 0,-1-1 0 15,-1 1 0-15,3 3 0 0,-3 1 0 0,1 1 0 16,-3 0 0-16,3 2 128 0,1-3-128 0,0 1 0 16,-3 1 0-16,3 0 0 0,2 0 0 0,-2 0 0 15,2 1 0-15,0-1 0 0,-6 1 0 0,1 0 0 16,-1 1 0-16,-1 2 0 0,0 1-256 0,2 2 48 0,3-1 0 15,1 3 0-15,1-1 336 0,1 1 64 0,5-1 0 16,2 2 16-16,-2 0-208 0,7-2 0 0,4 0 0 16,4-2 0-16,-4 0 0 0,11-1 128 0,1 0-128 0,7-2 0 0,3-3 0 15,5-1 0 1,6-3 0-16,5-1 0 0,7 1 0 0,7-3 176 16,8-2-176-16,4-1 160 0,4-2-160 0,2-3 0 0,3-1 0 0,3-1 0 0,0 0-144 15,2-2-16 1,3-1 0-16,1 0 0 0,2-1-560 0,1 1-112 0,3-1-32 0,-1 1 0 31,-2 0-960-31,2 0-192 0,4 1-32 0,-1 2-19808 0</inkml:trace>
  <inkml:trace contextRef="#ctx0" brushRef="#br0" timeOffset="26085.853">9368 3058 27407 0,'0'0'1216'0,"0"0"256"0,2-5-1184 0,0-1-288 0,0 1 0 0,0 0 0 16,-2 5 1696-16,0 0 288 0,3-4 48 0,1-1 16 0,-1 0-368 0,1 0-64 15,1 1-16-15,-1 1 0 0,-4 3-416 0,5-4-96 16,-5 4 0-16,0 0-16 0,0 0-272 0,0 0-48 16,0 0-16-16,0 0 0 0,0 0-208 0,0 0-32 15,-1 8-16-15,-3 2 0 0,-1 2-112 0,-2 4-32 0,-3 0 0 0,0 2 0 0,-1-1 16 16,-1 3 0-16,0 0 0 0,-1 0 0 15,1 1 48 1,2-2 16-16,1-1 0 0,3 0 0 0,-1-1-144 0,1 0-16 16,2-3-16-16,3 0 0 0,0-1-48 0,1 0 0 15,1-1 0-15,1-2 0 0,4-3-16 0,-1 0-16 16,2-2 0-16,0 0 0 0,2 0 16 0,1 0 0 16,0-1 0-16,1-1 0 0,1 0 16 0,0-1 0 15,-1-1 0-15,2 0 0 0,1 1-64 0,0-1-128 16,-1 0 192-16,1 0-64 0,2 1-128 0,0-2 0 15,2 0 144-15,0 1-144 0,-1 1 0 0,1 0 128 16,-2-1-128-16,0 1 0 0,-2 2 0 0,0-1 0 0,1-1 0 16,-3 0 0-16,0 1-656 0,-2-1-160 0,-2 0-16 15,0 0-16-15,-1-2-2320 16,-7 0-464-16</inkml:trace>
  <inkml:trace contextRef="#ctx0" brushRef="#br0" timeOffset="35387.196">1070 9422 17503 0,'0'0'1552'0,"0"0"-1232"15,0 0-320-15,-4-3 0 0,-1 1 2800 0,5 2 496 0,0 0 96 0,0 0 32 16,0 0-1184-16,0 0-224 16,0 0-48-16,0 0-16 0,-2 6-688 0,2 1-144 0,2 2-32 0,0 3 0 15,1 3-48-15,0 1-16 16,0 3 0-16,2 3 0 0,-2 3-224 0,0 3-48 15,-1 0-16-15,1 3 0 0,-1 1-288 0,-1 0-64 0,-1 0-16 0,0 1 0 16,1 0-208-16,-1-1-32 16,-1 0-128-16,1-3 192 0,2-1-192 0,-1-3 0 0,-1-1 0 0,1-2 0 15,1-3 0-15,1-3 0 0,-1-1 0 0,-1-4 0 0,-1-2-208 16,1-3-48-16,-1-6 0 0,0 0 0 16,0 0-1456-1,0 0-288-15,2-6-64 0,-1-7-10864 0,0-2-2176 0</inkml:trace>
  <inkml:trace contextRef="#ctx0" brushRef="#br0" timeOffset="35666.437">1051 9385 22111 0,'0'0'1968'0,"1"-6"-1584"0,0-3-384 0,2 0 0 0,0-1 2480 0,2 1 400 15,2 1 96-15,2 0 16 0,1 0-1680 0,1 3-336 16,1 1-64-16,0 3-16 0,-1 2-288 0,0 3-64 15,3 0-16-15,-1 3 0 0,0 1-192 0,-1 2-32 16,0 1-16-16,-2 1 0 0,0 2-16 0,-2 1 0 16,-1 2 0-16,-2-1 0 0,-1 1 128 0,-3 0 32 0,-3 2 0 0,-1 0 0 15,0-2 16-15,-3 1 16 16,-4-2 0-16,1 1 0 0,1-3-112 0,-1-1-32 16,-2-1 0-16,0-2 0 0,1-2-144 0,2-2-48 15,-2-2 0-15,0-2 0 0,1-1-128 0,0-2 0 16,2-1 0-16,0-1 0 0,-2-3-272 0,3 1-144 15,1-2-32-15,2 0 0 16,1 0-1968-16,2-2-400 0,3-1-64 0</inkml:trace>
  <inkml:trace contextRef="#ctx0" brushRef="#br0" timeOffset="36002.825">1541 9364 27647 0,'0'0'2448'0,"0"0"-1952"0,-7 0-496 0,1 0 0 16,-2 0 2400-16,0 0 384 0,2 1 80 0,-4 1 16 0,-2 0-1296 0,-2 1-256 16,0 3-48-16,-1-1-16 0,-1 2-592 0,0 0-112 15,-1 2-32-15,2 2 0 0,1 0-16 0,0 1-16 16,1-1 0-16,1 0 0 0,1 0-272 0,3-1-48 16,4 0-16-16,2-1 0 0,2-3-160 0,3 1 0 15,4 0 0-15,-2 0 0 0,3-2 0 0,2-1 0 16,3 1 0-16,-2-1 0 0,2-1 0 0,-1 2 0 15,0 0 0-15,-1 1 0 0,-1-1 0 0,1 2 0 16,-3 1 0-16,-2 0 0 0,-2 2 0 0,-1 0 128 16,-1 0-128-16,-3 1 128 0,-3 3 0 0,-2-2 0 15,-1 1 0-15,-2-2 0 0,0 0-128 0,0-3 160 16,-1 0-160-16,2-1 160 0,-1-2-160 0,1 0 0 16,3-4 0-16,0 0-176 0,1-1-1520 0,4 0-304 0,-1-9-64 0,1-2-10784 15,1-3-2144-15</inkml:trace>
  <inkml:trace contextRef="#ctx0" brushRef="#br0" timeOffset="36375.184">1613 9456 13823 0,'0'0'608'0,"0"0"128"0,0 0-592 0,0 0-144 0,-1 5 0 0,1-5 0 15,3 7 5040-15,-1-2 976 0,-2-5 192 0,4 7 32 0,3-2-4160 0,-1 1-832 16,2-2-160-16,1 0-48 0,2-3-608 0,2 0-128 15,-1-1-32-15,2 0 0 0,1 0-272 0,0-2 0 16,-1-2 128-16,2 0-128 0,-2-2 0 0,0 0 0 16,1-1 0-16,-4-1 0 0,-1 0 0 0,-3 0 0 15,1-1 0-15,-5 1 0 0,1 1 0 0,-2 0 0 0,-2 1 0 0,-2 0 0 0,-2 1 160 16,1-1-32 0,-5 1 0-16,1 0 0 0,-2 2 128 0,0 2 32 0,0 0 0 0,-1 2 0 15,-1 0 288-15,0 2 48 16,0 2 16-16,1 0 0 0,1 2-144 0,0 1-32 0,0 3 0 0,0 2 0 0,1 0-176 15,2 1-32 1,1 3-16-16,2-1 0 0,0-1-112 0,3 2-128 16,3-4 176-16,3 3-176 0,-1-2 0 0,4 0 0 15,2-1 0-15,2-2 0 0,3-1 0 0,-1-2 0 16,1-1 0-16,3-4-192 16,1-2-1072-16,3-3-208 0,-1-1-32 0,1-4-16 15,1-2-640-15,-2-2-128 0,-1-2-16 0,-1 0-14080 0</inkml:trace>
  <inkml:trace contextRef="#ctx0" brushRef="#br0" timeOffset="36697.102">2067 9370 29823 0,'0'0'1328'0,"0"0"272"0,0 0-1280 0,-6 1-320 0,6-1 0 0,-5 4 0 15,0 1 1952-15,1 0 336 0,1 2 64 0,-1 1 16 16,0 1-1120-16,1 2-224 0,-1 2-32 0,4 0-16 16,0 0-576-16,1 0-112 0,0 0-32 0,4 1 0 15,-2-2-256-15,2-1 0 0,0-1 128 0,3-2-128 16,2-1 0-16,1-1 0 0,-1-3 0 0,1-2 0 0,4-1 0 0,-1-2-256 15,1-4 80-15,-1-1 16 16,0-3-416-16,0-1-96 0,2-4-16 16,-4 0 0-16,0-3 48 15,0 2 16-15,-3-1 0 0,0 2 0 0,0 1 352 0,-3 1 64 0,0 2 16 16,-2 3 0-16,-1 0 384 0,0 2 96 0,-3 6 16 0,0 0 0 0,0 0 800 0,0 0 176 16,0 0 16-16,-2 8 16 0,-1 1-384 0,1 2-80 15,0 2-16-15,1 3 0 0,0 0-384 16,2 1-96-16,2-1-16 0,1 1 0 0,2-2-336 0,0-1 128 15,1-2-128-15,2-1 0 0,2-1 0 0,2-2-320 16,-1-2 64-16,1-3 16 0,1-2-1840 0,1-3-368 16,1-4-80-1,1-1-9616-15,-2-3-1920 0</inkml:trace>
  <inkml:trace contextRef="#ctx0" brushRef="#br0" timeOffset="37023.444">2698 9106 11967 0,'0'0'528'0,"0"0"112"0,3-5-512 0,-3 5-128 0,0 0 0 0,0 0 0 0,0 0 6176 0,0 0 1200 0,0 0 240 0,1 9 64 16,1 3-4992-16,-1 3-976 0,1 2-208 0,-1 2-32 16,1 1-736-16,0 1-144 15,1 1-16-15,0 0-16 0,0 0-240 0,3 1-32 0,-1 1-16 0,-2-1 0 16,3-1-80-16,-1 0 0 0,1-1-16 0,2-1 0 16,-2-3-176-16,1-1 0 0,-2-3 0 0,2-2 0 15,1-2 0-15,-4-3 0 0,-1-1 128 0,-3-5-128 0,0 0 0 0,0 0 0 16,0 0 0-16,0 0 0 15,-6-4 0-15,-3-2 0 0,0-2 0 0,-3-1 0 0,-3 1-192 0,-2-1 0 16,-2 0-16-16,0 2 0 0,-1 2-80 0,-1 0-16 16,0 2 0-16,0 2 0 15,2 2 112-15,3 2 32 0,2 2 0 0,2 0 0 0,1 2 160 16,3 2 0-16,3 1 0 0,2 1 0 0,2 0 0 0,3 0 0 16,5 1 0-16,2-1 0 0,3-1 0 0,3 0 0 15,5-2 0-15,4-1 0 16,3-4-1136-16,1-2-192 0,3-2-32 0,2-1-11488 15,0-2-2288-15</inkml:trace>
  <inkml:trace contextRef="#ctx0" brushRef="#br0" timeOffset="37309.953">3021 9387 9215 0,'0'0'816'0,"-1"-5"-656"16,-1-1-160-16,0 1 0 0,-2 1 5792 0,-1-1 1120 16,2 1 240-16,-2 0 32 0,-1 3-4240 0,-1 1-832 15,7 0-192-15,-7 4-16 0,-2 0-944 0,0 2-176 16,-1 0-32-16,2 4-16 0,0 1-416 0,1 2-96 0,3 0-16 0,-1 3 0 15,3 0-208-15,3 1 128 0,-1-1-128 0,3 1 0 16,4-1 0-16,1 0 0 0,-1-1 0 0,3-2 0 16,2 0 0-16,2-4 0 0,0-1 0 0,0-2 0 15,2-2 0-15,0-2 0 0,-1-2 0 0,0-3 0 16,0-3-160-16,1-1 160 16,-3-2-128-16,-1-1 128 0,-1-1 0 0,-1-2 0 0,-3-3 0 15,0 0 176-15,-1-2 80 0,-3 1 32 16,-2-2 0-16,-1 1 0 0,-1 1 112 0,-2 0 32 0,-3 2 0 15,-2 1 0-15,-2 0-192 0,-2 3-48 0,-2 1 0 0,0 2 0 32,1 1-960-32,-3 0-208 0,0 1-48 0,-1 0-19552 0</inkml:trace>
  <inkml:trace contextRef="#ctx0" brushRef="#br0" timeOffset="38022.396">3873 9238 28159 0,'0'0'1248'0,"0"0"256"0,-5 0-1200 0,0 1-304 0,-2 0 0 0,-1 0 0 16,-2 0 1744-16,0 0 304 0,1 0 48 0,-1 2 16 15,-1 1-368-15,0 0-64 16,-1 2-16-16,-1 2 0 0,-2 2-400 0,2 1-96 0,1 0-16 0,2 1 0 16,-1 1-384-16,2 1-96 15,2 2-16-15,1-1 0 0,2 1-336 0,2 1-64 0,2 1 0 0,2-2-16 0,1 0-240 0,4-2 0 32,3-1 0-32,2-1 0 0,-1-1 0 0,2-2 0 0,2-1 0 0,3-2 0 31,2-4-416-31,2-2-32 0,1-2 0 0,0-3 0 15,0-3-2368-15,1-2-464 0,2-2-112 0</inkml:trace>
  <inkml:trace contextRef="#ctx0" brushRef="#br0" timeOffset="38334.828">4173 9297 8287 0,'0'0'736'0,"-6"-2"-592"0,-2 0-144 0,0 0 0 0,0-1 6096 0,0 2 1200 16,-1 0 224-16,-1 1 48 15,-2 1-4656-15,1 3-928 0,0 0-192 0,-1 2-48 0,0 0-784 0,-2 2-176 16,0 2-16-16,3 1-16 0,1 1-368 0,1 2-80 15,2 0-16-15,0 3 0 0,2-1-288 0,4 1 160 0,2-1-160 0,3 0 128 16,3-2-128-16,3-1 0 16,2 0 0-16,2-3 0 0,4-2-144 0,0-1 144 15,3-3 0-15,1-3 0 0,3-2-128 0,0-3 128 16,-2-1 0-16,0-2 0 0,0-3-320 0,-3-1 32 16,-3-1 16-16,-2-2 0 0,-3 1 272 0,-3 0-192 15,-3 1 192-15,-1 0-160 0,-3 0 160 0,-3 0 128 16,-2 0-128-16,-3-1 176 0,-4 1-48 0,-2 4 0 15,-1-1 0-15,-3 1 0 0,1 1 0 0,-3 1-128 16,-2-2 192-16,3 2-64 0,0 0-128 0,1-1-176 16,3 1 48-16,3-1 0 15,4 0-1696-15,2-2-336 0,4 0-64 0,4-1-9744 16,1-2-1936-16</inkml:trace>
  <inkml:trace contextRef="#ctx0" brushRef="#br0" timeOffset="39074.133">4653 8983 37487 0,'0'0'1664'0,"-1"5"336"0,0 2-1600 0,-4 2-400 0,2 3 0 0,0 1 0 15,-1 1 1600-15,1 4 224 0,0 2 48 0,-1 2 16 0,3 1-800 0,0 2-176 16,1 0-16-16,1 1-16 0,1-2-400 0,3-1-80 0,0-1-16 0,2-1 0 16,1 0-224-16,-1-2-160 15,2-1 192-15,0-1-192 0,0-3 128 0,0-2-128 16,-2-1 0-16,1-1 0 0,0-2 0 0,-3-2 0 0,0 0 0 0,-5-6 0 15,0 0 128-15,0 0-128 16,0 0 0-16,0 0 0 0,0 0 0 0,-9 0 0 0,-1-4 128 0,-2 0-128 16,-1-2 0-16,-2 1 0 15,-1-1 0-15,-1 0-144 0,1-2 144 0,-4 0-128 0,1 0 128 0,1-1-128 16,-2 3 128 0,3 2-160-16,2 2 160 0,2 1-160 0,1 2 160 0,3 1 176 0,1 1-48 0,3 2 0 15,0 1-128-15,4 3 0 0,2 1 0 0,1 2 0 16,3 1 0-16,1 0 0 15,2 1 0-15,2-1 0 0,3 0 0 0,3-1 0 0,0 0 0 16,2-1 0-16,0-1 0 0,2 0-144 16,1-4 144-16,1-2 0 0,-2-1-1088 0,1-2-128 15,-1-2 0-15,-2-1-16 0,0-1-704 16,-1-2-144-16,-4 2-32 0,-1-3 0 16,-2 0-592-16,-1-1-128 0,0 1-32 0,-1 0 0 15,-1 2 224-15,-7 4 32 0,0 0 16 0,0 0 0 16,0 0 1152-16,0 0 224 0,0 0 64 0,0 0 0 0,0 0 2032 0,6 3 400 0,-6-3 96 0,6 5 16 0,0-2 976 0,1 0 208 31,1-1 48-31,-1 1 0 0,1-3-832 0,1 1-176 0,1 0-16 0,0 0-16 0,2-1-368 16,0 0-64-16,0 0 0 15,1-1-16-15,2-1-416 0,0-1-80 0,-1-1 0 0,-1 0-16 16,0-2-208-16,2-1-32 0,-3 0-16 0,0-1 0 16,-1-1-128-16,1 1-32 0,-2-4 0 0,-2 1 0 0,-2-1-80 0,1 0 0 15,-4 0-128-15,-2-1 192 0,-2-1 128 0,-2 0 32 16,-4 2 0-16,1 0 0 15,-4 1 320-15,0 1 64 0,-1 4 16 0,-1 0 0 0,-4 1-80 16,1 1-16-16,-2 4 0 0,1 3 0 0,-2 1-128 0,1 4-16 0,2 1-16 16,2 3 0-16,0 2-176 15,3 2-48-15,2 2 0 0,4 2 0 0,3 1 16 0,3 1 0 16,3-1 0-16,6 0 0 0,4 0-96 0,5-1 0 16,5 0-16-16,3-1 0 0,2-1-48 0,3-3 0 15,-1-1 0-15,1-3 0 0,1-1-128 0,-1-4 160 16,-2-3-160-16,-1-2 160 0,-2-3-160 0,0-3 0 15,-2-1 0-15,-1-3 0 0,-2-2 0 0,-5-1 0 16,-1-1 0-16,-3-2 0 0,-2 0-320 0,-2-2 0 16,-3 0 0-16,-2-1 0 15,-4-1-2288-15,-3 0-448 0,-4 1-80 0</inkml:trace>
  <inkml:trace contextRef="#ctx0" brushRef="#br0" timeOffset="40090.94">2904 11137 22111 0,'0'0'1968'0,"0"0"-1584"0,0 0-384 0,0 0 0 0,0 0 3184 0,0 0 544 0,0 0 112 0,0 0 32 16,5-5-1696-16,0 2-352 15,-5 3-64-15,5 2-16 0,0 4-592 0,-1 0-128 16,-3 4-32-16,2 2 0 0,1 6-256 0,-2 0-48 16,-1 3-16-16,0 1 0 0,0 1-64 0,0 5-16 0,-1 1 0 0,-1 1 0 15,-2 0-160-15,1 0-48 0,-1-1 0 0,1 0 0 0,-1 0-128 0,-3 0-48 31,2-1 0-31,1-1 0 0,-2 0-80 0,1-1 0 0,1-2-128 0,-1-3 192 16,3-3 32-16,0-2 0 0,-2-1 0 0,2-3 0 16,0-2 80-16,2-3 16 0,-1 0 0 0,0-7 0 15,0 0-16-15,0 0 0 0,0 0 0 0,0 0 0 16,4 3-48-16,-4-3-16 0,0 0 0 0,8 0 0 16,2-1 16-16,0 0 0 0,1-1 0 0,2-1 0 15,2-2-256-15,2 1 128 0,-1 0-128 0,3 0 0 16,1 1 128-16,1-2-128 0,1 0 0 0,1-1 0 0,0 1 0 0,0-1 0 0,-1 2 0 15,-1 1 0-15,0-2 0 16,0 2 0-16,-5 1 0 0,0 1 0 16,-3 1-496-16,0 2-144 0,-2 0-16 0,-2 1-16 15,-2 2-960-15,0-1-192 0,-1 2-32 0,-1-2-16 16,1-1-2144-16,-6-3-416 0</inkml:trace>
  <inkml:trace contextRef="#ctx0" brushRef="#br0" timeOffset="40275.85">3529 11534 27647 0,'0'0'2448'0,"0"0"-1952"0,0 0-496 0,0 0 0 0,-6 3 3760 0,6-3 656 0,0 0 128 0,-2 7 16 0,0-1-2608 0,-1 1-528 15,0 0-96-15,2 1-32 16,1 0-656-16,1 0-128 16,0-2-16-16,0 1-16 0,0-1-352 0,1 1-128 0,-1-2 0 0,-1-5 0 15,0 0 0-15,3 6-240 16,-3-6 32-16,0 0 0 15,0 0-2208-15,7 0-432 0,-1-3-96 0</inkml:trace>
  <inkml:trace contextRef="#ctx0" brushRef="#br0" timeOffset="40395.89">3507 11299 30399 0,'-16'1'1344'0,"12"-1"288"0,4 0-1312 0,0 0-320 0,0 0 0 0,0 0 0 0,0 0 0 0,0 0 128 16,0 0-128-16</inkml:trace>
  <inkml:trace contextRef="#ctx0" brushRef="#br0" timeOffset="40695.354">3735 11353 27647 0,'-10'7'2448'0,"-2"-1"-1952"15,0 2-496-15,-1 0 0 0,0 0 3392 0,0-1 576 16,2 0 112-16,2-1 16 0,0 0-2336 0,2-2-480 15,5 0-80-15,2-4-32 0,0 0-768 0,0 0-144 0,8 2-48 0,4 0 0 16,2 0-208-16,3 0 0 0,0 0 0 0,3 0 0 16,-1 1 0-16,0 3 128 15,-1-2-128-15,1 3 0 0,-2 0 0 0,-2 3 0 16,-1 0 0-16,-2 2 0 0,-1 0 0 0,-4 1 176 16,0 2-176-16,-3 0 160 0,0 1 176 0,-3 0 48 15,-3 1 0-15,-1 0 0 0,-3 2 64 0,-1 0 32 16,-2-1 0-16,-3 0 0 0,-1-2-176 0,-1 0-48 0,0-3 0 0,-1-1 0 0,-2-1-256 0,2-2 160 15,-2-3-160-15,2-1 128 16,0-3-288-16,1-3-64 16,-1-3-16-16,2-5 0 15,2-3-2704-15,2-5-560 0,2-3-96 0</inkml:trace>
  <inkml:trace contextRef="#ctx0" brushRef="#br0" timeOffset="40904.991">4128 11109 23951 0,'0'0'2128'0,"2"11"-1696"0,-1 1-432 0,2 2 0 15,-1 4 4160-15,0 2 768 0,0 2 128 0,-1 2 48 0,0 1-2928 0,0 4-592 16,2 1-112-16,-3 0-32 0,0 1-720 0,0 0-144 16,-1-1-16-16,1-2-16 0,-3 1-416 0,0 0-128 15,0 0 0-15,-3 1 0 16,0 1-768-16,-1-2-256 0,-1 0-48 0,1-4-16 15,-2-4-2576-15,-1-3-528 0</inkml:trace>
  <inkml:trace contextRef="#ctx0" brushRef="#br0" timeOffset="41401.967">4055 11492 19343 0,'0'0'1728'0,"9"0"-1392"0,-1-1-336 0,2 0 0 16,1 0 3632-16,1-1 656 0,2 2 128 0,1 2 16 0,1-1-2384 0,2 2-496 15,-2 1-80-15,2 2-32 0,0-1-848 0,1 2-160 16,0 1-48-16,0 2 0 16,-3 2-256-16,-1-1-128 0,0 1 128 0,-2 0-128 15,-1 0 0-15,-1 0 0 0,-1 0 0 0,-1-1 0 0,-2 0 0 0,1-1 0 16,0-1 0-16,0-3 0 16,-2 0 0-16,-6-6 0 0,0 0 0 0,0 0 0 15,6-1 192-15,0-2 48 0,-1-4 16 0,-1-1 0 16,-1-2 448-16,1-2 112 0,-1-2 16 0,0-1 0 15,-2-1-224-15,0-1-32 0,1-2-16 0,-1-2 0 16,0-2-320-16,1-1-64 0,0-3-16 0,-1 0 0 16,1-1-160-16,1 2 0 0,0 1 0 0,0 3 0 15,1 2 0-15,0 3 0 0,-1 3 0 0,2 4 0 0,-1 3 0 16,-4 7 0-16,0 0 0 0,7 8 0 0,0 4-160 16,1 5 160-16,0 3 0 0,2 3-144 0,-2 2 144 0,2 2 0 15,0 1 0-15,1-1 0 0,-2 2 0 0,1-3 0 16,1 1 0-16,3-2 0 0,-2-2 0 0,3-2 128 15,0-1-128-15,0-4 128 0,1-1 48 0,0-3 16 16,0-3 0-16,-1-3 0 0,1-2 208 0,-2-4 48 16,0-4 16-16,-1-3 0 0,-1-4 96 0,1-3 16 15,-4-2 0-15,1-3 0 0,-1-1-176 0,0-1-16 16,0-3-16-16,-2-1 0 0,0-3-240 0,-3-1-128 16,0-2 128-16,-3 0-128 0,-1-1 0 0,-1 1-192 0,0 2 32 0,-4 1 0 31,2 3-1088-31,-1 3-224 0,-1 3-32 0,0 4-16 15,-1 3-1344-15,1 3-272 0,-1 3-48 0</inkml:trace>
  <inkml:trace contextRef="#ctx0" brushRef="#br0" timeOffset="41745.037">5116 11519 34207 0,'0'0'1520'0,"0"0"304"0,0 0-1456 0,0 0-368 0,0 0 0 0,2-5 0 16,-2-1 1776-16,0 6 272 0,-2-5 64 0,-1 0 16 0,-3 1-944 0,1 2-192 16,-3 1-32-16,-1 2-16 15,-1 1-240-15,0 2-32 0,-3 2-16 0,2 2 0 16,-1 0 32-16,1 2 0 0,0 1 0 0,2 1 0 16,3 2-144-16,2-1-32 0,3 1 0 0,2 2 0 0,4-1-224 0,2 0-48 15,4 0-16-15,6-2 0 0,0-2-224 0,3-2 128 16,2-4-128-16,2-2 0 0,2-3 0 15,-1-2 0-15,0-2-176 0,-2-4 176 0,-1-2-576 16,-2-3 16-16,-2-2 0 0,-1-2 0 16,-1 0 0-16,-3-1 0 0,-3 0 0 0,-2 1 0 0,-4-2 400 0,-3 0 160 0,-2 0-128 15,-2-1 128-15,-3 1 0 0,0 1-128 16,-1 1 128-16,-3 1 0 16,-1 1-1120-16,0 2-144 0,2 1-16 0,-1 1-16 0,1 0-1104 0,1 1-224 0,0 1-32 15</inkml:trace>
  <inkml:trace contextRef="#ctx0" brushRef="#br0" timeOffset="42498.142">5641 11269 24879 0,'-4'14'1088'0,"4"-8"256"0,0 1-1088 0,1 2-256 0,3 2 0 0,-1 2 0 0,0 4 5312 0,1-1 992 15,0 1 208-15,0 0 32 16,3 1-4608-16,-2-1-912 0,2 0-192 0,0-1-48 15,-2 0-496-15,1-1-96 0,-1-2-32 0,1-1 0 0,-1-1-160 0,1-1 0 16,-1-1 0-16,1-1 0 0,-1-2 0 0,0-1-176 0,-5-5 176 0,0 0-192 16,0 0-64-16,0 0 0 0,5-3-16 0,-5 3 0 15,2-7 144-15,-2-1 128 16,-2 1-192-16,-1-2 192 0,-4-1-192 0,-2 0 192 16,-2 0-192-16,-3 1 192 0,-4 2-256 0,-1 0 48 0,-3 1 16 0,-1 3 0 15,-4 2-128-15,3 2 0 16,0 4-16-16,0 1 0 0,3 3 336 0,2 2 0 15,2 1 128-15,5 1-128 0,4 2 544 0,3 1 32 16,3 1 0-16,6 2 0 0,4 2-192 0,4 0-16 16,5-1-16-16,2-1 0 0,5-2-192 0,2 0-32 15,3-2-128-15,-2-3 192 0,2-2-192 0,-1-1-208 16,-2-4 32-16,-1-1 16 16,-1-3-624-16,0-2-128 0,-2-3-32 0,-1 0 0 0,-1-3-432 0,-1-1-96 0,-4-2 0 15,0-1-16-15,-1-1-96 0,-2-2-16 0,-2 0 0 0,-2 1 0 16,-1 0-112-1,-3 1-16-15,1-2-16 0,-2 2 0 16,-1 1-176-16,1 1-48 0,-1 2 0 0,-1 0 0 16,0 0 880-16,0 2 192 0,1 0 16 0,-2 6 16 0,4-5 864 0,-1 0 320 15,1 1-16-15,-4 4 0 0,7-3 288 0,1 1 64 0,-3 1 16 0,3 1 0 16,1 0 848-16,-1 1 160 16,2 2 48-16,0 0 0 0,-1-1-128 0,1 3-32 0,-1-3 0 0,-1 1 0 15,2 0-560-15,0 0-112 0,0-2-32 16,1 0 0-16,-2-1-432 0,0 0-96 0,1-2-16 0,-3-1 0 15,1 1 64-15,0-1 0 0,-3-2 0 0,1 0 0 16,-1-3 256-16,-1 1 48 0,-1-1 16 0,-3-1 0 0,0 0-112 16,-2 0-16-16,-3 1 0 0,0-1 0 15,-2 0-208-15,-2 0-48 0,-3 2-16 0,-1 0 0 16,-1 1-112-16,-3 3-32 0,-1 1 0 0,-2 2 0 16,0 3 144-16,0 3 16 0,-1 1 16 0,3 4 0 0,-3 3 240 15,3 0 32-15,3 1 16 0,4 3 0 0,4 1 0 16,5 2 0-16,3 1 0 0,6 2 0 0,4 0-304 0,3 0-64 15,5 0-16-15,4 1 0 16,2-2-48-16,4-2-16 0,4-3 0 0,1 0 0 0,1-4-176 0,0-1 192 16,0-3-192-16,0-3 192 0,-2-4-192 0,-1-3 0 15,-2-2 0-15,-1-4 0 0,-4-2 0 0,-3-3 0 16,-1-3 0-16,-2 1 0 0,-4-2-160 0,-1-2-16 16,-2 0 0-16,-3-1 0 15,-1 1-2832-15,-5 0-576 0</inkml:trace>
  <inkml:trace contextRef="#ctx0" brushRef="#br0" timeOffset="44104.272">4770 12486 17503 0,'0'0'1552'0,"0"0"-1232"16,0 0-320-16,0 0 0 0,0 0 3168 0,0 0 576 0,0 0 112 0,0 0 32 15,0 0-1536-15,0 0-304 0,0 0-64 0,3 9-16 16,-2 3-480-16,0 4-80 0,1 2-32 0,-1 4 0 16,0 2-400-16,1 3-80 0,2 1 0 0,-2 2-16 0,1 0-272 0,2 0-48 0,-1-1-16 0,0-1 0 15,1-2-176-15,0-1-48 0,2 1 0 0,0-2 0 0,-2-1-144 0,2 0-48 16,1-1 0 0,0-1 0-16,-2-3-128 0,0-2 0 15,2 1 0-15,0-4 128 0,-4-2-128 0,0-1 0 16,1-3 0-16,-1-1 0 0,-4-6 0 0,0 0 0 15,0 0 0-15,0 0 0 0,-6-3 0 0,-2-3 0 16,-3-3 0-16,-1-1 0 0,-1-2 0 0,-2-1 0 16,-1-1 0-16,-3 1 128 0,-1-1-128 0,-2 2 0 15,0 2 0-15,-1 1 0 0,0-1 176 0,0 2-48 16,0 2-128-16,2 4 192 0,1 2 192 0,3 4 16 16,0 1 16-16,3 3 0 0,1 2-96 0,2 3 0 15,2 2-16-15,3 3 0 0,3 1-304 0,2 1 160 0,2 1-160 16,3 1 128-16,3 0-128 0,3-1 0 15,2 0 0-15,3-3 0 0,5-4 0 0,1-2 0 16,1-2 0-16,5-2 0 0,-1-3 0 0,3-3 0 16,-2-2 0-16,2-3 0 15,0-2-464-15,2-3 16 0,-1-1 16 0,-2-3 0 16,0-2-1456-16,-3-2-288 0,-1-1-64 0,0 0-16 0,-6 2-1088 16,2 1-224-16,-1 0-32 0</inkml:trace>
  <inkml:trace contextRef="#ctx0" brushRef="#br0" timeOffset="44488.374">5202 12880 30111 0,'0'0'1344'0,"0"0"256"0,0 0-1280 0,0 0-320 0,-4-4 0 0,4 4 0 0,0 0 2592 0,-7 0 448 15,-2 0 96-15,-2 3 0 0,0 1-1280 0,1 3-272 16,-1 1-48-16,0 0-16 0,-1 2-704 0,1 2-144 16,1 2-32-16,1 1 0 0,1 0-288 0,3 3-64 0,1 1-16 0,2 1 0 15,4-2-144-15,2 2-128 16,1 0 144-16,1-1-144 0,3-2 0 0,2 0 0 15,1-3 0-15,3-2 0 0,0-4 0 0,1-3 0 0,2-1 0 0,0-4 0 16,0-5 0-16,0-3-208 16,0-1 32-16,1-4 16 0,1-1-128 0,-3-2-32 15,-2-3 0-15,-1-1 0 0,-1-1-16 0,-2 0-16 16,-2 0 0-16,-1 1 0 0,-4 0 352 0,0 2 0 16,-1 2-144-16,-2 1 144 0,-1 2 0 0,0 2 0 0,-1 2 128 15,0 3-128-15,-2 0 432 0,3 6-16 0,0 0 0 0,0 0 0 16,0 0 80-16,0 0 16 0,-4 7 0 0,2 1 0 15,1 0-336-15,2 3-176 16,1 3 192-16,1 0-192 0,2 1 0 0,0 1 0 16,2-1 0-16,0 0 0 0,2 0 0 0,2-2 0 0,0-2-128 0,1-1 128 15,0-1-448 1,2-3 16-16,0-1 0 0,0-3 0 16,1-2-1488-16,0-2-288 0,-1-1-64 0,-1-2-10992 0,2-3-2208 15</inkml:trace>
  <inkml:trace contextRef="#ctx0" brushRef="#br0" timeOffset="44705.41">5712 12580 13823 0,'-4'12'608'0,"1"-6"128"0,2 2-592 0,0 3-144 0,0 2 0 0,0 4 0 0,1 0 6208 0,0 4 1200 16,0 1 240-16,0 0 48 0,0 0-5008 0,1 0-992 0,0 0-208 0,0-1-32 31,0-1-720-31,2 1-144 0,-1 0-16 0,0-1-16 0,0-1-352 0,0 1-64 15,1 0-16-15,-2-1 0 0,-1-2-128 0,0 0 0 16,0-1 0-16,0 0 0 0,-2-4-1184 0,-1-1-160 0,0 0-48 0,0-3 0 31,-2-3-2144-31,0-1-432 0</inkml:trace>
  <inkml:trace contextRef="#ctx0" brushRef="#br0" timeOffset="45225.627">5459 13022 31215 0,'0'0'1376'0,"0"0"288"0,3-4-1328 0,3-1-336 15,2 2 0-15,-1-2 0 0,3-1 1920 0,2-1 304 16,1 2 64-16,2-1 16 0,1 2-688 0,1 1-128 0,0-1-16 0,3 2-16 16,0-1-688-16,0 1-128 0,1 0-16 0,1 1-16 15,1 0-368-15,2 0-80 16,1 0-16-16,2 0 0 0,-1 0-144 0,1 0 0 0,-2 0 0 0,1 0 0 16,-3 1-240-16,0 0-80 0,-2 0 0 0,-2 0-16 31,1 0-1488-31,-5 0-288 0,1 0-64 0,-2 0-16 15,-3-2-96-15,0 1-16 0,-2-2 0 0,-1 0 0 0,-2-2 1152 16,-1 1 240-16,0 0 32 0,-3-1 16 0,0 0 352 0,-1-1 64 16,-2 1 0-16,-3-1 16 0,0 1 960 0,-1 0 192 0,-2 1 48 0,0 1 0 15,-2 0 688-15,-1 3 144 0,-1 1 16 0,-2 3 16 0,-2 1-16 16,-2 2 0-16,1 2 0 0,0 2 0 16,-1 1-272-16,1 1-64 0,0 2-16 0,3 2 0 15,0 0-416-15,5 1-80 0,1-1 0 0,4-2-16 0,2 0-432 16,2 0-64-16,2-3-32 0,3-1 0 0,2-2-224 15,3-3 0-15,2-1 0 0,2-4 0 0,1-4 0 16,1-1 0-16,2-4 0 0,-2 0 0 0,0-3-160 0,-2-2 32 16,0-1 0-16,-2-2 0 0,-1-2 128 0,-1 0-192 15,-1 2 192-15,-1-1-192 0,-1 2 192 0,-2 1 0 16,-1 1 0-16,0 2 0 0,-2 2 0 0,1 2 256 16,-4 3-64-16,-1 4-16 0,0 0 432 0,0 0 96 15,0 0 0-15,1 7 16 0,0 4 16 0,0 3 0 16,0 1 0-16,1 3 0 0,2 1-336 0,2 1-64 0,3 0-16 0,2 0 0 15,-1-1-320-15,3-1 0 0,3 0 0 16,0-2 128-16,3-1-128 0,1-2 0 16,-1-1 0-16,3-2 0 0,0-4-272 0,0-1 16 0,0-3 16 15,-1-2 0-15,1-2-400 0,-2-1-96 0,0-5-16 16,-3-1 0 0,-1-2-1968-16,-2-1-400 0</inkml:trace>
  <inkml:trace contextRef="#ctx0" brushRef="#br0" timeOffset="47596.404">7936 13122 12895 0,'0'0'576'0,"0"0"112"0,-6-1-560 0,-2 0-128 0,-1 0 0 0,1 0 0 16,2 0 6016-16,-1-2 1184 0,1 0 224 0,-1-1 64 0,0-2-4768 0,2 1-944 15,2-1-192-15,-2 0-48 0,1-3-544 0,1-1-112 16,-1-1-32-16,1-1 0 0,0-3-96 0,-1 1-32 15,1-1 0-15,1-2 0 0,0 0-80 0,-1-2 0 16,2 0-16-16,1-1 0 0,0 1-176 0,0-2-16 16,3-2-16-16,0-3 0 0,2 0-96 0,2-2-32 15,1-1 0-15,2 0 0 0,1 1-64 0,1-2-16 16,0 0 0-16,1 2 0 0,1-1-48 0,1 3-16 16,-2 1 0-16,0 3 0 0,-1 3-144 0,2 1 0 15,0 1 144-15,0 1-144 0,0 1 0 0,-1 0 0 16,-1 1 0-16,-1 0 128 0,2-1-128 0,-1 4 0 0,-1 1 0 15,0 2 0-15,-3 0 0 0,0 1-208 16,-1 2 80-16,-2 2 128 16,-5 3-960-16,0 0-64 0,0 0 0 0,0 0-16 0,2 6-816 15,-3 3-144-15,-2 2-48 0,-2 2-12448 16,-2 3-2496-16</inkml:trace>
  <inkml:trace contextRef="#ctx0" brushRef="#br0" timeOffset="48072.594">8261 12916 6447 0,'0'0'576'0,"0"0"-576"15,0 0 0-15,0 0 0 0,0 0 5696 0,0 0 1024 16,2-5 192-16,0 0 64 0,1 0-4288 0,1 1-864 15,-1-1-160-15,0 1-48 0,2-1-272 0,-2 1-64 0,-1 0-16 0,-2 4 0 16,4-4-112-16,-4 4 0 16,0 0-16-16,0 0 0 0,0 0-192 0,4 5-48 15,-2 0 0-15,-1 2 0 0,-1 0-256 0,0 3-48 16,-1 1-16-16,-1 1 0 0,-1 2-304 0,-1 0-64 16,1 0-16-16,1 1 0 0,-1-2-192 0,0 0 128 15,1-1-128-15,1-1 0 0,-1-2 0 0,1-1 0 16,1-2 0-16,0-6 0 0,0 0-272 0,0 0 0 0,0 0 0 0,0 0 0 31,0 0-1504-31,6-5-288 0,2-5-64 0,-1-2-11696 0,1-3-2352 0</inkml:trace>
  <inkml:trace contextRef="#ctx0" brushRef="#br0" timeOffset="48177.095">8369 12684 23951 0,'0'0'1056'0,"-7"-1"224"0,-2-1-1024 0,1 0-256 0,0 0 0 0,0 0 0 0,1 1 4016 0,2 0 736 16,-1 0 160-16,6 1 16 0,0 0-3632 0,0 0-720 15,0 0-160-15,0 0-32 16,0 0-1696-16,0 0-352 0,0 0-64 0</inkml:trace>
  <inkml:trace contextRef="#ctx0" brushRef="#br0" timeOffset="48511.711">8458 12893 24879 0,'-3'6'2208'0,"1"0"-1760"16,0 3-448-16,0-1 0 0,-1-2 4016 0,-1 1 720 0,2 0 128 0,2-7 48 15,0 0-2688-15,0 0-544 0,0 0-96 0,0 0-32 16,0 0-672-16,0 0-144 0,0 0-32 0,0 0 0 16,6-3-144-16,1-2-48 0,1-4 0 0,1-1 0 15,0-1-128-15,2-1-48 0,1-1 0 0,1-1 0 16,1-1-192-16,0 0-144 0,2-2 192 0,0 1-192 16,2-1 144-16,0 1-144 0,-2 1 0 0,1 1 144 15,0 2 0-15,-1 1 0 0,-2 2 0 0,0 3 0 16,0 3 80-16,-3 1 16 0,2 2 0 0,-4 4 0 0,1 1-16 0,-2 4 0 15,-2 2 0-15,0 2 0 16,-1 5-80-16,-2 1-16 0,0 0 0 0,0 1 0 0,-1 1-128 0,-1 0 0 16,-1 0 144-16,1 1-144 15,-1 1 0-15,0 1 0 0,-1-1 0 0,0-1 0 0,-1-1 0 16,1-1-208-16,0 0 80 0,1-3 128 16,1-1-528-16,2-4 16 0,-1-3 0 0,1-4 0 15,-3-5-1504-15,7-3-288 0,0-5-64 0,4-3-12416 16,0-3-2496-16</inkml:trace>
  <inkml:trace contextRef="#ctx0" brushRef="#br0" timeOffset="48712.781">9078 12492 39743 0,'-7'10'1760'0,"4"-5"352"0,0 2-1680 15,1 3-432-15,-1 3 0 0,1 1 0 0,0 3 1584 0,0 0 224 0,0 3 48 0,1 2 16 0,-1 2-608 0,2 2-128 16,2-1-32-16,-1 0 0 15,0-1-512-15,1-1-96 16,0-2-32-16,1-1 0 0,0-1-304 0,-1-2-160 16,0 0 160-16,0-2-160 0,0 0 0 0,0-3-288 0,-2-1 32 0,-2-1 16 31,0-3-2544-31,-1-1-512 0</inkml:trace>
  <inkml:trace contextRef="#ctx0" brushRef="#br0" timeOffset="48921.121">8910 12847 41631 0,'0'0'1856'0,"0"0"368"0,0 0-1776 0,7 1-448 0,2-2 0 0,1 2 0 15,2 0 1792-15,1 0 256 0,0-1 64 0,0 0 16 0,1 1-944 0,0 1-192 16,3-2-32-16,0 0-16 0,-1 0-496 0,1 0-112 16,2 0-16-16,1-2 0 0,0 0-192 0,0 0-128 15,-2-1 128-15,0-2-128 0,-1 1 0 0,2-2 0 16,-2 0-192-16,-1-1 64 15,1 0-1408-15,-3-1-256 0,1-1-64 0,-1 0-12928 16,-2 0-2592-16</inkml:trace>
  <inkml:trace contextRef="#ctx0" brushRef="#br0" timeOffset="49246.088">9547 12282 29487 0,'0'0'1296'0,"0"0"288"0,0 0-1264 0,0 0-320 0,0 0 0 0,0 0 0 16,0 0 4432-16,0 0 832 0,0 0 176 0,2 7 16 0,1 3-3376 0,3 3-672 16,-2 2-144-16,3 1-32 15,1 3-496-15,1 2-96 0,1 0-32 0,2 2 0 16,-1 1-256-16,2 2-48 0,2 3-16 0,0 0 0 15,2 0-288-15,-3 3 160 0,2 0-160 0,0 0 128 0,-1 0-128 0,-2-1 0 0,0-3 0 0,-2 0 0 32,-5-1 0-32,-1 0 0 0,-1-2 0 0,-3 1 0 0,0 1-192 0,-4-2 192 15,-2-1-192-15,-1-1 192 16,-3-1-336-16,-1-2 48 0,-3 0 16 0,-1-1 0 16,-2-3-944-16,-1 0-192 0,-2-3-48 0,0-2-14144 15,-1-2-2832-15</inkml:trace>
  <inkml:trace contextRef="#ctx0" brushRef="#br0" timeOffset="50047.309">4677 14369 17503 0,'0'0'1552'0,"0"0"-1232"0,0 0-320 0,-3-3 0 0,-1-1 3040 0,4 4 544 16,-3-5 128-16,3 5 0 0,-2-4-2256 0,2 4-464 15,0 0-96-15,0 0 0 0,0 0-896 0,0 0 0 16,0 0-176-16</inkml:trace>
  <inkml:trace contextRef="#ctx0" brushRef="#br0" timeOffset="50754.511">4627 14426 31679 0,'0'0'1408'0,"3"-6"272"0,-1-1-1344 0,0 1-336 0,1-2 0 0,1 2 0 16,-2 0 1616-16,1 1 256 0,-2 0 48 0,-1 5 16 15,0 0-368-15,0 0-80 0,0 0-16 0,0 0 0 0,4 6-640 0,-2 2-144 16,0 2-32-16,1 4 0 0,1 1-400 0,-1 3-64 16,0 1-32-16,2 2 0 0,-2 0-160 0,0 0 128 0,0 0-128 0,1-1 128 0,-3-2 32 0,1 0 0 31,-1-1 0-31,1-2 0 0,-1-1 80 0,1-1 16 16,-2 1 0-16,0-3 0 15,0-1 48-15,0-2 16 0,0-1 0 0,0-7 0 0,0 0 48 0,0 0 16 16,0 0 0-16,0 0 0 0,0 0 32 0,0 0 16 15,0 0 0-15,0 0 0 0,0-7-160 0,1-1-16 16,1-3-16-16,1 1 0 0,0-2-112 0,2-2 0 16,1-1-128-16,1-2 192 0,1 0-64 0,1-2-128 15,0-2 176-15,1-1-176 0,4-6 176 0,-1 0-176 16,-2 3 160-16,0 3-160 0,0 2 160 0,-2 7-160 16,-1 2 160-16,1 1-160 0,-1 2 176 0,0 3-176 15,-2 0 192-15,2 4-192 0,1 1 192 0,-1 5-64 0,2 1 0 0,0 5-128 16,0 2 192-16,0 3-64 15,-1 1 0-15,1 2-128 0,-1 1 144 0,-2-4-144 16,0 2 0-16,1 1 144 0,-2-2-144 0,1 1 0 0,-2 0 0 0,1-2 0 16,0-2 0-16,-2 0 0 0,0-2 0 15,0-1 0-15,1 0 0 0,-1-3-144 0,0 0 144 0,1-2-208 16,-1-3-944 0,3-3-176-16,0-2-32 0,0-5-16 15,3-4-672-15,1-3-128 0,0-4-16 0,-1 3-16 16,1-4-1808-16,1-1-352 0</inkml:trace>
  <inkml:trace contextRef="#ctx0" brushRef="#br0" timeOffset="51098.807">5260 14415 15663 0,'0'0'688'0,"0"0"144"0,0 0-656 0,0 0-176 0,0 0 0 0,0 0 0 0,4 6 4992 0,1 1 960 15,-2-3 192-15,3 2 32 0,-6-6-3920 16,8 5-784-16,2-2-144 0,0 1-48 0,-1-2-384 0,0 0-64 16,1-1-32-16,1-1 0 0,0-1-192 0,0-1-32 15,0-2-16-15,0-2 0 0,-1 1-176 0,-1-2-48 16,0-3 0-16,-1 0 0 0,0 0-144 0,-3-1-48 15,0-1 0-15,-2 0 0 0,-2 0-16 0,-2 0-128 16,0 0 192-16,-5 1-64 0,0 1-128 0,-4 1 160 0,0 0-160 0,-1 2 160 16,-1 1-160-16,0 3 160 0,-2 1-160 15,1 3 160-15,-1 1 32 0,1 2 0 16,1 3 0-16,1 3 0 0,1 0 16 0,2 2 16 0,1 2 0 0,3 3 0 0,2 1-48 16,2 2-16-16,2 0 0 0,2 2 0 15,3 1-160-15,3 0 0 0,1-1 0 16,4-1 128-16,4 0-128 0,2-4 0 0,3-1 0 0,-4-5 0 15,1 0 0-15,2-1 0 0,2-3 0 16,-1 0 0-16,2-3 0 0,0 0-144 0,-1-3 144 0,-3-1-208 16,-1-2-160-16,-1-2-16 0,-1 0-16 0,-3-3 0 15,0-1-1104 1,-1-2-224-16,-1-2-32 0,0-3-16 0,0-6-1440 0,-3-1-304 0,1-1-48 16</inkml:trace>
  <inkml:trace contextRef="#ctx0" brushRef="#br0" timeOffset="51311.493">5790 14235 19343 0,'0'0'1728'0,"0"0"-1392"0,0 0-336 0,0 0 0 0,0 0 3632 0,0 0 656 0,0 0 128 0,0 0 16 16,0 0-2000-16,0 0-384 0,3 7-96 0,2 2-16 16,-1 2-480-16,2 1-112 0,-1 0 0 0,3 2-16 15,1 0-496-15,1 2-80 16,1-1-32-16,1 1 0 0,2-2-336 0,0 0-80 16,2 2-16-16,-1-2 0 0,3 0-288 0,-2 1 160 15,2-2-160-15,-3 0 128 0,1-1-128 0,-3 0 0 16,0-1 0-16,-2-1 0 0,-1-2 0 0,-2-1-176 0,-3 0 48 0,2-1 0 15,-3-2-1024-15,-4-4-208 16,0 0-48-16,0 0 0 16,0 0-1440-16,-6 3-288 0,-4-1-64 0</inkml:trace>
  <inkml:trace contextRef="#ctx0" brushRef="#br0" timeOffset="51479.011">5748 14556 33231 0,'0'0'1472'0,"0"0"304"0,-4 0-1424 0,4 0-352 16,0 0 0-16,0 0 0 0,0 0 1872 0,3-5 304 15,3-2 64-15,0 0 16 0,4-1-864 0,2-1-176 0,3-2-48 0,1 0 0 0,3-1-416 0,2 0-96 16,2-1-16-16,2 0 0 0,-1-1-416 0,2 0-96 0,0 0 0 0,-1-1-128 31,1 1 0-31,0 0 0 0,-3 0 0 0,-1-1-144 16,-1 0-1808 0,-2 1-352-16,-2-1-80 0</inkml:trace>
  <inkml:trace contextRef="#ctx0" brushRef="#br0" timeOffset="51660.751">6375 14023 35135 0,'0'0'1552'0,"0"0"320"0,0 0-1488 0,0 0-384 0,5 4 0 0,-1 2 0 15,1 0 2240-15,1 4 368 0,0 4 80 0,-1 1 0 0,1 3-1200 0,-1 0-240 16,0 1-48-16,-2 2-16 0,0 1-384 0,-1 2-80 16,-1 1-16-16,1 2 0 0,0 1-272 0,-2 2-64 15,-2 1-16-15,-1-1 0 0,2-1-352 0,-2-1 0 16,-1-2 0-16,-1-2 0 15,2-3-1440-15,-2-2-304 0,0-5-64 0,-1-2-12768 16,2-3-2544-16</inkml:trace>
  <inkml:trace contextRef="#ctx0" brushRef="#br0" timeOffset="51822.019">6239 14357 20271 0,'0'0'896'0,"0"0"192"0,0 0-880 0,0 0-208 0,5-3 0 15,4 0 0-15,3 1 5376 0,5-1 1040 0,2 0 208 0,3 0 32 16,3-1-4176-16,1 1-848 0,4 0-160 0,-1 1-48 15,-1-2-784-15,2 1-176 0,-3 0-16 0,1-1-16 16,-4 1-432-16,0 0 128 0,-3 0-128 0,0-1 0 31,-4 0-1856-31,-2-2-464 0</inkml:trace>
  <inkml:trace contextRef="#ctx0" brushRef="#br0" timeOffset="53057.477">1058 3430 27695 0,'0'0'1216'0,"0"0"272"0,0 0-1184 0,0 0-304 0,0 0 0 0,0 0 0 0,0-7 1792 0,0 7 320 16,0 0 48-16,0 0 16 0,0 0-576 0,0 0-128 15,0 0 0-15,0 0-16 0,0 0-512 0,0 0-112 16,0 0 0-16,2 5-16 0,0 3-368 0,0 2-64 0,2 1 0 0,0 3-16 15,-3 1-96-15,3 1-16 16,-3 3 0-16,1 0 0 0,0 0-64 0,0-1 0 16,0 0-16-16,2-2 0 0,-1 1-176 0,0-3 160 15,1 0-160-15,-1-3 160 0,0-1-160 16,1-2 0-16,-3-1 0 0,-1-7 0 0,0 0 0 0,0 0 128 0,0 0-128 0,0 0 0 0,0 0 128 0,0 0-128 16,2-8 128-16,-2 0-128 0,0-1 0 15,-3 0 128 1,-1-1-128-16,0 0 0 0,-2 1 0 0,0 1 0 0,-2 1 0 0,-1 1 0 15,0-1 0-15,1 3 0 16,0 1 0-16,0 2 0 0,-1 2 0 0,1 2 0 16,0 1 0-16,0 3 0 0,2 1 0 0,-1 2 0 0,0 2 0 15,2 1 128-15,2 1 0 0,-2 2-128 0,3-1 192 0,1 0-64 16,2 1 16-16,1-2 0 0,3 0 0 16,0 0 0-16,3-1-144 0,0-2 0 0,-1-1 0 15,3-3 128-15,2 0-128 0,0-3 0 0,-1 0 0 0,1-2 0 16,2-2 0-16,-2-1 0 0,0-2 0 0,0-2 0 15,-1 0 0-15,1-2-192 0,-1-1 32 0,0 0 16 16,-1-2-1504-16,1 0-288 16,-2-1-64-16,1 0-11008 0,-2-1-2208 0</inkml:trace>
  <inkml:trace contextRef="#ctx0" brushRef="#br0" timeOffset="53457.706">1311 3590 21183 0,'0'0'944'0,"0"0"192"0,0 0-912 0,0 0-224 16,-6-3 0-16,2 1 0 0,4 2 3520 0,-4-1 672 0,-2 2 128 0,6-1 32 16,-5 2-2480-16,0 3-480 15,2-1-112-15,-3 3 0 0,2-1-672 0,1 3-128 0,-1 1-32 0,2 2 0 16,0 0-256-16,2 0-48 16,0 0-16-16,1 1 0 0,0 0-128 0,2-1 0 0,1-1 0 0,1-1 0 15,2-2 0-15,-2-1 0 0,3-2 0 0,0-1 0 16,-1-2 0-16,3-1 0 15,-1-2-144-15,0-1 144 0,0-3 0 0,0 0 0 16,-2-2 0-16,1-2 0 0,1-2 0 0,-4-2 0 0,1-1 128 16,-2 0-128-16,1-1 0 0,-2 2 0 0,0 0 0 15,2 0-160-15,-5 1 160 0,0 1 0 0,0 1 0 16,0 2 0-16,-3 1 0 0,3 7 0 0,0 0 0 0,0 0 0 0,0 0 320 0,0 0-16 16,0 0 0-1,0 0 0-15,0 0 0 0,3 9 0 0,-2 2 0 0,1 0 0 16,1 1-176-16,0 0-128 0,2 2 192 0,0-2-192 0,2 0 128 0,1 0-128 15,-1-1 0-15,1-1 0 0,-1-4 0 0,0 0 0 16,2-1 0-16,-1-1 0 16,0-2-848-1,0-1-176-15,1-1-48 0,0-1 0 0,-1-5-1616 0,-1-1-320 16</inkml:trace>
  <inkml:trace contextRef="#ctx0" brushRef="#br0" timeOffset="53682.124">1596 3341 23951 0,'0'0'1056'0,"-1"6"224"0,-3 1-1024 15,2 2-256-15,0 0 0 0,1 0 0 0,-1 4 3392 0,1-1 640 16,2 0 112-16,0 1 16 0,0 0-2512 0,1 1-512 0,0 1-112 16,2-1 0-16,-1 0-400 0,0 1-80 15,1 0-16-15,0 0 0 0,-1 1-272 0,1-1-64 16,-2 1-16-16,0-1 0 0,1 0-176 0,-1 0 0 15,-3-2 144-15,0-1-144 16,1-1-800-16,-1 0-224 0,-1-2-64 0,-1-1-11680 16,-2-2-2336-16</inkml:trace>
  <inkml:trace contextRef="#ctx0" brushRef="#br0" timeOffset="54179.377">1528 3647 12895 0,'0'0'1152'0,"0"0"-928"0,0 0-224 0,0 0 0 0,0 0 3776 0,5-3 704 16,1 1 128-16,0 0 48 15,2 1-2816-15,1 0-560 0,-2 1-128 0,2 0 0 16,0 0-704-16,2 0-128 0,1 0-16 0,0-1-16 0,3 0-288 0,1-1 0 16,1 0 0-16,0 0 0 0,2-1 128 0,-4-1-128 15,3 1 0-15,-1 0 0 0,1 0-160 0,-3-1-144 0,0 0-16 0,-3-1-16 32,-2 2-720-32,0 0-144 0,-4 1-16 0,0-1-16 15,-6 3-16-15,0 0 0 0,0 0 0 0,0 0 0 0,3-4 912 0,-3 4 176 16,0 0 160-16,-1-4-208 0,-1-1 688 0,2 5 144 15,-5-3 16-15,0 1 16 0,-2 1 256 0,1 0 48 0,0 1 16 0,0 1 0 16,-2 0-128-16,1 3-16 0,0 2-16 0,-1 0 0 16,0 1-144-16,2 1-32 15,-1 0 0-15,-1 2 0 0,3 0-208 0,1 1-48 0,1 0-16 0,1 0 0 16,2-2-368-16,2 0 128 16,-1-2-128-16,4 0 0 0,1 0 0 0,2-2 0 15,0-2 0-15,0 0 0 0,2-3 0 0,1-3 0 16,1 0 0-16,1-2-128 0,-1-3 128 0,2-1 0 15,-1-2 0-15,0 0 0 0,-1 0 0 0,1-1 0 0,-5 0 0 0,0 0 0 16,0 0 0-16,-1 1 0 16,-1 1 0-16,-4 1 128 0,0 1 544 0,2 2 112 0,-3-1 32 0,-1 7 0 0,0 0 176 15,0 0 32-15,0 0 16 0,0 0 0 16,0 0-336-16,0 0-64 0,0 6 0 0,1 1-16 0,1 2-384 0,1 1-80 31,4 1-16-31,0 1 0 0,-1 0-144 0,2 1 0 0,2 1 0 0,1-2 0 16,0-1 0-16,0-1 0 0,-1-2 0 0,0 0 0 0,2-2-320 0,0-3 0 15,0-2 0-15,1-1 0 16,2-2-2720 0,-1-3-544-16</inkml:trace>
  <inkml:trace contextRef="#ctx0" brushRef="#br0" timeOffset="54948.78">2851 3462 23951 0,'0'0'2128'0,"0"0"-1696"0,0 0-432 0,0 0 0 0,0 0 3136 0,0-6 560 0,0 6 96 0,0 0 32 16,0 0-1936-16,0 0-384 0,0 0-80 0,0 0-16 15,0 0-544-15,0 0-112 16,0 0-32-16,3 8 0 0,1 2-208 0,-2 1-32 0,0 0-16 0,0 1 0 15,0 1-96-15,2 0-32 16,-3 1 0-16,0-1 0 0,0 0-64 0,0-1-16 16,0 1 0-16,0-2 0 0,-1-1 128 0,0-1 0 0,0 0 16 0,1-2 0 0,-1-7 48 0,1 6 16 31,-1-6 0-31,0 0 0 0,0 0-80 0,0 0 0 0,0 0-16 0,5-4 0 16,-1-3-48-16,2-1 0 0,-1-3 0 0,1-1 0 15,-2-1-112-15,3 0-16 0,0-2-16 0,1 0 0 16,0 0-176-16,0-1 160 15,0 1-160-15,2-1 160 0,-3 2-160 0,2 0 0 16,-1 0 0-16,1 1 128 0,1 2-128 0,-2 3 128 16,0 1-128-16,0 3 128 0,0 1-128 0,0 3 192 15,-8 0-192-15,6 6 192 0,1 2-64 0,-2 2-128 0,0 1 192 16,-2 1-64-16,0 1-128 0,-1 1 192 0,0 0-192 0,-1 2 192 0,0-1-192 0,0 2 0 16,0 0 144-16,-1 0-144 0,1-2 0 15,0 0 0-15,0-1 0 0,2-1 0 16,0-2 0-16,-1-2 0 0,1-3-160 0,-3-6 160 15,0 0-960 1,7 2-96-16,0-5-16 0,-1-1 0 0,1-4-656 0,1-1-128 16,-2-2-16-16,2-1-16 15,0-1-1520-15,-1 0-304 0,1 0-64 0,0 1-13024 0</inkml:trace>
  <inkml:trace contextRef="#ctx0" brushRef="#br0" timeOffset="55283.226">3247 3484 29823 0,'0'0'1328'0,"0"0"272"0,0 0-1280 0,4 6-320 0,0 1 0 0,0-2 0 0,2 1 1968 0,-2-1 336 16,1 0 64-16,2-1 0 0,-1 1-992 0,1-2-208 15,0 0-32-15,3 1-16 0,-1-2-560 0,0-1-112 16,1-1-32-16,0 0 0 0,0-1-192 0,1 0-32 16,-1-2-16-16,0 0 0 0,0 0 48 0,-2-2 16 15,-2 0 0-15,1-1 0 0,-2 0-48 0,1-2 0 16,-2-1 0-16,1 1 0 0,-3-1-64 0,-1 0-128 16,-1-1 176-16,0 0-176 0,-1-1 144 0,0 1-144 15,-3-1 0-15,1 1 144 0,-1 3-144 0,-2 0 0 16,2 2 0-16,-4 1 0 0,-1 4 160 0,-1 2-160 15,2 2 192-15,-2 2-192 0,-1 3 464 0,1 2-16 16,-1 1 0-16,1 1 0 0,1 2 112 0,2 0 16 16,3 2 0-16,2-1 0 0,1 2-176 0,2-1-16 15,2 1-16-15,3-2 0 0,0 0-368 0,3-2 144 0,2-1-144 0,1-1 0 16,1-2 0-16,2-1 0 0,-1-1 0 0,0-3 0 16,1-1 0-16,0-2 0 0,-1-2 0 15,2-2 0-15,-1-3-336 0,0-1-32 0,-2 0 0 0,-1-2 0 31,-1 0-1248-31,0-2-256 0,-1-1-48 0,-2 0-11968 0,1 0-2368 0</inkml:trace>
  <inkml:trace contextRef="#ctx0" brushRef="#br0" timeOffset="55515.716">3736 3402 38815 0,'0'0'1728'0,"0"0"336"0,0 0-1648 0,0 0-416 0,3 7 0 0,-2 0 0 0,1-1 1840 0,1 2 272 15,2 0 64-15,0-1 16 0,1 1-1072 0,0 0-224 16,1-1-32-16,2 1-16 0,2 0-528 0,0-1-96 16,0 1-32-16,1 0 0 0,1 0-192 0,-2-2 0 15,-1 0 0-15,0-1 0 0,-1 0 0 0,0-1 0 16,-1-1-192-16,0 1 192 16,-2-2-512-16,0 0 16 0,-6-2 0 0,0 0 0 15,0 0-1072-15,0 0-224 0,0 0-32 0,0 0-16 16,0 0-752-16,0 0-160 0,-6 3-16 0</inkml:trace>
  <inkml:trace contextRef="#ctx0" brushRef="#br0" timeOffset="55695.472">3675 3608 34383 0,'-8'4'1520'0,"8"-4"320"0,0 0-1472 0,0 0-368 0,0 0 0 0,0 0 0 16,0 0 2128-16,0 0 368 16,0 0 64-16,6-6 0 0,-1-3-960 0,2 1-192 0,2 1-32 0,-1-1-16 0,2-1-528 0,1 0-128 31,1 2 0-31,-1-2-16 0,1 0-368 0,-1 0-64 0,2 0 0 0,1 1-16 15,-1-1-240-15,0 0 0 0,2-1 0 0,-1 0 0 32,-2-1-976-32,1 0-192 0,-1-1-48 0,1-1 0 15,1-1-1264-15,0-1-256 0,0 0-48 0,1 1-15520 0</inkml:trace>
  <inkml:trace contextRef="#ctx0" brushRef="#br0" timeOffset="55875.089">4092 3175 32479 0,'0'0'1440'0,"0"0"288"0,0 0-1376 0,0 0-352 0,0 0 0 0,0 0 0 0,0 0 2224 0,0 0 368 15,0 0 80-15,3 7 16 0,-1 1-1104 0,0 2-224 16,0 2-32-16,0 1-16 0,0 0-720 0,1 3-144 16,1 0-16-16,1 2-16 0,-1 1-288 0,1 0-128 0,-1 1 0 0,2 0 128 15,-3 0-128-15,0-1 0 0,0-3 0 0,-2 2 0 32,-1-2-832-32,-1 1-128 0,-2-1-48 0,1 1 0 15,0-2-2576-15,-4-2-512 0</inkml:trace>
  <inkml:trace contextRef="#ctx0" brushRef="#br0" timeOffset="56053.09">3993 3488 16575 0,'0'0'1472'0,"0"0"-1168"16,0 0-304-16,5-3 0 0,1 1 6032 0,1-2 1152 0,3 0 240 0,0 1 32 16,5 0-4384-16,1 0-864 0,3 0-176 0,3 0-48 15,1-2-880-15,3 1-176 16,1-1-32-16,1 1-16 0,1 0-480 0,-1-1-80 0,-1 1-32 0,-3-1 0 15,0 1-672 1,-1-2-128-16,3 0-16 0,-7-2-23296 0</inkml:trace>
  <inkml:trace contextRef="#ctx0" brushRef="#br0" timeOffset="57919.719">7984 14496 17503 0,'0'0'1552'0,"-3"8"-1232"0,2-2-320 0,-1 2 0 0,0 0 3248 0,1-2 592 16,1-6 112-16,-4 7 16 0,4-7-1696 0,-3 5-352 15,3-5-64-15,0 0 0 0,0 0-320 0,0 0-48 16,0 0-16-16,0 0 0 0,0 0-288 0,0 0-64 16,0 0-16-16,-5-4 0 0,-1-3-256 0,1-1-48 0,-1-3-16 15,2-3 0-15,2 0-64 0,-2-4-16 0,0-1 0 0,3-3 0 16,-1-3-128-16,0 0-48 15,1-1 0-15,2-2 0 0,1 1-176 0,0-2-32 16,1 2-16-16,1-2 0 0,3-2-80 0,1-1-16 16,1 0 0-16,0 3 0 0,4 0-208 0,-1 2 144 15,-1 0-144-15,1 3 128 0,0 1-128 0,-1 2 0 0,1 2 144 0,-3 2-144 0,1 1 0 16,0 3 0 0,1 1 0-16,0 1 128 0,1 1-128 0,-2 1 0 0,-1 1 0 15,1 0 0-15,1 1-256 0,-3 2 0 16,1-2-16-16,0 3 0 0,-2 0-1008 0,0 2-208 15,-2 0-48-15,1 0 0 0,-1 1-976 16,-5 1-208-16,6 1-32 0,-6-1-17040 0</inkml:trace>
  <inkml:trace contextRef="#ctx0" brushRef="#br0" timeOffset="58340.464">8410 13984 21183 0,'0'0'1888'0,"0"0"-1504"0,0 0-384 0,0 0 0 0,0 0 4608 0,0 0 864 0,0 0 160 0,3 7 48 15,-2 1-3376-15,0 1-656 16,0-1-144-16,0 4-32 0,0 3-592 0,1 0-128 16,-2 3-32-16,0 0 0 0,0 1-336 0,0 0-64 15,-2 1 0-15,1 1-16 0,1-1-64 0,-1 2-16 16,0 2 0-16,-1-1 0 0,-1 1-16 0,1 1 0 15,0 0 0-15,0 0 0 0,0-2-16 0,-1-1-16 0,1 0 0 0,0 0 0 16,1-1 32-16,-1-2 16 16,-1-1 0-16,1-1 0 0,1-1 80 0,0-3 16 15,0-3 0-15,0-1 0 0,0-1-16 0,1-8 0 0,0 5 0 0,0-5 0 16,0 0-32-16,5 3 0 0,1-1 0 0,0-1 0 16,2-1-80-16,2-3 0 0,2 0-16 0,1-1 0 15,0-1-16-15,4 1 0 16,1-2 0-16,-1 2 0 0,-1 0-160 0,-1 0 0 0,1 1 144 15,-1 1-144-15,1-1 0 0,-1 0 0 0,-2 0 0 0,-1 1 0 0,0 0 0 16,-1-1 0-16,-1 1 0 16,0-1 0-16,-1 0-768 0,0-2-64 0,0 1 0 15,1-2-16-15,0 0-1072 16,0-1-192-16,0-1-64 0,1 2-12800 0,-2-1-2576 0</inkml:trace>
  <inkml:trace contextRef="#ctx0" brushRef="#br0" timeOffset="58503.35">8848 14460 22111 0,'0'0'1968'0,"0"0"-1584"0,0 0-384 0,0 0 0 16,-2 5 4032-16,2-5 704 0,-3 6 160 0,-1-1 32 0,1 2-2496 0,1-1-480 15,2 1-96-15,0 0-32 0,0-2-1216 0,0 2-240 16,1-2-48-16,1 1-16 0,-2-6-544 0,0 0-96 0,3 4-32 0,-3-4 0 31,0 0-2992-31,0 0-608 0</inkml:trace>
  <inkml:trace contextRef="#ctx0" brushRef="#br0" timeOffset="58660.249">8908 14175 36511 0,'-14'2'1616'0,"14"-2"336"0,0 0-1568 0,-8 1-384 0,1-1 0 0,7 0 0 15,0 0 656-15,0 0 48 16,0 0 16-16,0 0 0 15,0 0-1616-15,0 0-320 0,0 0-64 0,7 0-14800 0</inkml:trace>
  <inkml:trace contextRef="#ctx0" brushRef="#br0" timeOffset="58930.745">9033 14202 26719 0,'-8'8'2368'0,"4"-4"-1888"16,-2 1-480-16,1-1 0 0,-2 2 3952 0,1-1 688 0,-1 0 144 0,2 0 16 0,2-1-2400 0,3-4-480 15,0 0-112-15,0 0-16 0,0 0-1040 0,0 0-224 0,0 0-32 0,3 6-16 16,2-1-352-16,2 1-128 15,1-2 0-15,1 2 144 16,1-1-144-16,1 4 0 0,0 0 0 0,1 1 0 16,-2 1 0-16,0 1 128 0,1 1-128 0,-2 1 0 15,-3 1 128-15,1 1-128 0,-1 1 128 0,-2 0-128 16,-2 1 224-16,-1 1-32 0,0-2-16 0,-1 1 0 0,-1-1 0 16,-2 0 0-16,-1-1 0 0,-3-1 0 0,-1-2-48 15,-1-2 0-15,0-1 0 0,-1-2 0 16,-1-2-128-16,0-1 0 0,-1-2 0 0,1-1 0 0,1-3-752 15,-1-2-224 1,1-3-48-16,1-2-16 0,2-3-1392 0,1-4-288 0,2-5-48 0,2-2-17056 16</inkml:trace>
  <inkml:trace contextRef="#ctx0" brushRef="#br0" timeOffset="59156.937">9362 14001 23951 0,'0'0'2128'15,"6"1"-1696"-15,0 0-432 0,1 0 0 0,0 1 3904 0,1 2 688 0,-1 0 144 0,2 4 16 16,2 2-2192-16,-1 3-432 0,-2 2-80 0,0 3-32 16,-1 2-800-16,0 1-176 0,-1 0-16 0,-3 1-16 15,0 0-368-15,0 2-80 0,-1 1-16 0,-2 1 0 16,0 3-256-16,-2-3-48 0,1-1-16 0,-2-1 0 0,0-1-224 0,-1 1 128 16,1-2-128-16,-1-1 0 15,-3-1 0-15,1-3-336 16,-2 0 48-16,0-3 16 15,2-2-1392-15,-1-3-256 0,-1-3-64 0,-1-4-12800 0,3-2-2560 0</inkml:trace>
  <inkml:trace contextRef="#ctx0" brushRef="#br0" timeOffset="59327.374">9337 14357 10127 0,'0'0'896'0,"0"0"-704"0,1 7-192 0,0-2 0 0,-1-5 7856 0,3 7 1536 0,1 0 304 0,2-1 64 15,-1 0-6672-15,2-1-1328 16,1 0-272-16,1-2-48 0,-1 0-752 0,4-1-160 15,3 1-16-15,0-2-16 0,1 0-352 0,-1 0-144 16,3-1 128-16,-1 0-128 16,1-2-640-16,-1-2-224 0,0 1-32 0,-3-1-16 15,2-1-1840-15,-2 2-352 0</inkml:trace>
  <inkml:trace contextRef="#ctx0" brushRef="#br0" timeOffset="59777.141">9797 14517 26719 0,'0'0'2368'0,"0"0"-1888"16,0 0-480-16,0 0 0 0,0 0 3840 0,0 0 688 0,2-7 128 0,-1-2 16 0,1 0-2640 0,1-4-544 16,0-1-96-16,1-2-32 15,-1-2-592-15,0-3-112 0,2-1-16 0,-1-1-16 16,-1-1-400-16,1-1-80 0,-1-1-16 0,-1 0 0 15,-1 1-128-15,0-1 0 0,2 1 0 0,-2 1 128 16,1 1-128-16,-1 2 0 0,0 3 0 0,1 3 0 16,1 3 0-16,-1 3 0 0,-2 3 0 0,0 6 0 0,0 0 0 0,0 0 0 15,2 12-160-15,-1 4 160 16,0 3-256-16,0 1 64 0,0 2 0 0,2 3 0 16,-1-1-96-16,0 0-16 0,0 0 0 0,3 2 0 15,-1-1 160-15,3 0 144 0,-1-1-208 0,1-1 80 16,2-1 128-16,0-2 0 0,2-1 0 0,2-3 0 0,-4-1 0 0,2-4 0 15,2-2 0-15,-2-3 128 0,0-1 128 16,1-3 16-16,-4-2 16 0,2-2 0 0,0-3 144 0,1-1 16 16,-1-4 16-16,0-2 0 0,-1-1-16 0,0-2 0 15,-1-4 0-15,1 0 0 0,1-3-192 0,-1-2-64 16,0 0 0-16,-3 0 0 0,0-2-192 0,0-1 0 16,0 1 0-16,-1-1 0 0,2 0 0 0,0 1-160 15,-4 0 0-15,2 2 0 16,-1 2-992-16,-1 3-192 0,0 3-32 0,1 3-16 15,-2 3-1808-15,-1 4-384 0</inkml:trace>
  <inkml:trace contextRef="#ctx0" brushRef="#br0" timeOffset="60141.671">10373 14298 23951 0,'0'0'1056'0,"0"0"224"0,0 0-1024 0,0 0-256 0,0 0 0 0,2-4 0 0,-1-2 4528 0,0-1 848 15,-1 1 160-15,0 0 32 16,0 6-3584-16,0 0-704 0,-1-5-160 0,1 5-32 0,0 0-368 0,0 0-80 16,-9 2 0-16,2 4-16 15,-2 1-208-15,1 5-32 0,0 0-16 0,2 3 0 16,2-1 32-16,1 1 16 0,1 3 0 0,1-1 0 0,3-1-224 0,0 1-64 16,2-2 0-16,1 0 0 0,3 1-128 0,2-3 0 15,0-1 0-15,1-1 0 0,2-1 0 16,1-3 0-16,3-3 128 0,0-3-128 0,1-3 0 0,0-3-144 15,1-2 144-15,-1-3-208 0,-2-2-96 0,1 0-16 16,-2-2 0-16,-2-1 0 0,-1-3 128 0,-2 0 32 0,-2-1 0 0,-2-1 0 16,-2 0 160-1,-2 1 0-15,-2-1 0 0,-1 1 0 0,-2-1 0 0,-3 3 0 16,-3 0 160-16,0 2-160 0,-4 1 160 0,0 1-160 0,-1 2 160 16,1 2-160-16,0 0 0 0,-1 1 0 0,1 1-176 0,2 1 176 15,2 0-1392 1,3 1-144-16,2 0-48 0,4 5-12768 15,4-5-2560-15</inkml:trace>
  <inkml:trace contextRef="#ctx0" brushRef="#br0" timeOffset="60557.223">10870 14008 20271 0,'0'0'1792'0,"0"0"-1424"0,0 0-368 0,0 0 0 16,0 0 5376-16,0 0 992 0,7 4 208 0,-3 1 32 15,0 3-3856-15,0 3-784 0,-2 2-160 0,-1 4-16 16,1 3-832-16,-2 1-144 0,0-1-48 0,2 1 0 0,0 0-336 0,-1 0-80 16,1 0-16-16,0 1 0 15,2-1-144-15,0 0-48 0,0 1 0 0,1-2 0 0,-2-2-144 0,2-1 0 16,0-2 0-16,-2 1 0 0,0-4 0 0,1-2-192 0,-2-3 32 0,1-1 16 16,-3-6-80-16,0 0-16 15,0 0 0-15,0 0 0 0,0 0-64 0,0 0-16 0,2-8 0 0,-2-2 0 16,-1-1 128-16,-2 0 0 15,-4-1 16-15,0 0 0 0,-2 1 176 0,-2 0-208 16,0 1 80-16,-4 2 128 0,1 3 0 0,-1 1 0 0,-1 1 144 0,1 3-16 16,1 3 160-16,-1 1 32 15,1 3 16-15,2 1 0 0,2 2 144 0,2 1 32 16,2 0 0-16,1 1 0 0,4 2-240 0,5-2-32 16,-1 0-16-16,2 0 0 0,4 0-224 0,2 0 0 15,1-1 0-15,4 0 0 0,1-2 0 0,3-3-256 0,1 0 48 16,1-3 16-16,0-2-896 15,0-1-192-15,-1-2-16 0,-1-1-16 0,-3-2-752 0,1 0-160 16,-3-2-16-16,1 0-16 0,-2-2-1584 16,-2 1-304-16</inkml:trace>
  <inkml:trace contextRef="#ctx0" brushRef="#br0" timeOffset="60910.301">11125 14350 34271 0,'0'0'1520'0,"0"0"304"0,0 0-1456 0,0 0-368 0,0 0 0 0,0 0 0 15,0 0 1888-15,0 0 304 0,0 0 64 0,0 0 16 16,5 5-1168-16,0 1-224 0,2-2-48 0,0 0-16 15,1 1-368-15,2-1-80 0,1 1-16 0,1-2 0 16,-1-1-352-16,1-1 128 0,0 0-128 0,0-1 0 16,1-1 0-16,0-1 0 0,1-1 0 0,-2-2 0 15,0 1-160-15,1-3 160 0,-2 0-192 0,-1-1 192 0,0-1-128 0,-2-1 128 0,-1-1 0 0,-2 0 0 16,-3 0 0-16,2 2 0 0,-3-3 0 0,-2 2 144 16,-2 2 256-16,0 0 48 15,-4 1 16-15,0 2 0 0,-2 2 336 0,-1 0 64 0,0 2 16 0,-2 2 0 16,0 3-208-16,-2 2-32 15,0 3-16-15,0 1 0 0,0 1-48 0,0 2 0 16,3 1 0-16,1 2 0 0,1 0-144 0,3 2-48 0,3 0 0 16,2 1 0-16,2 1-192 0,3 1-64 15,3-1 0-15,1 0 0 0,3-2-128 0,2-1 0 16,1-2 0-16,4-2 0 0,-1-2-352 0,1-2 48 16,2-1 16-16,-1-5 0 0,-1-3 0 0,2-2 0 15,-2-1 0-15,0-4 0 16,2-3-336-16,-1-1-64 0,0-2-16 0,-2-1 0 15,0-2-864-15,0 1-176 0,0-2-48 0,-2 1-12736 16,1-3-2544-16</inkml:trace>
  <inkml:trace contextRef="#ctx0" brushRef="#br0" timeOffset="61195.297">11716 13863 5519 0,'0'0'496'0,"0"0"-496"0,0 0 0 0,0 0 0 16,0 0 8512-16,2 10 1600 0,3 1 320 0,1 1 64 0,3 2-6848 0,1 1-1376 15,2 2-272-15,1 0-48 0,1 2-800 0,1 3-144 16,0 3-48-16,-1 0 0 0,0 2-320 0,-1 0-64 0,-2 1 0 0,-2 2-16 16,-1 0-320-16,0 4-64 15,0 1-16-15,-3 1 0 0,0 0 288 0,-3 2 48 0,-4 1 16 0,0-1 0 16,-3-2-272-16,1-2-48 15,-4-3-16-15,0-3 0 0,1-3-176 0,-3-3 0 16,2-3 0-16,-4 1 0 16,1-3-1024-16,3-3-128 0,-3-2-16 0,1 0-15536 15,0-3-3088-15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1T22:11:08.7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9338 7788 26543 0,'0'0'1168'0,"0"0"256"0,0 0-1136 0,0 0-288 0,0 0 0 0,0 0 0 15,0 0 2000-15,0 0 352 16,0 0 64-16,0 0 16 0,0 0-560 0,0 0-96 16,0 0-32-16,6-1 0 0,-6 1-512 0,8 0-96 15,0 0-32-15,-1 0 0 0,1 0-272 0,0 1-64 0,-1 0-16 0,2 1 0 16,0 2-112-16,0 0 0 15,-1 0-16-15,-1 2 0 0,1-2-80 0,0 2-16 16,-1-1 0-16,1 1 0 0,1-1-128 0,-1 2-16 0,3-2-16 0,-2 1 0 16,0 2-128-16,1-2-32 0,1 1 0 0,0-1 0 15,0 0-48-15,1-1-16 0,0 1 0 0,0-1 0 16,2 1 16-16,-2-1 0 0,0 1 0 0,1-1 0 16,-2 0 16-16,1 0 0 0,0 1 0 0,1 0 0 15,-2 1 0-15,2-1 0 0,-1-1 0 0,-1 2 0 16,1-1-48-16,0 1 0 0,0-1 0 0,0 1 0 0,-2 0-128 0,1-1 160 15,0 1-160-15,1 1 160 16,1 0-160-16,0 1 128 0,0-1-128 0,-1 1 128 0,-1-2-128 0,1 2 0 16,1 0 144-16,-1 0-144 0,0 0 128 0,1-1-128 15,1 1 128-15,-1 2-128 0,1-1 0 0,-1 0 144 16,-1-1-144-16,2 0 0 0,-1-1 128 0,1 1-128 16,-2 0 0-16,1 0 0 0,1-2 128 0,-2 2-128 15,0-1 0-15,1 1 0 0,-2 1 128 0,0-2-128 16,1 0 0-16,-1 0 0 0,-1-2 0 0,1 2 0 15,0 0 0-15,-1 0 0 0,0-2 160 0,1 2-160 16,-4 0 128-16,3-2-16 0,1 1-112 0,0-1 0 16,-3 1 0-16,2 0 0 0,1-2 0 0,0 1 0 15,-1-1 0-15,0 1 0 0,-1-1 0 0,-1-1 0 16,0 1 0-16,2 0 0 0,0 1 0 0,0-1 0 16,1 0 0-16,-2-1 0 0,0 2 0 0,1 0-128 0,0-1 128 0,0 0-160 15,0 1 160-15,0-1 0 16,-1 1 0-16,0-1 0 0,0 1 0 0,-1 0 0 15,0 1 160-15,0-1-32 0,-1 0-128 0,2 1 0 0,-1-1 0 0,-2 2 0 16,1 0 0-16,2 0 0 0,-4 1 0 0,2 0 0 16,-1-1 0-16,1-1 0 0,2 2 0 0,-1 0 0 15,-1-1 0-15,1-1 0 0,-1 0 0 0,1 0 0 16,1-1 0-16,1 1 0 0,-2-1 0 0,-1 1 0 16,1 1 0-16,1-1 0 0,-1 0 0 0,-1 0 0 15,1-2 0-15,0 1 0 0,1 0 0 0,-3 1 0 16,2-2 0-16,0 2 0 0,-1-2 0 0,2 2 0 15,0 0 0-15,-1-1 0 0,-1 1 0 0,1-1 0 0,1 0 0 16,0 0 0-16,-2 0 0 0,3-1 0 0,1 0 0 0,0-1 0 16,0 1 0-16,1 0 0 0,0 2 0 0,0-2 0 15,0 0 0-15,0-1 0 0,-1-1 0 0,-2 2 0 16,1-1 0-16,-1 1 0 0,1-1 0 0,-1 0 0 16,0 2 0-16,0-2 0 0,-1 1 0 0,0-1 0 15,0-1 0-15,2 2 0 0,-3 0 0 0,2 0 0 16,-1-1 0-16,1 0 0 0,1 1 0 0,-2-1 0 15,1 1 0-15,0 0 0 0,-1 0 0 0,2 0 0 16,-2 1 0-16,0-1 0 0,0 1 0 0,-1-1 0 16,1 1 0-16,0-1 0 0,0 2 0 0,-2-1 0 15,2 2 0-15,1 0 0 0,-1-1 0 0,1 1 0 16,0 0 0-16,-1-1 0 0,1 1 0 0,-2-1 0 0,0-2 0 0,-1 1 0 16,1 0 0-16,-1 2 0 15,0 0 0-15,1-1 0 0,0 1 0 0,1 0 0 0,1 0 0 0,0-1 0 16,-2 1 0-16,2 0 0 0,0-1 0 0,0 0 0 15,0 1 0-15,1-2 0 0,-1 1 0 0,1-1 0 16,-2 0 0-16,1-1 0 0,-1 1 0 16,0-1 0-16,1 1 0 0,-1-1 0 0,0 0 0 0,-1 0 0 15,2 2 0-15,-2-2 0 0,-2 0 0 0,2-1 0 16,-2 2 0-16,1-1 0 0,-1 1 0 0,1-1 0 16,0 0 0-16,-1 0 0 0,-1 1 0 0,1-2 0 15,1 2 0-15,0-1 0 0,-2-1 0 0,2 2 0 16,-1-2 0-16,2 1 0 0,-2-2 0 0,2 0 0 15,-1 2 0-15,1 0 0 0,1-1 0 0,-2-1 0 16,1 0 0-16,1 0 0 0,-1 2 0 0,0-1 0 0,-1 0 0 0,1 0 0 16,1 0 0-16,-2 0 0 0,-6-4 0 0,8 4 0 15,-1 2 0-15,0-1 0 0,1-1 0 16,-1 1 0-16,-1-1 0 0,0 1 0 0,-6-5 0 0,6 4 0 16,-6-4 0-16,6 6 0 0,0-2 0 0,-6-4 0 15,7 3 0-15,0 1 0 0,-7-4 0 0,7 3 0 16,0 0 0-16,1 0 0 0,-2 0 0 0,1 0 0 15,-7-3 0-15,6 2 0 0,-6-2 0 0,7 2 0 16,-7-2 0-16,7 3 0 0,-7-3 0 0,0 0 0 16,0 0 0-16,6 1 0 0,-6-1 0 0,0 0 0 15,0 0 0-15,0 0 0 0,0 0 0 0,0 0 0 16,0 0 0-16,0 0 0 0,0 0 0 0,0 0 0 16,0 0 0-16,0 0 0 15,0 0-912-15,0 0-176 0,0 0-48 0,2-6 0 16,-2 6-2000-16,4-6-416 0,-2 0-80 0</inkml:trace>
  <inkml:trace contextRef="#ctx0" brushRef="#br0" timeOffset="617.883">11771 9171 31679 0,'0'0'1408'0,"0"0"272"0,0 0-1344 0,0 0-336 16,-3 0 0-16,3 0 0 0,0 0 2288 0,0 0 384 15,0 0 80-15,0 0 0 0,0 0-1248 0,0 0-256 16,0 0-48-16,0 0-16 0,0 0-448 0,0 0-96 16,0 0 0-16,0 0-16 0,6 5-80 0,1 1-16 15,-1 0 0-15,0 2 0 0,-1 1-64 0,1 1-16 16,-1 0 0-16,1 0 0 0,-1-1-64 0,2 1-32 15,0 0 0-15,-1 1 0 0,1 1-144 0,-1-2-16 0,2 0-16 0,-1-1 0 16,-2 0-176-16,1 0 128 0,0-2-128 0,1 1 128 16,-2 0 64-16,0-1 0 0,0 1 0 0,0 0 0 15,-2-2 80-15,0 1 32 16,0-2 0-16,-2 1 0 0,-1-6 0 0,0 7 0 0,0-1 0 0,-1 1 0 16,-2-1-80-16,0 2-16 0,0-1 0 15,-1 0 0-15,-1 1-48 0,-2 0-16 0,0-2 0 0,-3 1 0 16,1 0-16-16,-1 0 0 0,-1 1 0 0,-1 0 0 15,0-1 0-15,0 3-128 0,1-2 192 0,0 1-64 16,1-1-128-16,-1 0 0 0,3 1 144 0,-1 0-48 16,3 1-96-16,-1 0 0 0,1 0 0 0,-1 0 0 15,0-1 0-15,2 0 0 0,-1 0 0 0,2 0 0 0,0-1 0 0,0-1-192 16,2 0 192-16,0-3-208 0,2-4-112 0,0 0-32 16,0 0 0-16,0 0 0 15,0 0-1120-15,0 0-240 0,0-6-32 0,0-3-14192 16,-1-2-2816-16</inkml:trace>
  <inkml:trace contextRef="#ctx0" brushRef="#br0" timeOffset="138077.769">8667 11007 22975 0,'0'0'1024'0,"0"0"192"0,0 0-960 0,0 0-256 0,0 0 0 0,0 0 0 16,0 0 208-16,0 0 0 0,0 0 0 0,0 0 0 16,0 0-208-16,0 0 176 0,0 0-176 0,0 0 160 15,0 0-800-15,0 0-144 0,0 0-48 16,0 0 0-16,0 0-176 0,0 0-32 0</inkml:trace>
  <inkml:trace contextRef="#ctx0" brushRef="#br0" timeOffset="185010.68">9384 7765 9215 0,'0'0'400'0,"0"0"96"0,0 0-496 0,0 0 0 0,-5 1 0 0,5-1 0 0,-5 0 5024 0,5 0 912 16,0 0 176-16,0 0 32 0,0 0-3712 0,0 0-768 16,0 0-128-16,0 0-48 0,0 0-464 0,0 0-80 15,0 0-32-15,0 0 0 0,0 0-16 0,0 0-16 16,0 0 0-16,0 0 0 0,0 0 80 0,0 0 32 15,0 0 0-15,5-1 0 0,-5 1-96 0,4 0-32 16,1 1 0-16,1 0 0 0,-1 0-96 0,1 0 0 16,-1 0-16-16,1 2 0 0,-1-2-128 0,1 1-32 15,-1-1 0-15,3 1 0 0,-1 0-160 0,-2 1-48 16,2-1 0-16,-1 0 0 0,2 1-112 0,0 1-16 16,-1 0-16-16,1-1 0 0,0 2-48 0,2-1-16 15,-4-1 0-15,4 2 0 0,-1-1-16 0,0 1 0 0,1-2 0 0,-2 1 0 16,1 0-32-16,1 0 0 0,0-1 0 0,1 2 0 15,1-2-128-15,-1 0 160 16,2 2-160-16,-2-2 160 0,-1 0-160 0,1 1 0 0,1 0 0 0,-1 0 112 16,-1 1-112-16,1-1 0 0,0 1 0 0,0-1 0 15,-1 0 0-15,0 2 0 0,0-2 0 0,-1 2 0 16,0-1 0-16,-1 1 0 0,3-1 0 0,-2 2 0 16,1 0 0-16,1-2 0 0,0 1 0 0,0-1 0 15,0 1 0-15,0-1 0 0,-1 1 0 16,2 0 0-16,0 1 0 0,1-1 0 0,2 0 0 0,-1-1 0 15,1 1 0-15,-3 0 0 0,2 0 0 0,-2 1 0 16,-1 1 0-16,-1 0 0 0,-2-1 0 0,0 0 0 16,1 1 0-16,-2 1 0 0,0 0 0 0,0-1 0 15,-1 1 0-15,2 1 0 0,-2 0 0 0,0 0 0 0,0 0 0 0,0 0 0 16,0 0 0-16,2 0 0 0,-2-1 0 0,2 1 0 16,0-1 0-16,-1 1 0 0,1 0 0 0,1 1 0 15,1-1 0-15,0-1 0 0,1-2 0 0,1 1 0 16,-1-1 0-16,1-1 0 0,1 1 0 0,0 1 0 15,-1-2 0-15,0 0 0 0,0 0 0 0,-1 1 0 16,2-1 0-16,-1 2 0 0,-2-1 0 0,-1-1 0 16,0 1 0-16,-1 0 0 0,1-2 0 0,-2 1 0 15,1 0 0-15,1 1 0 0,0-1 0 0,0 1 0 16,-2 0 0-16,2-1 0 0,0 1 0 0,1-1 0 16,0 2 0-16,0 0 0 0,-1-1 0 0,0 1 0 15,0-1 0-15,0-1 0 0,2 1 0 0,-1 0 0 16,-1-1 0-16,-1 1 0 0,1-1 0 0,1 1 0 15,-2 1 0-15,1-1 0 0,-1 1 0 0,1 1 0 0,-1-1 0 0,0-1 0 16,-1 1 0-16,3 0 0 16,-1-1 0-16,1 1 0 0,0 1 0 0,-1-1 0 15,-1-2 0-15,2 1 0 0,0 0 0 0,0 1 0 16,-1 0 0-16,1-2 0 0,-4 1 0 0,4 0 0 16,-1-1 0-16,0 1 0 0,0-1 0 0,-1 1 0 0,0-1 0 0,1 0 0 15,0 1 0-15,0-1 0 0,-3 1 0 0,2 0 0 16,0-1 0-16,-1 1 0 0,2 0 0 0,1 0 0 15,-2 0 0-15,0-1 0 0,1 1 0 0,0-1 0 16,-1 1 0-16,0-1 0 0,-1-1 0 0,1 1 0 16,1-2 0-16,-2 0 0 0,0 1 0 0,1 0 0 0,-1 1 0 15,1-1 0-15,1 1 0 0,1-2 0 16,-1 1 0-16,-2-1 0 0,1 0 0 0,1 1 0 0,-1-1 0 16,-1 2 0-16,1-2 0 0,0 0 0 0,-3 1 0 0,2 0 0 15,-1 1 0-15,1-1 0 0,-2 1 0 0,3-1 0 16,-2 1 0-16,0-1 0 0,1 2 0 0,1 0 0 15,-2-1 0-15,3 1 0 0,-1-1 0 0,-1 1 0 16,1 0 0-16,1-1 0 0,0 1 0 0,-1-1 0 16,1 0 0-16,0-1 0 0,1 1 0 0,0-1 0 15,0 1 0-15,0-1 0 0,-2 1 0 0,1 0 0 16,0 1 0-16,0 0 0 0,-3-1 0 0,2 1 0 16,-1-2 0-16,0 1 0 0,1 0 0 0,1 1 0 15,0 0 0-15,0-2 0 0,-2 0 0 0,2 0 0 16,-1 1 0-16,1 0 0 0,0 1 0 0,0-1 0 0,-1 1 0 0,1 0 0 15,0-1 0-15,-2 2 0 16,2 1 0-16,0-2 0 0,0 1 0 0,-1 0 0 0,1-1 0 16,-1 1 0-16,1-1 0 0,-3 0 0 15,2 1 0-15,0 0 0 0,1-2 0 0,0 1 0 16,-1 1 0-16,0-1 0 0,0 1 0 0,0 1 0 16,-1 0 0-16,1 0 0 0,-2-2 0 0,2 2 0 0,0 0 0 0,-2 0 0 15,1-1 0-15,-1 1 0 0,2-1 0 0,1 0 0 16,-2-2 0-16,0 1 0 0,1-1 0 0,1 0 0 15,-2-1 0-15,2 1 0 0,0-2 0 0,-2 1 0 16,0-1 0-16,0-1 0 0,-2 1 0 0,-5-4 0 16,0 0 0-16,0 0 0 0,0 0 0 0,0 0 0 15,0 0 0-15,0 0 0 0,0 0 0 0,0 0 0 16,6 4 0-16,-6-4 0 0,0 0 0 0,0 0 0 0,0 0-320 0,0 0-64 16,0 0-16-16,0 0 0 15,0 0-1904-15,2-4-368 0,-2-3-80 16,0 2-12624-16,-1-2-2544 0</inkml:trace>
  <inkml:trace contextRef="#ctx0" brushRef="#br0" timeOffset="185539.061">11741 9065 20271 0,'0'0'896'0,"0"0"192"0,0 0-880 0,0 0-208 15,0 0 0-15,0 0 0 0,0 0 2432 0,0 0 448 16,0 0 96-16,0 0 16 0,0 0-1840 0,0 0-352 0,0 0-80 0,0 0-16 16,0 0 144-16,0 0 32 0,0 0 0 15,0 0 0-15,0 0 512 0,0 0 96 0,0 0 32 0,0 0 0 16,0 0 240-16,0 0 48 0,0 0 16 0,0 0 0 15,0 0-480-15,0 0-112 0,0 0-16 0,2 8 0 16,1 0-384-16,0-1-64 0,2 0-32 0,1 2 0 16,4-1-336-16,0 2-64 0,1 0-16 0,0 1 0 15,0 1-144-15,0 0-48 0,0-1 0 0,0 2 0 16,0 0-128-16,-1 0 0 0,-2 0 0 0,0 0 128 0,0-1-128 16,-3 2 0-16,1-2 0 0,-1 0 0 15,0 0 0-15,-2 0 0 0,0 1 128 0,0 0-128 0,-2 1 0 0,0-1 0 16,-1 0 0-16,0 0 0 0,-2 2 0 15,-1-1 0-15,0 0 144 0,1 1-144 0,-3-2 240 0,1 0-32 16,-1-1 0-16,-2 0 0 0,-1-1-80 0,-1 1 0 16,1-2-128-16,-3 1 192 0,0-1-128 0,-1 1-64 15,-3-1 0-15,1 0 0 0,-1-1 0 0,-2-1 0 16,1 1 0-16,-1-1 0 0,2-1 0 0,0-1 0 16,2-1 0-16,1-2 0 0,2 0 0 0,1-1 0 15,3-1 0-15,6-1 0 0,0 0 0 0,0 0 0 16,-6-1 0-16,6 1 0 0,0 0 0 0,0 0 0 15,-1-5 0-15,1-1 0 0,1 1-304 0,3-2-48 16,1-2-16-16,2 1-16880 16,0-1-3376-16</inkml:trace>
  <inkml:trace contextRef="#ctx0" brushRef="#br1" timeOffset="-39894.953">8836 8162 8287 0,'0'0'736'0,"0"0"-592"0,0 0-144 0,0 0 0 16,0 0 2240-16,0 0 432 0,0 0 80 0,0 0 0 0,0 0-1280 0,0 0-256 15,0 0-48-15,0 0-16 0,0 0-208 0,0 0-48 16,7-3-16-16,-7 3 0 0,0 0-16 0,6-4 0 15,-6 4 0-15,6-3 0 0,-6 3-96 0,0 0-32 16,0 0 0-16,0 0 0 0,6-1 336 0,-6 1 64 16,0 0 16-16,0 0 0 0,0 0 16 0,0 0 16 15,0 0 0-15,0 0 0 0,0 0-480 0,0 0-80 16,0 0-32-16,0 0 0 0,0 0 112 0,0 0 32 16,0 0 0-16,0 0 0 0,0 0-96 0,0 0 0 15,0 0-16-15,0 0 0 0,0 0-176 0,0 0-16 16,-5 3-16-16,-1 0 0 0,6-3-80 0,-6 2-16 15,-1-1 0-15,2 0 0 0,5-1 48 0,-8 0 0 0,1-1 0 16,2 0 0-16,-1 0-112 0,1 1-32 0,-1-1 0 0,1-2 0 16,5 3-224-16,0 0 176 15,0 0-176-15,0 0 160 0,-6-2-160 0,6 2 0 0,0 0 0 0,0 0 0 16,0 0 0-16,0 0 0 16,0 0 0-16,3-4 0 0,0-2 0 0,0 2 0 15,2 1 0-15,-1-1 0 0,-4 4 0 0,5-2 0 0,2 0 0 0,1 0 0 16,-3-1 0-16,2 1 0 15,-7 2 0-15,6-1 0 0,2 0 0 0,-8 1 0 0,6-1 0 0,-6 1 0 16,7-1 0-16,-7 1 0 0,0 0 0 0,0 0 0 16,0 0 0-16,0 0 0 0,0 0 0 0,0 0 0 15,0 0 0-15,0 0 0 0,0 0 144 0,0 0-144 16,-5-2 128-16,-1-2-128 0,0 1 160 0,-1 0-160 0,-2-1 208 0,2 1-48 16,-3-1-16-16,0-1 0 0,0 1-16 0,0-2 0 15,0 0 0-15,0-1 0 0,-1 0-128 16,1 0 0-16,2 0 0 0,-1 1 0 0,1 0 0 15,0 0 0-15,1-1 128 0,1 2-128 0,2 0 0 0,2 1 0 16,-1-1 0-16,3 5 0 0,-1-4 0 0,2 0 0 16,-1 4 0-16,0 0 0 0,0 0 0 0,7-4 0 0,0 2 0 15,0 1 0-15,2 0 0 0,0 0 0 16,0 1 0-16,-1 0 0 0,1 1-128 0,-2 1 128 16,1-1 0-16,-1 1 0 0,0-1 0 0,1 1-176 15,-2-1 176-15,-6-1-128 0,0 0 128 0,0 0-128 0,6 2 128 0,-6-2-128 16,0 0 128-16,0 0 0 15,0 0 0-15,0 0 0 0,0 0 0 0,0 0 128 0,0 0-128 16,-8 1 0-16,0-2 144 0,-1 0-144 0,1-1 192 16,-1-2-192-16,-1-1 224 0,-1 0-64 0,0 1-16 15,1 0 0-15,0-2-144 0,1 1 160 0,1-2-160 16,1 1 160-16,0 0-160 0,2 0 0 16,0 0 0-16,2-1 128 0,2 1-128 0,1 0 0 0,0-1 0 0,2 2 0 15,2-2 0-15,0 2 0 0,1 0 0 0,1 2 0 16,1 0 0-16,-1 1 0 0,2-1 0 0,0 2 0 15,-1 1-128-15,3 0 128 0,-2 0 0 16,1 0 0-16,-2 0 0 0,1 1 0 0,-1 1 0 16,-1-1 0-16,0-1-144 0,-6 0 144 0,6 2 0 0,-6-2 0 15,6 2 0-15,-6-2 0 0,0 0 0 0,0 0 0 16,0 0 0-16,0 0 0 0,0 0 0 0,0 0 0 16,-3 3 0-16,-4 1 0 0,0-2 0 0,0-1 0 15,-1-2 0-15,0-1 0 0,-3-2 0 0,1 0 0 0,0 0 0 0,-1-2 128 16,0 1-128-16,0-2 0 15,2-1 192-15,-2 2-48 0,1-1-16 0,1 0 0 0,1 1-128 0,0-1 160 16,2 1-160-16,0-1 160 16,3 0-160-16,-1 1 0 0,3-1 0 0,1 1 0 15,1-1 0-15,1 2 0 0,0 0 0 0,4 1 0 0,-2-1 0 0,1 2 0 16,2 0 0-16,1-1 0 0,-1 0 0 0,1 2 0 16,0 1 0-16,0 1 0 0,1 0 0 0,1 1 0 15,0 1 0-15,0 0 128 0,0 0-128 0,1 1 0 16,-1-1-160-16,-1 0 160 0,0 0 0 0,-2 2 0 15,1-1 0-15,-1-1 0 0,-2 0 0 0,-5-2 0 16,0 0 0-16,6 2-144 0,-6-2 144 0,0 0 0 0,0 0 128 0,0 0-128 16,0 0 0-16,0 0 0 0,0 0 0 0,-4-4 0 15,0-1 0-15,1-2 0 16,-5-1 0-16,1-1 0 0,0-2 0 0,-2-1 0 16,-1-2 0-16,0 0 0 0,0-2 128 0,0 1-128 15,0 0 128-15,-1-1-128 0,0 2 0 0,0 1 128 16,1 1-128-16,0 1 0 0,1 0 0 0,1 1 144 15,0 2-144-15,2 1 0 0,0 2 128 0,1 0-128 0,1 1 0 0,3 1 0 16,1 3 0-16,0 0 0 0,0 0 0 0,0 0 0 0,0 0 0 0,10-1 0 16,0 1 0-16,1 0 0 15,0 2 0-15,1 1 0 0,0-1 0 0,1 2 0 16,2-1 0-16,-1 1 0 0,-2 1 0 0,0 0 0 16,0 1 0-16,-2-1 0 0,1 1 0 15,-2-1 0-15,-1 1 0 0,-2-1 0 0,0-1-128 0,-6-4 128 16,0 0 0-16,4 4 0 0,-4-4 0 0,0 0 0 15,0 0 0-15,0 0 0 0,0 0 0 0,0 0 0 16,0 0 0-16,-4-4 0 0,-3-1 0 0,1 0 0 16,-3-1 0-16,0 0 0 0,-1-3 0 0,1 0 0 15,-2-1 128-15,1 0-128 0,0 0 0 0,-2 0 0 0,1-1 0 0,1 0 128 16,1 0-128-16,-1 1 0 0,1 1 160 0,1 0-160 16,2-1 128-16,0 2-128 0,1 2 0 0,1 0 128 15,2 2-128-15,2 4 0 0,0 0 0 0,0 0 0 16,0 0 0-16,7-3 0 0,0 1 0 0,2 2 0 15,1 1 0-15,1 0 0 0,1 1 0 0,1 0 0 16,1 1 0-16,-1 0 0 0,0 0 0 0,1 0 0 16,-1 0 0-16,0 2 0 0,-1-2-160 0,-1 1 160 15,-1 2 0-15,-2-1-144 0,1 1 144 0,-2-2-160 0,-3-2 160 16,-4-2-160-16,0 0 160 0,0 0 0 16,0 0 0-16,0 0 0 0,0 0 0 0,0 0 0 0,0 0 0 0,0 0 0 15,0 0 0-15,-6 0 0 0,-3-1 0 0,0-2 0 16,0-4 0-16,0 0 128 0,1-2-128 0,0-1 0 15,0 0 128-15,-1-1-128 0,1-1 128 16,0 0-128-16,0 0 0 0,0 1 144 0,2 0-144 0,1 0 0 16,-1 0 144-16,1 2-144 15,2 0 0-15,1 3 144 0,0-1-144 0,0 1 0 0,2 6 0 0,0 0 128 16,2-4-128-16,-2 4 0 0,5-3 0 0,3 2 0 0,-1 1 0 0,0 0 0 16,1 1 0-16,1 2 0 15,0 1 0-15,0 2 0 0,1-1 0 0,0 2 0 16,0 0 0-16,-1 0 0 0,0 1 0 0,-2 0 0 15,1-1 0-15,0 2 0 0,-2-1 0 0,2 0 0 0,-5-2 0 0,2 1 0 16,-2-2 0-16,-3-5 0 0,0 0 0 0,0 0 0 0,3 6 0 0,-3-6 0 16,0 0 0-16,0 0 0 15,0 0 0-15,0 0 0 0,3-6 0 0,-2 0 0 16,-1-3 0-16,0-1 0 16,0-1 0-16,0-1 0 0,-1-1 0 0,1 0 0 0,0-2 0 15,-1 2 0-15,-1-1 0 0,1-1 0 0,0 2 0 16,1 1 0-16,-1 1 0 0,0 2 0 0,0 2 0 0,1 0 0 15,0 2 0-15,0 0 0 0,-1 1 0 16,1 4 128-16,0 0-128 0,0 0 0 0,0 0 0 0,0 0 0 16,0 0 128-16,0 0-128 0,2 7 0 0,0 2 0 0,0 0 0 0,1 2 0 15,-1 0 0-15,0 1 0 16,1-2 0-16,2 1 0 0,-1 1 0 0,1-1 0 16,-1-1 0-16,1 0 0 0,3-1 0 0,0-2 0 0,-3-1 0 15,1-1 0-15,0-1 0 0,2-2 0 16,-1-1 0-16,2-2 0 0,-2-2 0 0,2-4 0 15,-1 0 0-15,-2-1 0 0,2-3 0 0,0-1 0 16,-1-2 0-16,1-1 0 0,0-2 0 0,0 2 0 0,-2 0 0 16,1-1 0-16,-2 1 0 0,1 1 0 0,-3-2 0 15,1 3 0-15,1 2 0 0,-1 1 0 0,0 0 128 16,-2 1-128-16,0 2 0 0,-1 0 0 0,1 2 0 0,-2 5 128 16,0 0-128-16,0 0 160 0,0 0-160 0,0 0 160 0,0 0-160 0,0 0 0 15,0 0 0-15,0 7 128 16,0 2-128-16,0 1 0 0,0 1 0 0,0 0 128 15,1 0-128-15,0 1 0 0,1 0 0 0,0 0 0 16,0-1 0-16,1 0 0 0,1 0 0 0,-1-1 0 16,2-2 0-16,1-2 0 0,-1 0 0 0,1-2 0 15,0-1 0-15,1-2 0 0,0-2 0 0,0-3 0 0,1-1 0 0,2-2 0 16,-1-2 0-16,1-2 0 0,-3-1 0 16,3 0 0-16,-1-1 0 0,0 0 0 0,1 0 0 15,-1 0 0-15,-2 1 0 0,3 0 0 0,-2 1 0 0,0 1 0 16,-1 0 0-16,0 2 0 0,-1 0 0 0,0 1 0 15,-2 2 128-15,1 0-128 0,-5 5 0 0,4-2 0 16,-4 2 144-16,0 0-144 0,0 0 128 0,0 0-128 16,0 0 128-16,3 7-128 0,0 1 144 0,-2 0-144 15,0 2 192-15,0 0-192 0,-1 0 176 0,0 1-176 16,1 0 160-16,-1-1-160 0,0 0 0 0,1 0 128 16,0 1-128-16,1-2 0 0,1-2 0 0,-1 1 0 0,-2-8 0 0,3 7 0 15,0-2 0-15,-3-5 0 16,0 0 0-16,7 2 0 0,0-2 0 0,-1-1 0 15,1-2 0-15,1-3 0 0,1 0 0 0,1-2 0 0,-1-2 0 0,1-2 0 16,-1 1 0-16,0 0 0 16,-2 0 0-16,2 0 0 0,0-1 0 0,1 1 128 0,1 0-128 15,0 0 0-15,-1-2 0 0,0 2 0 16,-2 0 0-16,1 2 0 0,-1 1 0 0,0 3 0 16,-4 0 0-16,-4 5 0 0,0 0 0 0,0 0 0 0,0 0 0 0,0 0 0 15,0 0 144-15,2 7-144 0,0 1 128 0,-2 0-128 16,-2 2 128-16,0 1-128 0,0 1 0 0,0 1 128 15,-1-1-80-15,2 1-48 0,0 0 0 0,1 0 0 16,0 0 0-16,1 1 0 0,0-1 0 0,2-2 0 16,-1-1 0-16,1 0 0 0,0-3 0 0,2 0 0 15,0-3 0-15,1-1 0 0,0-2 0 0,1-2 0 0,1-2 0 0,-2-1 0 16,3-2 0-16,1-1 0 16,-1-3 0-16,1-1 0 0,1-1 0 0,1-3 0 0,-2 2 0 15,0 0 0-15,-2 0 0 0,2 1 0 0,-1 0 0 16,-1 1 0-16,0 0 0 0,-2 1 0 0,0 1 0 0,-1 1 0 15,-2 2 0-15,2 0 0 0,-1 2 0 0,-3-1 0 16,2 1 0-16,-3 4 0 0,0 0 0 0,0 0 0 16,0 0 0-16,2 7 0 0,-2 0 0 0,0 1 0 15,1 0 0-15,0 0 0 0,-2 2 0 0,1 0 0 16,1 0 0-16,0 0 0 0,0 0 0 0,0-1 0 0,0 0 0 16,4-2 0-16,-2 1 0 0,1-1 0 15,1-1 0-15,-1 0 0 0,-4-6 0 0,6 4 0 0,0-1 0 0,1 1 0 16,1-4 0-16,-1-4 0 15,2 1 0-15,1-1 0 0,1-3 0 0,1-1 0 16,-1 0 0-16,1-1 0 0,-1 0 0 0,0 0 0 16,0-1 0-16,1-1 0 0,-1 2 0 0,-1 1 0 0,1-1 0 0,-1 1 0 15,-1 2 0-15,-2 0 0 16,-2 2 0-16,-1 0 0 0,-4 4 0 0,0 0 0 16,0 0 0-16,0 0 0 0,0 0 0 0,0 0 0 0,-3 6 0 0,-1 0 0 15,-1 1 0-15,-1 1 0 0,0-1 0 0,2 2 0 16,-2 0 0-16,2-1 0 0,1-1 0 0,2 2 0 15,-2 0 0-15,3-1 0 0,3-1 0 0,-2 0 0 16,-1-7 0-16,5 6 0 0,3-2 0 0,1-1 0 16,-1-2 0-16,3-1 0 0,3-1 0 0,0-2 0 0,1-1 0 15,0-1 0-15,-1 0 0 0,2-1 0 0,0 0 0 16,-1-1 0-16,1-1 0 0,-2 1 0 16,-1-1 0-16,1 0 0 0,0-1 0 0,0 2 0 0,-2 0 0 0,-1 2 0 15,0-1 0-15,-2 1 0 0,-1 0 0 0,-2 3 0 0,0 0 0 16,-6 2 0-16,0 0 0 0,0 0 0 15,0 0 0-15,0 0 0 0,0 0 0 0,-4 7 0 16,1 2 0-16,0 1 0 16,-4 0 0-16,1 0 0 0,-1 0 0 0,1 1 0 0,0-1 0 0,1 0 0 15,0-2 0-15,2 1 0 0,0 0 0 0,3-1 0 16,3-2 0-16,-3-6 0 0,3 7 0 0,4-4 0 16,0-1 0-16,2-2 0 0,2-1 0 0,0-1 0 15,1-2 0-15,1-3 0 0,1 1 0 0,-1-3 0 0,2 0 0 16,1 1 0-16,-2 2 0 0,-1-1 0 15,-1 0 0-15,0 2 0 0,-1-1 0 0,1 1 0 16,-1-2 0-16,0 3 0 0,-2 1 0 0,0-1 0 0,-2 2 0 0,-1 1 0 16,-6 1 0-16,0 0 0 0,0 0 0 0,0 0 0 15,0 0 0-15,0 0 0 0,0 0 0 0,-1 8 0 16,-2-1 0-16,-3 2 0 16,0 0 0-16,-3 1 0 0,1 1 0 0,0 0 0 0,2 1 0 15,-2-1 0-15,2 0 0 0,0-1 0 0,3-1 0 0,1 0 0 0,0-2 0 16,4 0 0-16,-2-7 0 0,4 5 0 15,-4-5 0-15,10 3 0 0,1-3 0 0,2-2 0 0,1-1 0 0,2-2 0 16,0-2 0 0,2-1 0-16,-1 1 0 0,0-2 0 0,-1 0 0 0,0 0 0 15,-2 0 0-15,0 3 0 0,0-1 0 0,-1 2 0 16,-1 0 0-16,0 1 0 0,-2 0 0 0,-1 0 0 0,-2 2 0 16,1 1 0-16,-1 0 0 0,-1 2 0 0,-6-1 0 0,0 0 0 15,0 0 0-15,0 0 0 0,-1 7 0 0,-1 0 0 16,-2 2 0-16,-2 1 0 0,-4 1 0 15,0 3 0-15,0-1 0 0,1 3 0 0,-2-1 0 16,0 1 0-16,-3-1 0 0,3 0 0 0,0 0 0 0,1-2 0 16,3-1 0-16,0-1 0 0,3-2 0 0,2-1 0 15,0-2 0-15,2-6 0 0,3 7 0 0,-3-7 0 16,7 3 0-16,4-2 0 0,1-1 0 0,2-2 0 16,0-1 0-16,0-1 0 0,3 0 0 0,-2 0 0 15,1-2 0-15,0 3 0 0,-2-2 0 0,0 2 0 0,-1 0 0 16,0 1 0-16,-2-1 0 0,-1 2 0 0,-1 1 0 15,1 0 0-15,-3 1 0 0,1 2 0 0,-3 1 0 0,1 1 0 16,1 2 0-16,-4 1 0 0,-2-1 0 0,-1 3 0 0,-1 1 0 16,1 1 0-16,-7 1 0 15,1 0 0-15,-3 2 0 0,-1 1 0 0,-2-2 0 0,0-1 0 0,1 0 0 16,-5-1 0 0,1-1 0-16,0 0 0 0,-2 0 0 0,-1 0 0 0,2-1 0 15,-1-1 0-15,-1-1 0 0,0-2 0 0,1 1 0 16,0 0 0-16,-1-2 0 0,4-2 0 0,1 1 0 15,2-2 0-15,2 0 0 0,1 0 0 0,4-1 0 0,4-1 0 16,0 0 0-16,0 0 0 0,0 0 0 0,0 0 0 16,8 5 0-16,2-1 0 0,1 1 0 15,2 0 0-15,0 2 0 0,1-1 0 0,2 2 0 0,0 0 0 0,0 0 0 16,-1 2 0-16,0 1 0 0,2-1 0 0,-2 0 0 0,2 0 0 16,-3 1 0-16,0-1 0 15,-1-1 0-15,-1 2 0 0,0-2 0 0,-1-1 0 0,-2 0 0 16,-2 0 0-16,1-2 0 0,-1 0 0 0,-4-2 0 0,-3-4 0 15,0 0 0-15,0 0 0 0,-1 7 0 0,1-7 0 16,-6 5 0-16,1 0 0 0,-3-1 0 0,-2 1 0 16,0-1 0-16,-3 1 0 0,-2 1 0 0,-2-2 0 15,0 1 0-15,-1-1 0 0,-2 1 0 16,1-1 0-16,0 0 0 0,0 1 0 0,0-1 0 0,2-1 0 16,0 1 0-16,4-1 0 0,2 0 0 0,2 1 0 15,0-2 0-15,5 0 0 0,4-2 0 0,0 0 0 16,0 0 0-16,5 6 0 0,3-2 0 0,2 0 0 15,2 1 0-15,2-1 0 0,3-1 0 0,1 1 0 16,-1 0 0-16,2-1 0 0,0 1 0 0,0-1 0 0,0 0 0 16,-1 1 0-16,-3-1 0 0,-1 0 0 0,1 1 0 15,-3-1 0-15,-2 1 0 0,-3 1 0 16,-1-2 0-16,-2 0 0 0,-4-3 0 0,5 5 0 0,-5-5 0 16,-1 5 0-16,-3 1 0 0,0-1 0 0,-3 1 0 0,1-2 0 15,-4 0 0-15,-1 2 0 0,-2 1 0 16,-2-2 0-16,0 1 0 0,-2-1 0 0,-1-1 0 15,0 1 0-15,0-1 0 0,1 0 0 0,-2-1 0 0,0-1 0 16,3 1 0-16,1 2 0 0,0 0 0 0,2 0 0 16,2-2 0-16,2-1 0 0,3 0 0 0,1 2 0 15,5-4 0-15,0 0 0 0,0 6 0 0,5 1 0 16,1-1 0-16,3 1 0 0,3-1 0 0,2-1 0 0,2 2 0 16,1-3 0-16,2-1 0 0,1 0 0 0,-1-2 0 15,-1 0 0-15,1-1 0 0,0 0 0 0,-3 0 0 16,-1 1-208-16,-2-1 64 0,-2 1 16 15,-4 0 128-15,0 2 0 0,-1 0-144 0,-6-3 144 0,0 0 0 0,0 0 0 16,-2 5 0-16,-1 1 0 0,-2-1 128 0,-3 2-128 16,-3 0 192-16,0 1-64 0,-3 0-128 0,-2-1 0 15,-1 1 0-15,-1 0 128 0,-1 0-80 0,1-2-48 16,-2 1 0-16,1-1 0 0,0 0 0 0,2-1 0 16,-1 1 0-16,2-1 0 0,1 0 0 0,1-1 0 15,2 1 0-15,1-1 0 0,2 0 0 0,3 1 0 16,1-1 0-16,2 1 0 0,3-5 0 0,0 6 0 15,1 0 0-15,1 0 0 0,2 0 0 0,1-1 0 16,2 1 0-16,0-2 0 0,2-1 0 0,0 0 0 16,-1-1 0-16,-1-1 0 0,-7-1 0 0,8 1 0 0,-8-1 0 15,0 0 0-15,0 0 0 0,0 0 0 16,0 0 0-16,0 0 0 0,0 0 0 0,0 0 0 0,-2-4 0 0,-5 0 0 16,1 1 0-16,-4 0 0 0,0-1 0 0,0 1 0 0,0 1 0 15,-1 0 0-15,-1 1 0 16,0 0 0-16,-1 1 0 0,1 1 0 0,1 0 0 0,1 1 0 15,-2 1 0-15,1 2 0 0,1-1 0 0,1 3 0 16,1-1 0-16,0 1 0 0,1-1 0 0,1 1 0 16,3-1 0-16,3-6 0 0,0 0 0 0,0 0 0 15,0 0 0-15,0 0 0 0,7 1 0 0,1-1 0 0,1-3 0 16,0-1 0-16,1-1 0 0,-2-1 0 0,-1-1 0 16,1 0 0-16,-3-1 0 0,0 0 0 15,-2 0 0-15,-1-2 0 0,-1 0 0 0,-2 1 0 0,-2 0 0 16,0 1 0-16,-2 2 0 0,0 1 0 0,-1 1 0 15,-1 1 0-15,-2-1 0 0,0 2 0 0,-2 1 0 0,0 2 0 16,0 3 0-16,0 0 0 0,-1 1 0 0,-1 3 0 16,2 1 0-16,0 1 0 0,0 0 0 0,1 1 0 15,0 0 0-15,1 1 0 0,1-1 0 0,0 0 0 16,1-1 0-16,2 0 0 0,-1-2 0 0,2 0 0 16,-2-1 0-16,4-2 0 0,2-5 0 0,0 0 0 0,0 0 0 15,0 0 0-15,0 0 0 0,0 0 0 16,0 0 0-16,0 0 0 0,0 0 0 0,2-5 0 0,0-2 0 15,-2 1 0-15,-1-4 0 0,-2 0 0 16,-1-1 0-16,-2 1 0 0,1 0 0 0,-4 1 0 16,0 0 0-16,-2 2 0 0,0 0 0 0,-1 2 0 0,-2 0 0 15,-1 3 0-15,1 2 0 0,0 2 0 0,-2 1 0 16,3 2 0-16,1 0 0 0,0 2 0 16,0 0 0-16,0 0 0 0,2 1 0 0,-1 1 0 15,2 0 0-15,2-2 0 0,1 1 0 0,0-1 0 0,2-2 0 0,1 1 0 0,-1-1 0 0,4-5 0 16,0 0 0-16,0 0 0 15,0 0 0-15,0 0 0 0,0 0 0 0,0 0 0 0,0 0 0 16,4-4 0-16,-1-3 0 0,0-1 0 0,-2-2 0 0,1 1 0 16,-2-1 0-16,0 0 0 15,-2-1 0-15,0 1 0 0,0 1 0 0,-1 1 0 16,-1 2 0-16,0 1 0 0,-3 2 0 0,1 2 0 16,-2 2 0-16,-1 3 0 0,-2 1 0 0,0 1 0 15,0 2 0-15,0 0 0 0,0 1 0 0,0 1 0 0,0 1 0 16,2-2 0-16,2 1 0 0,-1-1 0 0,1 0 0 15,2-1 0-15,0-2 0 0,2 0 0 16,-1-1 0-16,4-5 0 0,0 0 0 0,0 0 0 0,0 0 0 0,0 0 0 16,0 0 0-16,0 0 0 0,0 0 0 0,0 0 0 0,0 0 0 0,0 0 0 15,2-7 0-15,-1-2 0 16,-1-1 0-16,-1 0 0 0,0-2 0 16,-1 0 0-16,-2 0 0 0,1 0 0 0,-1-2 0 0,-2 2 0 15,1 1 0-15,-1 2 0 0,0 2 0 0,-1 1 0 16,0 2 0-16,0 2 0 0,-1-1 0 0,0 3 0 15,1 2 0-15,-3 0 0 0,1 1 0 0,0 3 0 16,0-1 0-16,0 3 0 0,2 1 0 0,-1-1 0 16,0 2 0-16,1 0 0 0,0 0 0 0,0 1 0 0,1-1 0 15,-1 0 0-15,2 0 0 0,-1-1 0 0,1-2 0 0,-1 0 0 16,3-2 0-16,1 0 0 16,2-5 0-16,0 0 0 0,0 0 0 0,0 0 0 15,0 0 0-15,0 0 0 0,0 0 0 0,0 0 0 16,1-7 0-16,0-1 0 0,0 1 0 0,-1-3 0 15,1-1 0-15,0 0 0 0,0 0 0 0,-1-1 0 0,0 0 0 0,-2 1 0 16,1 1 0-16,-1 1 0 0,0 1 0 0,-1 2 0 16,-1 0 0-16,0 3 0 0,4 3 0 15,-8 0 0-15,-2 1 0 0,-1 2 0 0,-1 3 0 0,0 3 0 0,1 2 0 16,-2 2 0-16,-1 0 0 16,1 2 0-16,0 1 0 0,1-1 0 0,2-1 0 0,0 0 0 15,0-1 0-15,1-1 0 0,1-1 0 0,0-1 0 16,2-2 0-16,2-2 0 0,4-6 0 0,0 0 0 15,0 0 0-15,0 0 0 0,0 0 0 0,0 0 0 0,0 0 0 0,1-5 0 16,1-3 0-16,1-2 0 16,-1-1 0-16,-1-1 0 0,1-1 0 0,-1-2 0 0,-1 0 0 0,0-1 0 15,0-1 0-15,-1 1 0 0,-1 0 0 16,-1 2 0-16,-1 0 0 0,0 1 0 0,1 4 0 0,-4 0 0 16,1 1 0-16,0 1 0 0,-1 3 0 0,0 2 0 15,-3 1 0-15,-1 2 0 0,-3 2 0 0,2 3 0 16,-1 0 0-16,-2 3 0 0,-2 1 0 0,1 1 0 15,-3 2 0-15,3 0 0 0,-1 1 0 0,1-1 0 16,0-1 0-16,2 0 0 0,1 0 0 0,2-1 0 0,-3-1 0 0,5-2 0 16,-1-3 0-16,2 0 0 0,8-5 0 0,0 0 0 15,-6 1 0-15,6-1 0 0,0 0 0 0,-3-6 0 16,0-2 0-16,2 0 0 0,1-2 0 0,-1-1 0 16,0-1 0-16,-2-2 0 15,-1 1 0-15,1 0 0 0,-1 1 0 0,0 0 0 16,-2 0 0-16,1 2 0 0,-1 1 0 0,0 1 0 0,-3 2 0 0,0 0 0 15,0 3 0-15,-2 1 0 0,-3 1 0 0,1 1 0 16,-1 0 0-16,0 1 0 0,2 1 0 0,-2 0 0 0,2 0 0 0,1-1 0 16,2-1 0-16,0 0 0 15,4-1 0-15,5 1 0 0,-3-2 0 0,3-2 0 16,2-4-832-16,3-3-176 16,4-2-16-16,5-3-15824 0,8-1-3168 0</inkml:trace>
  <inkml:trace contextRef="#ctx0" brushRef="#br1" timeOffset="-34169.562">6350 15071 13823 0,'0'0'1216'0,"0"0"-960"0,0 0-256 0,0 0 0 0,0 0 3056 0,0 0 560 15,0 0 112-15,0 0 32 0,0 0-1408 0,0 0-288 16,0 0-48-16,0 0-16 0,0 0-336 0,0 0-64 15,0 0 0-15,0 0-16 0,0 0-128 0,6-3-32 16,-3-1 0-16,1-2 0 0,1 1-448 0,-1-1-80 16,2-1-32-16,-1 0 0 0,1-2-352 0,0-1-64 0,3-2 0 0,-4-1-16 15,2 0-176-15,2-3-48 16,-1 2 0-16,-1 2 0 0,-1 2-64 0,-2 2-16 16,-1 3 0-16,-3 5 0 0,0 0 48 0,0 0 0 0,0 0 0 0,0 0 0 15,4 7 32-15,-3 4 16 16,-1 1 0-16,0 3 0 0,1 0-224 0,-1 2 144 0,1-1-144 0,0 0 128 15,-1-1-128-15,1-1 0 16,0 1 0-16,3-2 0 0,-2-1 0 0,1-1 0 16,0-1 0-16,1-1 0 0,0-2 0 0,2-1 0 0,-1-2 0 15,1-1 0-15,-6-3 0 0,6 2 0 16,-6-2 0-16,8-3 0 0,0-1 160 0,-1-2 0 16,0 0 0-16,-2 0 0 0,1 0 32 0,-1-3 16 0,1-2 0 0,-1 0 0 15,1 0-64-15,-2-1-16 0,2-1 0 0,-2-1 0 16,0-2-128-16,-1 2 128 0,0 0-128 0,-1 2 128 15,-2 2-128-15,1 3 160 0,-1 1-160 0,0 6 160 16,0 0 0-16,0 0 0 0,0 0 0 0,0 0 0 0,0 0-32 0,0 6-128 16,0-1 192-16,2 2-64 0,0 1-128 15,-2-1 0-15,1 1 0 0,0 1 0 0,1 0 0 0,1 2 0 16,1-2 0-16,-1 0 0 0,0-1 0 16,1 0 0-16,-1-2 0 0,-1 1 0 0,-2-7 0 0,3 6 0 15,-3-6 0-15,5 6 0 0,-5-6 0 0,0 0 0 0,0 0 0 0,6 2 0 16,-6-2 128-16,0 0-128 15,8-2 0-15,1-2 128 0,-1-1-128 0,-2-1 128 16,2-2-128-16,0-1 128 0,-2-1-128 0,1-1 0 16,-1 0 144-16,0-1-144 0,1-4 0 0,-2 0 128 15,-2 2-128-15,1 1 0 0,-1 1 0 0,-1 2 0 16,-1 2 0-16,0 2 128 0,-1 6-128 0,0 0 0 16,0 0 0-16,0 0 128 0,0 0-128 0,0 0 0 15,0 0 0-15,0 0 128 0,1 7-128 0,2 1 0 16,-1 1 0-16,0 0 0 0,0 1 0 0,2 1 0 15,-1-1 0-15,1 1 0 0,2 2 0 0,-1 0 0 0,1-2 0 16,-1-2 0-16,3-1 0 0,-1-1 0 16,-1-2 0-16,1 1 0 0,0-2 0 0,1-2 0 0,0-1 0 15,-3 1 0-15,2-2 0 0,0-2 0 16,-1-1 0-16,1-1 0 0,2-2 0 0,-2 0 0 0,0-3 0 0,-1-1 0 16,1-2 0-16,1-1 144 0,-3-1-144 0,0 0 0 0,-1-1 128 15,-1 0-128-15,2 1 0 0,-3 2 0 0,0 0 0 16,1 3 0-16,-1 1 128 0,-1 3-128 15,-1-1 0-15,-1468 6 0 0,2936 0 128 0,-1468 0-128 0,0 0 0 16,0 0 160-16,0 0-160 0,0 0 128 0,-1 8-128 0,-1 2 0 16,1 1 0-16,1 2 128 0,1 2-128 15,2-1 0-15,-1-1 0 0,0 0 0 0,1 0 0 0,1 1 0 16,-1-2 0-16,1-1 0 0,1-2 0 0,-1-1 0 16,1-1 0-16,-1 0 0 0,1-2 0 0,0-1 0 15,0 0 0-15,1-2 0 0,-6-2 0 0,6 1 0 16,1-2 0-16,0 0 0 0,-1-1 0 0,2-3 0 15,0 0 0-15,2-4 0 0,-3-2 0 0,2 0 0 16,0-1 0-16,-1-1 0 0,-2-2 0 0,1 1 0 0,-2 0 0 16,0 1 0-16,-1 0 0 0,-1 2 0 0,-2 2 0 0,1 2 0 15,-1 0 0-15,-1 3 0 0,-3 1 128 0,3 3-128 16,0 0 0-16,0 0 0 0,0 0 0 0,0 0 128 0,-5 4-128 16,2 3 0-16,-1 0 0 15,3 3 128-15,-2 1-128 0,2 1 0 0,1 0 0 16,0 2 0-16,0-2 0 0,1 1 0 0,0 0 0 15,1-1 0-15,-1-2 0 0,2-1 0 0,0-1 0 0,1-3 0 16,1 1 0-16,0-2 0 0,1 0 0 0,-1 0 0 16,-5-4 0-16,7 1 0 0,-1-1 0 0,2-1 0 15,2-1 0-15,0-3 0 0,0 0 0 16,-1-2 0-16,-2-1 0 0,1 0 0 0,0-2 0 0,-1-1 0 16,0-1 0-16,0-2 0 0,0 1 0 0,-2 2 0 0,-2-1 0 0,0 1 0 15,-1 1 0-15,1 1 0 0,0 2 0 16,-2 0 0-16,1 2 0 0,-2-1 0 0,0 6 0 0,0 0 0 15,0 0 0-15,0 0 0 0,0 0 0 0,-3 6 0 16,1 1 128-16,0 3-128 0,0 2 0 0,1 1 0 16,1 1 0-16,0-1 0 0,1 0 0 0,2 0 0 15,0-1 0-15,0 0 0 0,-2-1 0 0,3-1 0 16,0-1 0-16,0-1 0 0,1-2 0 0,0 0 0 16,1-2 0-16,-2 0 0 0,-4-4 0 15,6 1 0-15,0-1 0 0,1-1 0 0,1-2 0 0,-1 0 0 16,0-2 0-16,2-2 0 0,-2-1 0 0,1-2 0 15,0-1 0-15,1-1 0 0,-3-1 0 0,2-1 0 16,-4-2 0-16,3 1 0 0,1 0 0 0,-2 0 0 16,0 2 0-16,-3 1 0 0,-1 1 0 0,0 3 0 15,1 2 0-15,-3 6 0 0,0 0 0 0,0 0 0 16,0 0 0-16,0 0 0 0,0 0 0 0,0 0 0 16,0 0 128-16,-1 7-128 0,1 3 0 0,0 1 0 0,0 3 0 0,0 0 128 15,0 0-128-15,0 2 0 0,0-1 0 0,0-1 0 16,1-1 0-16,0 0 0 15,0-2 0-15,1-2 0 0,-1 0 0 0,1-1 0 16,1 0 0-16,0-3 0 0,-3-5 0 0,0 0 0 0,6 5 0 0,-6-5 0 16,8 1 0-16,0-1 0 0,0-3 0 0,-1 0 0 0,0-2 0 15,1-2 0-15,-1-1 0 0,2-2 0 0,0-2 0 16,-1 0 0-16,-3-1 0 0,2 0 0 0,-1 0 0 16,0-1 0-16,-1 2 0 0,1 1 0 15,-1 3 0-15,-1 0 0 0,-4 1 0 0,0 7 0 16,0 0 0-16,0 0 0 0,0 0 0 0,0 0 0 15,0 0 0-15,0 0 0 0,0 0 128 0,-2 9-128 0,1 1 0 16,1 0 0-16,0 0 0 0,1 1 0 0,-1 1 0 16,-1 0 0-16,2 0 0 0,-1-1 0 0,0-1 0 0,2 0 0 15,0-1 0-15,0-2 0 0,1-1 0 0,1-1 0 16,-4-5 0-16,4 6 0 0,-4-6 0 0,7 3 0 16,-7-3 0-16,5 1 0 0,3-2 0 15,-1-1 0-15,1-1 0 0,0-2 0 0,0-1 0 0,-1-2 0 16,2-2 0-16,-1-1 0 0,-1-1 0 0,1 0 0 15,0 0 0-15,-2 0 0 0,0-2 0 0,-2 2 0 16,1 2 0-16,-2 2 112 0,0 0-112 0,0 1 0 16,-3 7 0-16,0 0 0 0,0 0 0 0,0 0 0 0,0 0 0 0,0 0 0 0,0 0 0 0,0 0 0 31,-4 8 0-31,2 2 0 0,1 0 0 0,0 1 0 16,0 0 0-16,1 0 0 0,0 1 0 0,1-1 0 15,0 0 0-15,0-1 0 0,1-1 0 0,2-1 0 16,-2-1 0-16,1 0 0 0,0-2 0 0,2 0 0 15,-1-2 0-15,2-1 0 0,-1-1 0 0,2-1 0 0,-2-2 0 0,2 0 0 16,1-2 0-16,-1 0 0 0,2-1 0 16,-1-2 0-16,1-2 0 0,-2 0 0 15,1-2 0-15,-1 0 0 0,-1-1 0 0,1 0 0 0,-2-1 0 0,2 2 0 16,-2-1 0-16,0 1 0 0,-2 1 0 0,0 2 0 16,0 1 0-16,-1 1 0 0,-2 6 0 0,0 0 0 0,0 0 0 0,0 0 0 15,0 0 0-15,0 0 0 16,0 0 0-16,1 9 0 0,-2 1 0 0,1 1 0 15,0 0 0-15,0 1 0 0,0-1 0 0,0 1 0 16,1-1 0-16,1 0 0 0,0-1 0 0,0-1 0 0,1-3 0 16,0 1 0-16,-3-7 0 0,3 5 0 0,-3-5 0 0,0 0 0 15,6 4 0-15,-6-4 0 0,6 0 0 0,1 0 0 16,-2-3 0-16,2 0 0 0,0-1 0 0,-1-3 0 16,0-1 0-16,0 0 0 0,2-3 0 0,-1 0 0 15,-2-1 0-15,2-2 0 0,-1 1 0 0,0 0 0 16,-1 1 0-16,1 1 0 0,-1 0 0 0,0 2 0 15,-3 1 0-15,1 3 0 0,-3 5 0 0,0 0 0 16,0 0 0-16,0 0 0 0,0 0 0 0,0 0 0 16,0 9 0-16,1 2 0 0,-1 2 0 0,0 1 0 15,0 2 0-15,1-1 0 0,-1-1 0 0,0 1 0 16,3-1 0-16,-2-2 0 0,0-1 0 0,2-2 0 16,-1 0 0-16,3-2 0 0,0-1 0 0,1-2 0 15,0 1 0-15,1-3 0 0,-7-2 0 0,8 0 0 16,-1-2 0-16,2-2 0 0,1 0 0 0,0-2 0 15,0-1 0-15,0-2 0 0,1-1 0 0,0-1 0 16,0-1 0-16,-1-1 0 0,1-2 0 0,-1 1 0 0,-1-1 0 0,1 0 0 0,0 1 0 16,-2 1 0-16,-1 2 0 0,-1 1 0 15,1 0 0-15,-3 2 0 0,-1 2 0 0,0 1 0 16,-3 5 0-16,0 0 0 0,0 0 0 0,0 0 0 16,0 0 0-16,0 0 0 0,1 8 0 0,-1 2 0 15,0 2 0-15,0 1 0 0,0 2 0 0,0 0 0 16,1 0 0-16,0 1 0 0,0-1 0 0,1-1 0 15,0 0 0-15,1-2 0 0,1-1 0 16,0-1 0-16,1-2 0 0,0-1 0 0,1-1 0 0,-1-2 0 16,3-1 0-16,-1-1 0 0,-1 0 0 0,2-2 0 0,0-3 0 0,2 0 0 15,-2-1 0-15,1-3 0 0,0-2 0 0,0-1 0 16,0-1 0-16,0-1 0 0,-2-1 0 0,1-1 0 16,-1-1 0-16,2 1 0 0,-3 0 0 0,0 1 0 15,2 1 0-15,-2 2 0 0,-1 1 0 0,-2 2 0 16,1 2 0-16,-4 5 0 0,0 0 0 0,0 0 0 15,0 0 0-15,0 0 0 0,0 0 0 0,0 0 0 16,1 7 0-16,0 4 0 0,-1 3 0 16,0 0 0-16,0 0 0 0,0 2 0 0,-1-1 0 0,1-1 0 15,0 1 0-15,1-2 0 0,0-1 0 0,0-2 0 16,1-1 0-16,0-2 0 0,1 1 0 0,-3-8 0 0,4 4 0 0,2 1 0 16,-6-5 0-16,8 3 0 15,0-1 0-15,1-2 0 0,0-2 0 0,-2-1 0 0,0-2 0 16,2 0 0-16,0-2 0 0,0 0 0 0,1-2 0 0,0-1 0 15,1-1 0-15,-2 0 0 16,0-1 0-16,1 0 0 0,-1 0 0 0,0 0 0 16,1-1 0-16,-1 4 0 0,-2 0 0 0,-2 2 0 15,1 3 0-15,-6 4 0 0,0 0 0 0,0 0 0 16,0 0 0-16,0 0 0 0,4 5 0 0,-1 3 0 0,0 1 0 16,-2 2 0-16,0 1 0 0,0 1 0 0,-1 1 0 0,0 1 0 0,2-2 0 15,-2-1 0-15,1-1 0 0,0-1 0 16,2 0 0-16,1-1 0 0,-1-3 0 0,1 1 0 0,-4-7 0 0,4 5 0 15,1 0 0-15,2-2 0 16,0-1 0-16,-1-1 0 0,1-1 0 0,1-2 0 0,0-1 0 16,0-2 0-16,0 1 0 0,1-3 0 15,2 0 0-15,-4-1 0 0,2-1 0 0,0-1 0 16,1-1 0-16,-1-1 0 0,-1 0 0 0,1-1 0 0,-1 0 0 16,1 1 0-16,-1-1 0 0,0 2 0 0,-2 3 0 0,-1 0 0 15,0 2 0-15,-5 6 0 0,0 0 0 0,0 0 0 16,0 0 0-16,0 0 0 0,2 7 0 0,-1 2 0 15,-1 2 0-15,0 1 0 0,-1 0 0 0,0 1 0 16,0-2 0-16,1 1 0 0,0-1 0 0,0-1 0 16,0-1 0-16,1 0 0 0,0-1 0 0,0-2 0 15,-1-6 0-15,2 7 0 0,-2-7 0 0,6 5 0 16,-6-5 0-16,7 2 0 0,1-2 0 0,0-1 0 16,0-1 0-16,-1-1 0 0,1-2 0 0,1 0 0 0,-1-2 0 0,0 0 0 15,1-2 0-15,0-1 0 16,1-1 0-16,-1 0 0 0,1-1 0 0,0 0 0 15,0-1 0-15,1-1 0 0,-1 1 0 0,0 1 0 16,-1 1 0-16,0 1 0 0,-1 1 0 0,0 3 0 16,-2 0 0-16,-1 3 0 0,-5 3 0 0,0 0 0 15,0 0 0-15,0 0 0 0,0 0 0 0,4 5 0 0,0 3 0 16,-2 2 0-16,0 1 0 0,-1 1 0 0,-1 0 0 16,0 0 0-16,0 0 0 0,1-1 0 0,0-1 0 0,1 0 0 15,-2-1 0-15,1-1 0 0,0-2 0 0,-1-6 0 0,4 6 0 0,-4-6 0 16,6 3 0-16,-1-1 0 15,1-1 0-15,-1-2 0 0,3-2 0 0,-2-1 0 16,2-3 0-16,1-1 0 0,-1 0 0 0,2-2 0 16,-3-2 0-16,1-2 0 0,1 1 0 0,0-1 0 0,-1-2 0 15,2 3 0-15,0 1 0 0,0 0 0 0,0-1 0 0,0 2 0 16,-2 1 0-16,-1 2 0 0,0 2 0 0,-2 0 0 16,2 2 0-16,-7 4 0 0,0 0 0 0,5 0 0 0,-5 0 0 15,5 3 0-15,-2 3 0 0,-1 1 0 16,1 2 0-16,-1 2 0 0,-1 0 0 15,0 2 0-15,0 0 0 0,-1 2 0 0,0-1 0 0,0 0 0 16,0 0 0-16,1-2 0 0,0-1 0 0,0-1 0 16,0-3 0-16,2 1 0 0,0-1 0 0,-3-7 0 15,0 0 0-15,5 5 0 0,-5-5 0 0,6 2 0 16,-6-2 0-16,8-1 0 0,-1-1 0 0,1-2 0 16,0-3 0-16,1-1 0 0,-1-1 0 0,1 0 0 15,-2-2 0-15,0-2 0 0,2 1 0 0,0 0 0 16,0 0 0-16,1 0 0 0,0 0 0 0,-2 1 0 15,1 0 0-15,-1 1 0 0,-1 1 0 0,-1 2 0 0,0 0 0 0,-2 3 0 16,-4 4 0-16,0 0 0 0,0 0 0 0,0 0 0 0,0 0 0 0,0 0 0 16,6 4 0-16,-3 1 0 15,0 2 0-15,-1 1 0 16,-1 1 0-16,1 0 0 0,-2 2 0 0,1 0 0 16,-1 0 0-16,1 0 0 0,0-1 0 0,0 0 0 0,0-2 0 0,1 0 0 15,0-2 0-15,2 1 0 0,-1-3 0 0,-3-4 0 16,4 4 0-16,3-2 0 0,-7-2 0 0,7 0 0 0,-1-1 0 15,1-2 0-15,-1-1 0 0,1-1 0 0,1-2 0 0,-1-1 0 16,1-1 0-16,1 1 0 16,-1-1 0-16,-1-1 0 0,1 0 0 0,1 0 0 15,-1 1 0-15,-2 1 0 0,2-2 0 0,-2 1 0 16,2 1 0-16,-1 0 0 0,-1 1 0 0,-1 1 0 0,-1 2 0 0,1 1 0 16,-5 3 0-16,0 0 0 0,0 0 0 0,0 0 0 15,0 0 0-15,4 3 0 0,-4-3 0 0,5 6 0 16,0 3 0-16,-2 0 0 0,-1 0 0 0,1 0 0 15,-3 1 0-15,0 1 0 0,0 0 0 16,1 0 0-16,0-2 0 0,0 0 0 0,1-1 0 0,-1 0 0 16,1-2 0-16,2 0 0 0,-4-6 0 0,4 3 0 15,-4-3 0-15,6 0 0 0,-1-1 0 0,3-1-128 16,-3-2 128-16,2-1 0 0,1-3 0 0,-1 1 0 16,0-2-128-16,1 0 128 0,-1 0 0 0,1 0 0 15,1 1 0-15,-2-1 0 0,1 0 0 0,-1 1 0 16,-3 1 0-16,3-1 0 0,-3 1 0 0,2 1 0 15,-1 0 0-15,1 2 0 0,-1 0 0 0,-5 4 0 16,0 0 0-16,0 0 0 0,0 0 0 0,0 0 0 0,6 5 0 0,-3 0 0 16,1 1 0-16,0 2 0 0,-2 0 0 15,-1 2 0-15,0 0 0 0,0 1 0 0,-1 0 0 0,1 0 0 16,-1 0 0-16,1-1 0 0,0-1 0 0,1 0 0 16,-1-2 0-16,1 0 0 0,-2-7 0 0,3 5 0 15,-3-5 0-15,6 6 0 0,-6-6 0 0,7 2 0 16,0-2 0-16,1-1 0 0,-1-1 0 0,2-1 0 15,0-2 0-15,0 0 0 0,1-3 0 0,0 0 0 16,1-1 0-16,-2 1 0 0,1-2 0 0,-1 1 0 16,0 0 0-16,1 1-128 0,-1 1 128 0,-2-1 0 15,1 0 0-15,1 1 0 0,-4-1 0 0,1 0 0 0,0 2 0 16,0 1 0-16,-2 0 0 0,2 1 0 0,-3 1 0 0,-3 3 0 16,0 0 0-16,0 0 0 0,5 0 0 0,-5 0 0 15,0 0 0-15,3 7 0 0,0 0 0 0,-1 2 0 16,-2 1 0-16,0 1 0 0,1 1 0 0,-1 1 0 15,0 1 0-15,0-2 0 0,0 0 0 0,2-1 0 16,0 0 0-16,0-1 0 0,-1-1 0 0,1-2 0 16,0 0 0-16,3-3 0 0,-5-4-144 0,4 4 144 15,-4-4 0-15,6 1-144 0,-1-2 144 0,1-1 0 16,0-1-144-16,0-1 144 0,-1-2 0 0,2 0 0 0,-2-1 0 0,1-1 0 16,1 0-160-16,-1-1 160 15,0 0 0-15,0 0-144 0,2 0 144 0,-1 1 0 16,-2-1 0-16,1 1-128 0,-1 0 128 0,1 2 0 15,-1 0 0-15,2 2 0 0,-7 4 0 0,4-3 0 16,-4 3 0-16,0 0 0 0,0 0 0 0,0 0 0 16,7 4 0-16,-3 1 0 0,-1 3 0 0,0 1 0 0,-2 1 0 0,0 2 0 15,0 0 0-15,0 1 0 0,0-1 0 16,1-1 0-16,0-1 0 0,1 1 0 0,-2-2 0 16,1-1 0-16,1-2 0 0,1 0 0 0,-4-6 0 15,4 5 0-15,-4-5 0 0,7 4-128 0,-7-4 128 16,7 2 0-16,1-2 0 0,0-1-160 0,-1-1 160 0,2-2 0 0,0 0-144 15,0-2 144-15,0 0 0 0,-2-1-144 16,1-1 144-16,0 0-128 0,-1-2 128 0,2 0-128 16,0 0 128-16,0 0 0 0,0-1 0 0,0 1 0 0,-1 0 0 15,1 1 0-15,0 2 0 0,-2 0 0 0,1 1 0 0,-1 0 0 16,-2 2 0-16,0 0 0 16,-5 4 0-16,0 0 0 0,5-1 0 0,-5 1 0 0,0 0 0 0,5 4 0 15,-5-4 0-15,0 0 0 0,3 6 128 0,-1 3-128 16,0 0 160-16,-1 1-160 15,0 0 128-15,1-1-128 0,-1 1 0 0,0 1 0 0,1 0 0 0,-1-1 0 16,0-2 0-16,0 0 0 0,0-2 0 0,2 1 0 16,-3-7 0-16,2 5 0 0,-2-5 0 0,0 0 0 15,5 4 0-15,-5-4 0 0,0 0 0 0,7 0 0 16,-3-1 0-16,2-2 0 0,-1-1 0 0,2 0 0 16,-2-3 0-16,1 0 0 0,-1-1 0 0,1-1-128 15,-1-1 128-15,1 0 0 0,0 0 0 0,0 1 0 16,-2 2 0-16,1-2 0 0,-1 1 0 0,2 0 0 15,-2 1 0-15,0 0 0 0,1 0 0 0,-1 3 0 16,0 0 0-16,-4 4 0 0,0 0 0 0,0 0 0 0,0 0 0 0,4 2 0 16,-4-2 0-16,5 5-128 0,0 1 128 0,-1-1 0 0,0 2 0 15,-1 1 0-15,0 0 0 16,2 3 0-16,-2 2 0 0,0-1 0 16,0 0 0-16,2 0 0 0,-1-1 0 0,3-1 0 0,-2-1 0 0,3-1 0 15,2-1 0-15,0-2-128 0,1 0 128 0,1-2 0 0,2-2 0 0,-1-2-160 16,2-2 160-1,0-2-128-15,1-1 0 0,-3-2 0 0,1-2 0 0,0 0 0 16,1 0-112-16,-2-1-16 0,-1 2 0 0,-1-4 0 16,-2 1-704-1,-3 1-160-15,-1 1-32 0,-2-1-14592 0,-3 0-2912 0</inkml:trace>
  <inkml:trace contextRef="#ctx0" brushRef="#br2" timeOffset="-28773.797">8701 10528 18431 0,'0'0'1632'0,"0"0"-1312"0,0 0-320 0,0 0 0 0,0 0 2800 0,0 0 480 16,0 0 112-16,0 0 0 0,0 0-1888 0,0 0-384 0,0 0-80 0,0 0-16 16,0 0-320-16,0 0-80 0,0 0-16 0,0 0 0 15,0 0 160-15,0 0 48 16,0 0 0-16,0 0 0 0,0 0 288 0,0 0 64 0,0 0 16 0,0 0 0 16,0 0 96-16,0 0 0 0,0 0 16 0,-7 2 0 0,1-2-240 0,-3 0-48 15,-1 0-16-15,-2 0 0 16,0-1-272-16,0 0-48 0,1 0-16 0,-2 1 0 0,2 0-352 0,2 0-80 15,0-1-16-15,-1 1 0 16,2 1-208-16,2-1 0 0,1 0 128 0,5 0-128 0,-5 0 0 0,0 0 0 16,5 0 0-16,0 0 0 15,0 0-832-15,0 0-64 0,0 0-16 16,0 0 0-16,0 0-1248 16,0 0-240-16,6-3-48 0,1-2-18096 0</inkml:trace>
  <inkml:trace contextRef="#ctx0" brushRef="#br2" timeOffset="-28422.413">8723 10230 6447 0,'0'0'576'0,"0"0"-576"16,0 0 0-16,0 0 0 0,0 0 5392 0,0 0 976 0,0 0 192 0,0 0 32 16,0 0-3152-16,0 0-640 15,0 0-128-15,0 0-32 0,0 0-656 0,-4-1-128 16,-3 0-16-16,0 0-16 0,1 1-656 0,-1 0-128 0,-1 0-16 0,-1 0-16 0,0 0-368 0,-1 0-64 16,1 0 0-16,-2 0-16 15,0 0-288-15,2-1-48 0,-2-1-16 0,2-1 0 16,0 1-208-16,2 0 128 0,-1 0-128 0,3 0 0 15,0-1 0-15,5 3 0 0,-3-3 0 0,3 3 0 32,-1-5-960-32,2-1-128 0,0 1-16 0,-1 5-16 15,4-6-1088-15,2 2-224 0,0-2-32 0,1 1-16688 0</inkml:trace>
  <inkml:trace contextRef="#ctx0" brushRef="#br2" timeOffset="-28015.829">8829 10015 5519 0,'0'0'496'0,"0"0"-496"16,0 0 0-16,0 0 0 0,0 0 4864 0,0 0 864 0,0 0 176 16,0 0 48-16,0 0-3504 0,0 0-688 0,0 0-144 0,0 0-16 15,0 0-480-15,2-5-96 0,-2 0 0 16,0-1-16-16,2 1 304 0,-2 5 64 0,1-6 16 15,-1 1 0-15,0 5 144 0,-1-6 16 0,-1 1 16 0,-1-1 0 16,1 0-352-16,0-2-80 0,0 0-16 0,1 0 0 0,-2 1-496 16,2-1-112-16,1 0 0 0,-2 1-16 15,0-1-320-15,1 1-176 0,1 1 192 0,0-1-192 0,0 2 0 0,0 5 0 16,1-6 0-16,-1 6-144 16,0 0-2032-16,0 0-384 0,8-1-96 15</inkml:trace>
  <inkml:trace contextRef="#ctx0" brushRef="#br2" timeOffset="-27683.368">9211 9957 15663 0,'0'0'1392'0,"0"0"-1120"16,0 0-272-16,0 0 0 0,7-3 2960 0,-7 3 544 16,6-2 96-16,0 0 32 0,-6 2-1072 0,5-5-224 0,1 1-32 0,-1-1-16 15,0 1-368-15,-1-1-64 16,1-1 0-16,-1 1-16 0,0-2-288 0,1 0-48 16,-1 0-16-16,1-1 0 0,-3 0-448 0,1 1-80 0,-1 0-32 0,2 0 0 15,-2 2-496-15,1-1-112 0,0 1 0 0,1 0-16 16,-1 1-304-16,-1 0 0 15,0-2 0-15,2 2 0 16,0-1-608-16,0 1-176 0,1 0-48 0,-2-1 0 16,3 2-1040-16,-1 0-224 0,-5 3-32 0,6-4-18128 0</inkml:trace>
  <inkml:trace contextRef="#ctx0" brushRef="#br2" timeOffset="-27416.013">9596 9917 5519 0,'0'0'496'0,"0"0"-496"0,0 0 0 0,0 0 0 0,7-4 6336 0,-3 1 1152 16,1-1 256-16,-1 0 32 0,0 1-4592 0,-4 3-928 0,6-3-176 0,-2-1-32 16,1 0-544-16,-1 0-96 15,2-1-32-15,-2 1 0 0,-1-1-416 0,1 1-64 16,-1-1-32-16,1 0 0 0,0 1-224 0,0-1-32 15,-1 0-16-15,2 0 0 0,-2 0-320 0,0 1-64 0,1-2-16 0,-1 2 0 16,0-1-192-16,2 1 0 16,-1-1 0-16,1 2 0 15,-1 0-1280-15,1 1-192 0,1 1-32 0,0-1-12896 16,4 2-2560-16</inkml:trace>
  <inkml:trace contextRef="#ctx0" brushRef="#br2" timeOffset="-27137.542">10041 9920 19343 0,'0'0'1728'0,"0"0"-1392"0,0 0-336 0,0 0 0 15,0 0 3680-15,0 0 672 0,7 0 128 0,0-1 16 0,-1 0-2352 0,2-1-480 16,0-2-80-16,1 0-32 15,-1-2-288-15,1 1-64 0,1-2-16 0,-1 0 0 0,0-1-240 0,0 0-48 16,-1 0-16-16,1 1 0 0,1-2-176 0,-2 0-48 16,-1 0 0-16,1 2 0 15,1-1-320-15,-1 1-64 0,-3 0-16 0,2 0 0 0,-2 0-256 0,1 3 0 16,-6 4 0-16,5-3 0 16,-5 3-1664-16,0 0-304 0,6-1-48 0</inkml:trace>
  <inkml:trace contextRef="#ctx0" brushRef="#br2" timeOffset="-26845.488">10453 9919 15663 0,'0'0'688'0,"0"0"144"0,0 0-656 0,0 0-176 0,0 0 0 0,0 0 0 16,0 0 6592-16,0 0 1280 0,0 0 256 0,0 0 48 15,0 0-5408-15,8-1-1072 0,-2 1-224 0,1-1-32 16,-2 0-800-16,2-1-176 0,1 0-16 0,-1 1-16 16,2 0-432-16,0 0 128 0,2-1-128 0,0 0 0 15,0-1 0-15,2 1 0 0,-1 0 0 0,-1 1-176 16,3-1-1104-16,-5 1-240 0,2-1-32 0,-1 1-12816 15,0 0-2560-15</inkml:trace>
  <inkml:trace contextRef="#ctx0" brushRef="#br2" timeOffset="-26561.37">10515 10246 28559 0,'0'0'2544'0,"0"0"-2032"15,0 0-512-15,0 0 0 0,6 0 3456 0,1-2 576 16,-1 0 128-16,1 1 32 0,2-1-1952 0,-1 1-384 16,-2 0-64-16,2 0-32 0,1-2-784 0,-1 1-144 15,1 1-48-15,1 0 0 0,1 0-464 0,-1 0-112 16,1 0-16-16,1 2 0 0,0-2-192 0,-1 1 0 0,-1 0 0 0,1 0 0 31,-2 0-1184-31,0 0-176 0,0 0-48 0,-1 1 0 16,1 0-1840-16,-1 0-368 0,-8-1-80 0,12 2-14064 0</inkml:trace>
  <inkml:trace contextRef="#ctx0" brushRef="#br2" timeOffset="-26299.337">10465 10624 33167 0,'0'0'2944'0,"0"0"-2352"0,0 0-464 0,0 0-128 0,0 0 3456 0,6 1 688 16,-1-2 128-16,1 0 16 0,0 0-2368 0,1 0-464 15,-1 0-112-15,2-1 0 0,2 1-704 0,0 0-144 16,1 0-32-16,0 1 0 0,1 0-304 0,0 0-160 15,1 0 160-15,1 0-160 0,-3-1 0 0,3 0 0 16,-1-1 0-16,0 1 0 16,0-2-1008-16,0 2-144 0,-4-1-16 0,2 0-16 15,-3-1-1744-15,0 0-336 0,-3 1-80 0</inkml:trace>
  <inkml:trace contextRef="#ctx0" brushRef="#br2" timeOffset="-26044.867">10493 10865 19343 0,'0'0'848'0,"0"0"192"0,0 0-832 0,0 0-208 0,6 0 0 0,-6 0 0 16,6-1 5504-16,0 0 1040 0,2 0 224 0,-1 1 32 15,-1 0-4432-15,2 0-896 0,1 0-192 0,0 0-16 16,-1 1-784-16,3 0-160 0,0 0-16 0,3 0-16 0,-2 1-288 0,0-1 0 16,0 0 0-16,-1 0 0 15,1-1-1984-15,-1 0-336 0,-2 0-80 0</inkml:trace>
  <inkml:trace contextRef="#ctx0" brushRef="#br2" timeOffset="-25755.192">10262 10924 26719 0,'0'0'2368'0,"0"0"-1888"15,-4 6-480-15,1-1 0 0,2 2 3744 0,-1-1 656 16,1 1 128-16,0 2 16 0,1 1-2112 0,0 0-448 0,0-2-64 0,1 2-32 16,-1 0-864-16,0 0-192 0,1-1-16 0,0 0-16 15,1-2-544-15,0 1-96 0,2-1-32 0,-1-1 0 32,0 0-896-32,-3-6-176 0,0 0-32 0,5 5-16 15,-5-5-1120-15,0 0-240 0,0 0-32 0,0 0-17312 0</inkml:trace>
  <inkml:trace contextRef="#ctx0" brushRef="#br2" timeOffset="-25497.956">9932 10891 38127 0,'0'0'1680'0,"0"0"368"0,-4 7-1648 0,0-1-400 16,1 1 0-16,0 1 0 0,0-1 1504 0,0 1 224 0,2 0 32 16,-3 0 16-16,1 0-832 0,2 1-176 0,0 0-16 0,0 0-16 15,-1 0-512-15,-1-1-96 0,0 0-128 0,0 0 176 16,0-1-416-16,-1 1-80 16,1-1 0-16,0-2-16 15,3-5-1872-15,-5 6-368 0,2-2-80 0,-1-1-15264 0</inkml:trace>
  <inkml:trace contextRef="#ctx0" brushRef="#br2" timeOffset="-25239.13">9542 10959 35759 0,'0'0'1584'0,"0"0"336"0,0 0-1536 0,0 0-384 0,0 0 0 0,0 0 0 16,-3 6 1760-16,0-1 288 0,-1 2 48 0,2 0 16 0,0 0-944 16,0 2-176-16,0 0-32 0,-1 1-16 0,1 0-560 15,0 0-96-15,-1 0-32 0,-1 1 0 0,1 0-256 0,-1 0 0 16,-2 0 0-16,1 0 0 0,-1-2 0 0,0 1-192 0,-1-1 0 0,1 0 0 31,1-1-1504-31,-1-2-288 0,0-1-64 0,0-2-16816 16</inkml:trace>
  <inkml:trace contextRef="#ctx0" brushRef="#br2" timeOffset="-24985.162">9289 10877 18431 0,'0'0'1632'0,"-3"3"-1312"15,-4 1-320-15,2-1 0 0,-1-1 4608 0,2 1 864 0,-2 1 160 0,2 0 48 16,0 2-3408-16,0-1-672 16,1 1-144-16,1 1-32 0,-4 2-592 0,2 1-112 15,1 0-16-15,-2 1-16 0,0 1-432 0,1 0-96 0,-1 1-16 0,1 0 0 16,-2 1-144-16,1-1 0 0,-2 0 0 0,1 0 128 16,1-1-128-16,-1 0-144 0,1-1 144 0,-2-1-208 15,2-1-1408-15,-1-2-288 0,0-2-48 0,0 0-10704 16,1-2-2128-16</inkml:trace>
  <inkml:trace contextRef="#ctx0" brushRef="#br2" timeOffset="-24723.735">8894 10858 21183 0,'0'0'944'0,"0"0"192"0,0 0-912 0,-4 7-224 0,-2-1 0 0,-1 2 0 0,0 0 4640 0,-1 2 880 15,1 1 176-15,-2 1 48 0,1 1-3632 0,-1 0-736 16,1 0-144-16,-2 2-16 0,0-1-512 0,2 0-112 0,-1 0-16 0,1-2 0 16,-1 0-352-16,0-1-80 15,1-1-16-15,2-2 0 0,0 1-128 0,1-2 0 16,-2-3-160-16,4 0 160 15,3-4-2336-15,0 0-368 0,0 0-80 0</inkml:trace>
  <inkml:trace contextRef="#ctx0" brushRef="#br2" timeOffset="-24482.083">8612 10825 34559 0,'-12'9'1536'0,"6"-5"304"0,-2 1-1472 0,-2 0-368 0,-1 1 0 0,0 0 0 0,-1 1 1664 0,0 1 272 16,0-1 48-16,0 1 16 0,1 0-1056 0,1 1-224 15,1-2-32-15,3 1-16 16,-1 0-1552-16,2-2-304 0,2 0-64 0</inkml:trace>
  <inkml:trace contextRef="#ctx0" brushRef="#br2" timeOffset="-23386.517">12554 14933 28383 0,'0'0'1264'0,"0"0"256"0,2-7-1216 0,-2 2-304 16,1-1 0-16,1 1 0 0,-2-1 1728 0,0 6 272 0,1-5 64 0,-1 5 16 15,0 0-256-15,0 0-48 0,0 0-16 0,0 0 0 16,0 0-352-16,0 0-64 0,0 0 0 0,0 0-16 15,0 0-320-15,0 0-64 0,-3 6-16 0,2 2 0 16,-2 0-528-16,1 0-96 0,0 1-32 0,1 0 0 16,-2 0-272-16,2 0 0 0,0-1 0 0,0 0 0 15,0 0 0-15,1-1 0 0,-1-1-128 0,1-6 128 16,0 0-1072-16,1 5-112 0,-1-5-32 0,0 0 0 16,0 0-1616-16,0 0-336 0,0 0-64 0</inkml:trace>
  <inkml:trace contextRef="#ctx0" brushRef="#br2" timeOffset="-23146.097">12794 14836 40607 0,'0'0'1792'0,"0"0"384"0,0 0-1744 0,0 0-432 0,0 0 0 0,0 0 0 0,0 0 1648 0,0 0 240 15,0 0 48-15,-1 6 16 0,-1 1-688 0,1 0-144 16,-1-2-32-16,0 3 0 0,1 0-544 0,0 0-112 15,0 2-32-15,-1 0 0 0,1 1-272 0,0 0-128 16,-2 1 128-16,2 0-128 0,0-1 0 0,0-1 0 16,0 0 0-16,0-1 0 0,1-1-336 0,0-2-48 0,0-6-16 15,0 0 0 1,0 0-1216-16,0 0-240 0,0 0-64 0,0 0 0 16,5-2-1792-16,2-2-352 0</inkml:trace>
  <inkml:trace contextRef="#ctx0" brushRef="#br2" timeOffset="-22893.982">13078 14839 11055 0,'0'0'976'0,"0"0"-784"0,0 0-192 0,0 0 0 0,0 0 7808 0,0 0 1536 16,0 0 288-16,0 0 64 0,0 0-6576 0,0 0-1328 15,0 0-256-15,0 0-48 0,0 0-656 0,0 0-128 16,0 8-16-16,-2 0-16 0,-2-1-368 0,4 1-80 15,0 1-16-15,0 2 0 0,-2 1-208 0,1 0 128 16,1 0-128-16,-2 1 0 0,-2 0 0 0,2 1 0 16,0-2 0-16,1-1-160 15,0-1-288-15,1-2-64 0,1-1-16 0,-1-7 0 16,0 0-1584-16,7 3-304 0,-1-3-64 0,2-1-16 16,0-3-1216-16,0-2-240 0</inkml:trace>
  <inkml:trace contextRef="#ctx0" brushRef="#br2" timeOffset="-22682.538">13365 14833 37775 0,'0'0'1664'0,"0"0"368"0,0 0-1632 0,0 0-400 16,0 0 0-16,0 0 0 0,-3 3 2320 0,3-3 384 0,-5 5 80 16,2 0 16-16,3-5-1264 0,-2 6-256 0,1 0-64 0,-3 0 0 15,2 2-576-15,1 0-128 0,1 1-32 0,0-1 0 16,1 2-336-16,-1 0-144 0,0 0 128 0,1 0-128 15,0-1 0-15,0 0 0 0,2-2 0 0,-2 0 0 32,1-2-864-32,2 0-96 0,-4-5-32 0,8 1 0 15,-1-1-1424-15,1-2-272 0,2-3-64 0</inkml:trace>
  <inkml:trace contextRef="#ctx0" brushRef="#br2" timeOffset="-22455.112">13589 14805 40543 0,'0'0'1792'0,"-3"6"384"0,0-2-1744 0,-3 1-432 0,3 3 0 0,0 0 0 0,-1 0 1568 0,1 0 224 16,1 1 64-16,1 1 0 0,0-1-960 16,1 1-192-16,1 0-48 0,0 1 0 0,1-1-480 15,1-1-176-15,-1 1 0 0,1 0 144 0,-1 0-272 0,1-1-64 16,0 0-16-16,1-2 0 15,-1 0-1728-15,1-1-352 0,-4-6-64 0,0 0-17056 0</inkml:trace>
  <inkml:trace contextRef="#ctx0" brushRef="#br2" timeOffset="-22244.805">13868 14809 22111 0,'0'0'1968'0,"0"0"-1584"0,0 0-384 0,0 0 0 15,0 0 4672-15,-4-3 864 0,4 3 160 0,0 0 48 16,0 0-3280-16,0 0-656 0,0 0-128 0,0 0-16 16,0 0-768-16,0 0-160 0,-3 7-32 0,1 0 0 15,0 2-384-15,0 1-96 0,1 0-16 0,1 1 0 16,0 0-208-16,0 1 0 0,0 0 0 0,1 0 0 16,2-1-624-16,0-1-160 0,0 0-48 0,2-2 0 15,0-2-1312-15,1-1-272 0,-6-5-48 0,7 2-16848 16</inkml:trace>
  <inkml:trace contextRef="#ctx0" brushRef="#br2" timeOffset="-22025.735">14154 14757 41007 0,'0'0'1808'0,"0"0"384"0,0 0-1744 0,-2 6-448 0,0 0 0 0,1 0 0 0,-1 1 1504 0,1 1 224 0,0-1 32 0,1 1 16 15,0 1-880-15,-2 1-160 0,2 0-32 0,0 0-16 16,2-2-448-16,-2 1-96 16,1 1-16-16,0 0 0 0,1 0-128 0,1-1 0 15,1-1-192-15,-1 0 192 16,1-1-1648-16,1-3-208 0,0-1-32 0,2 0-11776 16,2-2-2352-16</inkml:trace>
  <inkml:trace contextRef="#ctx0" brushRef="#br2" timeOffset="-21819.522">14399 14811 40895 0,'0'0'1808'0,"0"0"368"0,0 0-1728 0,0 0-448 15,0 0 0-15,-1 7 0 0,-1 0 1488 0,0 1 224 0,1-1 32 0,1 1 16 0,0-1-1040 16,0 0-208-16,0 1-32 0,1 0-16 0,2-1-464 15,-2 2 0-15,-1 0 0 0,1-1 0 16,0-2-1344-16,1 0-352 0,-2-6-80 0,0 0-18160 16</inkml:trace>
  <inkml:trace contextRef="#ctx0" brushRef="#br2" timeOffset="-21608.867">14687 14742 28559 0,'0'0'2544'0,"0"0"-2032"0,0 0-512 0,0 0 0 16,0 0 3840-16,0 0 656 0,-2 7 144 0,0 0 32 15,-1-1-3008-15,2 1-608 0,0 0-112 0,1 2-32 16,1 1-560-16,0 1-112 0,2 1-32 0,-1 0 0 16,-1-1-208-16,2 1 0 15,-1 1 0-15,1-1 0 16,0 0-1104-16,1-1-176 0,0 0-16 0,2-2-12528 0,1-3-2496 15</inkml:trace>
  <inkml:trace contextRef="#ctx0" brushRef="#br2" timeOffset="-21409.586">14974 14756 38639 0,'0'0'1712'0,"0"0"352"0,0 0-1648 0,0 0-416 0,-1 8 0 0,-1 1 0 0,1 1 1504 0,-1 0 224 16,-1 0 32-16,1 1 16 0,0 0-992 0,2 1-192 16,-1 0-32-16,1 0-16 0,1-1-544 0,2 0 0 15,-1 0 0-15,2-1 0 16,-1-1-2560-16,1-1-400 0</inkml:trace>
  <inkml:trace contextRef="#ctx0" brushRef="#br2" timeOffset="-21187.803">15263 14770 17503 0,'0'0'768'0,"0"0"176"0,0 0-752 0,0 0-192 0,0 0 0 0,0 0 0 16,0 0 5600-16,0 0 1088 15,-4 5 224-15,0 1 32 0,0 0-4800 0,2 2-960 16,0 0-192-16,1 1-32 0,-1 1-560 0,2-2-96 15,0 0-32-15,1 1 0 0,0 1-272 0,0-1 0 0,2-1-128 0,1 0 128 32,-1 0-1840-32,1-2-272 0,0-1-48 0,0-2-16400 0</inkml:trace>
  <inkml:trace contextRef="#ctx0" brushRef="#br2" timeOffset="-20975.79">15491 14710 23951 0,'0'0'2128'0,"0"0"-1696"0,0 0-432 0,0 0 0 0,0 0 3776 0,-3 7 688 15,0-1 128-15,-1 0 16 0,1 1-2576 0,0 2-528 16,0 0-96-16,1 1-32 0,0 1-800 0,2 0-176 16,-1 0-16-16,1 0-16 0,0 1-368 0,1 1 0 15,-2-2 0-15,1-2-192 16,0 1-1184-16,0-1-240 0,0 0-48 0,2-1-11136 15,-1-2-2240-15</inkml:trace>
  <inkml:trace contextRef="#ctx0" brushRef="#br2" timeOffset="-20788.227">15719 14734 16575 0,'0'0'736'0,"-2"6"160"0,-3 1-720 16,2 0-176-16,0 1 0 0,-1 1 0 0,0 0 3968 0,1 1 752 0,-1 0 144 0,2 1 48 15,-1 0-3616-15,2 0-720 0,0-3-128 16,2 2-16080-16</inkml:trace>
  <inkml:trace contextRef="#ctx0" brushRef="#br2" timeOffset="-20535.536">15962 14753 12895 0,'0'0'1152'0,"0"0"-928"0,-2 7-224 0,-2 0 0 0,1-1 5456 0,0 2 1056 16,0 1 208-16,-1 1 32 0,1-1-4592 0,1 1-928 16,0 0-176-16,-1 1-32 0,2 0-704 0,0-1-128 15,0 0-16-15,1 0-16 16,0-1-2048-16,1-2-416 0</inkml:trace>
  <inkml:trace contextRef="#ctx0" brushRef="#br2" timeOffset="-20311.176">16267 14717 33695 0,'0'0'1488'0,"0"0"304"0,0 0-1424 0,0 0-368 0,0 7 0 0,-1-1 0 16,-2 2 1920-16,1 1 320 0,0 1 64 0,0 1 16 15,0 1-1232-15,-1 1-240 0,2 0-48 0,0-1-16 16,1 0-624-16,0 0-160 0,0-1 0 0,0 0 0 16,1 0-2176-16,0-2-448 0</inkml:trace>
  <inkml:trace contextRef="#ctx0" brushRef="#br2" timeOffset="-20069.807">16480 14725 27647 0,'0'0'2448'16,"0"0"-1952"-16,-3 6-496 0,-1 2 0 0,3 1 3776 0,-1 0 640 15,-1 1 144-15,1-1 32 0,-2 2-2736 0,3 0-560 16,-1 3-96-16,0-2-32 0,1 0-784 0,-3 0-144 0,3 0-48 15,0 1 0-15,0-2-192 0,1 0-208 16,-1 0 32-16,2-2 16 0,-1-1-1872 0,1-2-368 16,3 0-80-16</inkml:trace>
  <inkml:trace contextRef="#ctx0" brushRef="#br2" timeOffset="-19806.191">16785 14795 6447 0,'0'0'576'0,"0"9"-576"0,0 2 0 0,-2 0 0 0,0 1 4912 0,0-1 864 15,0-1 176-15,0 0 48 0,1 1-3312 0,1 0-672 16,-1 0-128-16,0-1-32 0,-1-1-1088 0,2-1-240 15,0 1-32-15,0-1-16 0,0 0-480 0,3-2 0 16,-3-6 0-16,3 5 0 16,0-2-464-16,-3-3-192 0,6 2-48 0,-1-2-14784 0</inkml:trace>
  <inkml:trace contextRef="#ctx0" brushRef="#br2" timeOffset="-19569.76">17093 14706 14735 0,'0'0'1312'0,"0"0"-1056"0,0 0-256 0,0 0 0 16,0 0 5360-16,3 6 1008 0,1-1 208 0,0 2 32 16,-1 0-3584-16,-1 3-720 0,-1 1-128 0,0 1-48 15,1 0-768-15,-1 2-144 0,0-1-48 0,0 0 0 16,0 0-640-16,0 0-128 0,-1 2-16 0,0-1-16 0,0 0-368 0,0 0 0 15,0-1 0-15,0 0 0 16,0-1-416-16,2 0-48 0,-2-1-16 0,0-1-14544 16,2-1-2896-16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1T22:16:38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5009 6930 32255 0,'0'0'2864'0,"0"0"-2288"15,8-1-576-15,2-1 0 0,4-2 2736 0,3 0 432 16,3 0 96-16,1-2 0 0,2 1-1200 0,4-2-240 16,1-1-48-16,5 1-16 0,4-1-848 0,1 1-160 15,4 2-48-15,1-1 0 0,0 1-400 0,-1 2-96 16,-1-2-16-16,0 2 0 15,1 0-1024-15,0-1-192 0,0 0-64 0,0-3 0 0</inkml:trace>
  <inkml:trace contextRef="#ctx0" brushRef="#br0" timeOffset="546.573">4585 9867 23039 0,'16'13'2048'0,"-5"-8"-1648"0,7-2-400 0,7-1 0 15,9-1 4640-15,11-2 848 16,10-2 160-16,9-5 48 0,7 1-2944 0,6-3-576 16,5-1-112-16,6 0-16 0,8 1-992 0,-2 0-192 0,0 1-32 0,1 1-16 15,4 2-624-15,-2 0-192 0,-4 3 128 0,0-1-24080 16</inkml:trace>
  <inkml:trace contextRef="#ctx0" brushRef="#br0" timeOffset="4305.124">9817 7484 9215 0,'0'0'816'0,"0"0"-656"0,-4 4-160 0,4-4 0 16,-5-2 2800-16,5 2 528 0,0 0 96 0,0 0 32 15,-5-3-1760-15,5 3-352 0,-4-3-64 0,4 3 0 16,0 0 80-16,0 0 32 0,-4-5 0 0,4 5 0 16,0 0-112-16,0 0 0 0,0 0-16 0,0 0 0 15,0 0 64-15,0 0 16 0,0 0 0 0,0 0 0 16,0 0-160-16,0 0-32 0,0 0 0 0,0 0 0 15,0 0-256-15,8 1-64 0,1-1-16 0,4 0 0 16,3 1 80-16,5 0 0 0,5 1 16 0,3-1 0 16,4-2 32-16,11 1 0 0,3 2 0 0,-1-1 0 0,2-3-304 0,3-1-64 15,4 0-16-15,2 0 0 0,2 1-160 0,1 0-16 16,-2 0-16-16,1 0 0 0,-1 0-32 0,1 2 0 16,5-1 0-16,-1 0 0 0,-1 0-336 0,-1 1-128 15,-3 1 0-15,-1 0 0 0,-3-4 128 0,0 1 0 16,0 1 0-16,-1 0 0 0,-3 0 0 0,-2-2 0 15,-6 0 0-15,-4 2 0 0,-5 0 0 0,-3 0 0 16,-7-3 0-16,-3 2 0 0,-2 1 0 0,-3 0 0 16,-4-1 0-16,-4 1 0 0,0 1 0 0,-7 0 0 15,0 0 0-15,0 0 0 16,0 0-608-16,0 0-96 0,0 0 0 0,0 0-16 16,-8 1-1712-16,-1 0-352 0,1 1-64 0</inkml:trace>
  <inkml:trace contextRef="#ctx0" brushRef="#br0" timeOffset="5171.801">9859 10170 18431 0,'-14'1'1632'0,"7"-1"-1312"16,-2 1-320-16,1-1 0 0,-1 1 4640 0,1 0 864 16,1 0 160-16,7-1 32 0,0 0-2688 0,0 0-560 15,0 0-96-15,-2 6-32 0,3-1-704 0,5 1-144 16,4 0-16-16,4 0-16 0,4-1-224 0,4 2-64 15,4-2 0-15,6 0 0 0,5-1-432 0,3-1-80 16,2 0-32-16,1 0 0 0,2-3-608 0,4-1 0 16,3-2-144-16,4-1 144 0,3 0 0 0,1 1 0 15,-1-1 224-15,1 2-64 0,0-2-112 0,1-1-48 16,1 0 0-16,-1 3 0 0,-1 2 0 0,-5 0 0 0,-6 1 0 0,-3 0 0 16,-4 1 0-16,-4 0 0 15,-1 0 0-15,-1 2 0 0,-4-1 0 0,0 0 0 0,-4 1 0 16,1 0 0-16,-2-1 0 0,1 2 0 0,-2-1 0 0,-3-1 0 15,-2 1 0-15,-1-1 0 0,-1 0 0 0,-4-1 0 16,-2 1 0-16,0-2 0 0,-2 1 0 0,-2-1 0 16,-2 0 0-16,-1 0 0 0,-6-1 0 0,0 0 0 15,0 0-192-15,0 0-16 0,0 0-16 0,0 0-17120 16,0 0-3408-16</inkml:trace>
  <inkml:trace contextRef="#ctx0" brushRef="#br0" timeOffset="9440.577">15104 7385 13823 0,'0'0'1216'0,"0"0"-960"15,0 0-256-15,0 0 0 0,0 0 6576 0,10 4 1264 16,7-2 256-16,1-1 48 0,-6-1-4928 0,1-1-976 0,-1-1-208 0,4 0-48 16,0-3-64-16,6 0-32 15,7-2 0-15,2-1 0 0,5 1-1376 0,5 0-256 16,4 0-64-16,3 3-16 0,2 1 96 0,3-1 32 16,2 1 0-16,4 1 0 0,4 1-304 0,-1 2 0 15,1 2 128-15,-1 2-48 0,-3-1-80 0,0 2 0 0,1-3 0 0,-1 2 0 16,-2 1 0-16,-3 0 0 0,-3 1 0 0,-4 0 0 15,-6-2 0-15,-5 1 0 0,-3-1 0 0,-3-2 0 16,-3 0 0-16,-1-1 0 0,-2 0 0 0,-3-1 0 16,-4-1 0-16,1-1 0 0,-4-1 0 0,0 0 0 15,-3-1 0-15,-3 0 0 0,-1 0 0 0,-2 0 0 16,-5 3 0-16,3-5-160 0,-2 1 160 0,-2-1-192 16,-2 0-1680-16,0-2-352 0,0 3-64 0</inkml:trace>
  <inkml:trace contextRef="#ctx0" brushRef="#br0" timeOffset="10586.512">15147 10147 27071 0,'0'0'1200'0,"0"0"240"0,0 0-1152 0,0 0-288 16,0 0 0-16,0 0 0 0,0 0 2176 0,0 0 368 16,0 0 80-16,0 0 0 0,0 0-1072 0,0 0-208 15,0 0-64-15,0 0 0 0,4 5 304 0,3-2 48 16,1 2 16-16,4-1 0 0,2-2-352 0,4 2-64 15,1-2-16-15,7-1 0 0,2 1 288 0,7-1 48 16,7 0 16-16,4 0 0 0,7 1-864 0,2-1-160 16,5-2-32-16,5 1-16 0,7 0-496 0,1 1 128 15,0 0-128-15,2 0 64 0,-1 0-64 0,2-1 0 16,1 1 0-16,-2 1 0 0,-2 0 0 0,-3 1 0 16,-3-1 0-16,-1-1 0 0,-1-1 0 0,-2 0 0 15,1 1 0-15,-4-1 0 0,-5 0 0 0,-6 0 0 16,-5-1 0-16,-3 0 0 0,-6 0 0 0,-3 0 0 15,-5-3 0-15,-3 3 0 0,-6-1 0 0,-2 0 0 0,-4 1 0 0,-2 0 0 16,-4 0 0-16,-6 1 0 0,0 0 0 0,0 0 0 16,0 0 0-16,0 0 0 0,0 0 0 15,-3-4 0 1,-1 1-1216-16,0 0-224 0,-1-1-48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1T22:20:17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19419 5687 18431 0,'0'0'816'0,"1"-9"160"0,3-2-784 0,-3-1-192 0,0-1 0 0,-1-2 0 15,0-2 4688-15,-2 2 896 0,-3-1 176 0,0 2 48 16,-2 0-3376-16,-1 2-688 0,-5 1-128 0,0 3-16 16,-5 3-288-16,-1 5-48 0,-6 6-16 0,-4 5 0 15,-4 5-464-15,-7 5-80 0,-5 5-32 0,-1 1 0 16,-1 3 48-16,1 4 16 0,5 6 0 0,3 1 0 0,5 4-80 0,9 3-16 15,5 2 0-15,8-1 0 0,7-4-304 0,6-4-64 16,7-6-16-16,7-4 0 0,8-4 48 0,5-3 0 16,8-3 0-16,2-2 0 0,7-3-304 15,-1-2 0-15,-1-2-208 0,0-4 80 0,-3 0 128 16,-1-2 0-16,-5-3 0 0,-2-1 128 0,-3-2-128 0,-6-1 0 16,-4-2 0-16,-4-2 0 0,-3 1 0 0,-2 0 0 15,-4-2 0-15,-3 1 128 0,-1-2-128 0,-6 0 0 16,1 1 0-16,0-1 0 15,-1 1-784-15,-1 0-240 0,0 1-32 0,-2-1-16 16,1 1-1104-16,1-1-208 0</inkml:trace>
  <inkml:trace contextRef="#ctx0" brushRef="#br0" timeOffset="279.414">19905 5821 35007 0,'0'0'3120'16,"0"0"-2496"-16,0 0-496 0,0 0-128 16,0 0 3360-16,0 0 656 0,7 2 128 0,3 0 16 0,5-4-2240 0,5-1-464 15,7-1-96-15,1-2-16 0,5 1-688 0,-1-2-144 16,0-1-16-16,-1 2-16 0,0-2-352 0,-2 0-128 16,1 1 0-16,-2 0 0 15,0 1-1072-15,-3 0-304 0,-4 1-64 0,-4 1-14496 16,-4 2-2880-16</inkml:trace>
  <inkml:trace contextRef="#ctx0" brushRef="#br0" timeOffset="423.008">19931 5998 22111 0,'-24'20'976'0,"15"-12"208"0,0 1-944 0,3-2-240 16,4 0 0-16,6 0 0 0,5-3 6928 0,5-1 1344 16,4-2 272-16,9-1 48 0,5-2-5920 0,5 0-1200 0,4-2-224 0,2-2-48 15,-3-1-832-15,4 1-176 16,-1-3-16-16,2-1-16 15,1-1-1744-15,-4 0-336 0</inkml:trace>
  <inkml:trace contextRef="#ctx0" brushRef="#br0" timeOffset="7425.282">21328 5640 17503 0,'0'0'1552'0,"0"0"-1232"16,4-6-320-16,0 1 0 0,-2-1 2944 0,0 2 544 15,-2 4 96-15,1-6 32 0,-1 6-1152 0,0 0-224 16,0 0-64-16,0 0 0 0,6 0-464 0,-1 4-112 16,1 3 0-16,-2 4-16 0,0 4-448 0,0 1-96 15,-2 2-16-15,-1 4 0 0,-2 4-384 0,0 4-64 16,-3 3-32-16,0 1 0 0,0 1-208 0,-1 1-32 15,1 1-16-15,1-1 0 0,1-1-288 0,2-2 128 16,0-4-128-16,0-2 0 0,0 1 0 0,2-2 0 0,0-3 0 0,1-2 0 31,1-2-800-31,3-3-160 0,0 0-48 0,1-4 0 16,2-4-1664-16,2-2-336 0,4-2-64 0</inkml:trace>
  <inkml:trace contextRef="#ctx0" brushRef="#br0" timeOffset="7678.918">21431 5585 40767 0,'-21'-11'1808'0,"14"6"368"0,-1 0-1728 0,1-1-448 0,1 1 0 0,1-1 0 16,4 0 1472-16,5 0 224 0,3 1 32 0,8-1 16 16,4 1-960-16,7 1-192 0,1 0-32 0,5 2-16 15,2 2-352-15,4 3-64 0,2 3 0 0,3 2-128 16,1 5 224-16,2 3-64 0,-2 5-16 0,-1 2 0 0,-1-1-144 0,-8 2-176 15,-3 3 48-15,-4 0 0 0,-5 4 128 16,-5 1 0-16,-6 2 0 0,-4 2 0 0,-7 3 0 16,-6 0 0-16,-3 2 128 0,-7-4-128 0,-6-2 496 0,-6-5 16 15,-4-1 16-15,-4-2 0 0,-4-1 304 0,1-4 64 16,-1-4 16-16,2-1 0 0,0-3-336 0,5-2-64 16,3-5 0-16,3-3-16 0,5-3-304 0,3-3-64 15,4-3-128-15,3-3 192 16,4-1-688-16,5-2-144 0,4-1-16 0,3-3-16 15,4-4-1600-15,3 0-320 0,2 1-64 0</inkml:trace>
  <inkml:trace contextRef="#ctx0" brushRef="#br0" timeOffset="8076.348">22288 6541 24879 0,'-4'-4'2208'0,"0"-1"-1760"15,2-3-448-15,2-1 0 0,4-1 6032 0,0-3 1136 16,1-2 208-16,4-3 48 0,2 0-5344 0,2-2-1072 15,3-2-224-15,3-2-32 16,-1-2-2256-16,1 1-448 0,17-27-96 0,-9 9 0 0</inkml:trace>
  <inkml:trace contextRef="#ctx0" brushRef="#br0" timeOffset="8195.724">22463 5852 46015 0,'-11'-4'2048'0,"11"4"400"0,-4-5-1952 0,0 1-496 16,4 4 0-16,0 0-13536 0,6-6-2800 0</inkml:trace>
  <inkml:trace contextRef="#ctx0" brushRef="#br0" timeOffset="-115884.522">16932 4290 16527 0,'0'0'720'0,"0"0"176"0,0 0-720 0,0 0-176 0,2-4 0 0,-2 4 0 0,5-5 1584 0,-5 5 272 0,3-3 64 0,-3 3 16 15,0 0-528-15,3-4-96 16,1-1-32-16,-4 5 0 0,0 0-64 0,2-4 0 16,-2 4-16-16,2-5 0 0,1 1-80 0,-3 4-16 15,3-6 0-15,-3 6 0 0,2-5-112 0,-2 5-32 0,2-6 0 0,-2 6 0 16,3-5-80-16,-3 5-32 15,1-4 0-15,0-1 0 0,-1 5-176 0,0 0-32 0,3-5-16 0,-3 5 0 16,-1-6-112-16,1 6-32 16,0 0 0-16,0 0 0 0,-2-5-32 0,2 5 0 0,0 0 0 0,0 0 0 15,0 0-48-15,-3-5-16 0,3 5 0 0,0 0 0 16,-4-4-48-16,4 4-16 16,-5-3 0-16,5 3 0 0,0 0 0 0,-6-2-16 0,-1 1 0 0,1 1 0 15,-1 0-64-15,1 1-16 0,1 1 0 0,-3 0 0 16,2-1-32-16,-1 1 0 0,0 0 0 0,1 2 0 15,-2-1 16-15,0 0 0 0,1 0 0 0,-1 2 0 16,0-1-208-16,1 1 144 0,-1-1-144 0,1 2 128 16,1-1-128-16,-1 1 192 0,1-1-192 15,-1 2 192-15,-1-1-192 0,3 2 192 0,-5 0-192 0,3 0 192 0,1-1-192 16,-2 2 160-16,-1 1-160 0,1 1 160 16,3 0-32-16,-2 0-128 0,0 1 192 0,-1 0-64 15,1 0-128-15,2 1 160 0,-2 2-160 0,3-1 160 16,-1 0-160-16,3 2 128 0,0-1-128 0,1 1 128 15,0 1-128-15,2-1 160 0,2 1-160 0,1-2 160 16,0 1-160-16,1-1 128 0,1 2-128 0,-1-3 128 0,1 0-128 16,1 1 0-16,-1-1 144 0,2 0-144 0,1-1 0 15,1-1 144-15,-1 1-144 0,1-1 0 16,1 0 144-16,0-1-144 0,0-1 0 0,0 1 144 0,0-3-144 0,0 2 0 16,1-2 144-16,-1-1-144 0,2-1 0 15,-1 0 128-15,1-2-128 0,0 1 0 0,-1-2 0 0,0-1 128 16,1 1-128-16,1-2 0 0,-1-1 0 0,1-1 144 15,2-1-144-15,-2-1 0 0,0 0 160 0,0-2-160 16,1 0 128-16,-2-2-128 0,0 0 144 0,1 0-144 16,2-1 160-16,-2-2-160 0,-2 0 128 0,1-1-128 15,1 1 0-15,-1-1 144 0,-1-1-144 0,1 0 0 16,-1 0 144-16,1 0-48 0,1 0-96 0,-1-1 0 16,1-2 0-16,-1 1 0 0,1 0 0 0,-2-1 0 15,1 0 0-15,-1-1 0 0,1-2 0 0,-1 1 0 16,0 1 0-16,-1 1 0 0,-1-1 0 0,-1 2 0 15,1 0 0-15,-5 1 0 0,1 1 0 0,-1 0 0 16,-1 1 0-16,-2 0 0 0,-1 0 0 0,-1 0 0 16,1 0 0-16,-2-1 0 0,-1 0 0 0,-1-1 0 0,-2 0 0 15,1-1 0-15,-4 0 0 0,-1 0 0 0,-1-2 0 16,-1 2 0-16,-1 0 0 0,0 1 0 0,-2-1 0 0,-3 2 0 16,1 0 0-16,-1 1 0 0,-1 0 0 15,0 1 0-15,-1 0 0 0,0 2 0 0,0-1 0 0,2 1 0 16,-2-1 0-16,2 4 0 0,-2-1 0 0,4 2 0 15,1 0 0-15,-1 0 0 0,0 2 0 0,2 0 0 16,1 1 0-16,1 0 0 0,1 1 0 0,1 0 0 16,0 0-400-16,0 1-80 15,2 1-16-15,0 1 0 0,-2 2-2832 0,0 1-576 16</inkml:trace>
  <inkml:trace contextRef="#ctx0" brushRef="#br0" timeOffset="-114585.237">4664 10237 21183 0,'0'0'1888'0,"0"0"-1504"0,0 0-384 0,0 0 0 15,0 0 2368-15,1-9 416 16,-1-2 80-16,0 1 16 0,0 2-576 0,0 3-96 15,0 0-32-15,-1 1 0 0,-1 1-704 0,2 3-128 0,-4-4-48 0,0 2 0 16,-3 0-368-16,1 2-80 16,-2 0-16-16,-1 2 0 0,-1 3-192 0,-1 1-64 15,-1 3 0-15,-1 3 0 0,-1 1-32 0,-1 5-16 16,0 4 0-16,-3 3 0 0,2 3 80 0,2 3 16 0,0 3 0 16,2 1 0-16,1 1-128 0,1 2-32 15,0-2 0-15,4 0 0 0,5-2-192 0,2-1-32 0,1-1-16 0,4 0 0 16,1-2-96-16,4-3-128 0,4-3 176 15,3-2-176-15,4-3 160 0,2-3-160 0,3-5 128 0,3-3-128 16,-1-2 128-16,3-4-128 0,3-4 0 16,-1-4 128-16,1-1-128 0,0-2 128 0,-2-2-128 0,0-2 128 0,-1-2-128 15,-5 0 0-15,0 0 0 0,-3-2 128 0,-2 1-128 0,-4 0 160 16,-1 1-160-16,-2-2 160 0,-3-1 0 16,-2-1 0-16,-1-1 0 0,-3-1 0 0,-2 0-32 15,-2-1 0-15,-3-1 0 0,-2-1 0 16,-2 0 16-16,-2-2 0 0,-3 1 0 0,-2 0 0 0,-3 0-144 0,0 0 160 15,-3 3-160-15,1 0 160 0,-2 0-112 16,-2 3-48-16,-1 0 0 0,0 1 0 0,1 2 0 0,2 0 0 16,0 2 0-16,0 0 0 0,-1-1 0 0,2 2 0 15,0 1 0-15,2 1 0 0,-1 0 0 0,4 1 0 16,0 0 0-16,1 3 0 0,1 0-176 0,1 2-16 16,1-1-16-16,1 2 0 0,-1 0-1264 15,3 2-256-15,-1 1-64 0,1 1-22288 16</inkml:trace>
  <inkml:trace contextRef="#ctx0" brushRef="#br0" timeOffset="-113435.467">11635 7482 27519 0,'0'0'1216'0,"0"0"256"0,0 0-1168 0,-5-1-304 16,0-2 0-16,5 3 0 0,-8 0 1728 0,0 0 272 15,-1 1 64-15,-2 1 16 0,-1 0-688 0,-1 2-144 16,0 1-32-16,-1 2 0 0,-2 2-320 0,0 0-80 0,-1 2-16 0,1 3 0 15,-2 0 48-15,2 4 16 0,1 1 0 0,3 2 0 16,1 1-208-16,4 1-32 0,1 2-16 0,3 0 0 16,3-1-320-16,2 0-64 0,3-1-16 0,3-1 0 15,3-1-208-15,3-2 128 0,3-3-128 0,5-1 0 16,-1-4 160-16,3-2-160 0,1-2 160 0,3-2-160 0,-2-3 208 16,3-2-48-16,1-2-16 0,0-4 0 0,1 0-16 15,0-4 0-15,-1-2 0 0,-2-2 0 16,-1-1-128-16,-2-2 192 0,-2 0-192 0,-1-2 192 0,-4 0-48 0,-4 0 0 15,-2 0 0-15,-3-2 0 16,-3-1 240-16,-2 0 32 0,-2-1 16 0,-5 1 0 0,-3 0 48 0,-3 1 16 16,-4 0 0-16,-2 1 0 0,-4 1-112 0,-2-1 0 15,-2 1-16-15,-1 1 0 0,0 2-112 0,-2 1-32 16,0 1 0-16,0 3 0 0,2 3-64 0,2 2-16 16,2 1 0-16,2 0 0 0,3 3-144 0,1 0 0 0,2 1 0 0,3 1 0 31,4 0-768-31,5 0-192 0,0 0-48 0,0 0-15168 0,0 0-3024 0</inkml:trace>
  <inkml:trace contextRef="#ctx0" brushRef="#br0" timeOffset="-106897.123">2393 3408 26719 0,'0'0'1184'0,"-6"0"240"0,-4 0-1136 0,0 1-288 0,0-1 0 0,1 0 0 0,2 0 3008 0,1 0 560 15,-2 0 96-15,8 0 32 0,0 0-1792 0,0 0-368 0,0 0-64 0,4-6 0 16,2 1-768-16,3-3-160 16,2-1-32-16,2 0 0 0,3-2-144 0,2 0-48 15,3-2 0-15,3 0 0 0,4 0-128 0,2 0-16 16,-1 1-16-16,2 2 0 0,0 3-160 0,-1 3 0 16,-1 2 0-16,-1 2 128 0,-3 2-128 0,-2 3 0 0,-2 5 0 15,-5 2 0-15,-4 3 160 0,-4 3-160 16,-1 4 192-16,-5 1-192 0,-6 1 352 0,-4-2-32 0,-3 0-16 15,-2 0 0-15,-5 1 256 0,-4 0 48 0,-3-1 16 0,-2 0 0 16,-2 0 32-16,1-1 16 0,1-2 0 0,2 0 0 16,3-2-224-16,3-4-32 0,1-3-16 0,3-3 0 15,4-1-160-15,3-3-48 0,1-3 0 0,7 0 0 16,0 0-192-16,0 0 0 0,5-5 0 0,5-2 0 16,4-1 0-16,6 1 0 0,2-1 0 15,3 1 0-15,4 2 0 0,3 1 0 0,0 1 0 0,0 3 0 0,0 1 0 16,-3 4 0-16,-1 3 0 0,-1 1 0 0,-3 2 0 15,-2 4 0-15,-1 0 0 0,-4 2 0 0,-2 0 0 16,-3 2 0-16,-2 2 0 0,-2 0 0 0,-6 1 0 0,-2-1 0 0,-2 0 0 0,-4-2 0 16,-1 0 0-16,-4-1 0 15,-2-2 128-15,-2 1-128 0,-2-1 256 0,-3 0-64 16,-2-1 0-16,-2-2 0 0,-3-2-32 16,0-2-16-16,-1469-1 0 0,2935-2 0 0,-1468-1-144 0,1-3 0 0,5-2 0 15,1-2 128-15,1-4-128 0,4-2 0 16,3-1 0-16,1 0 0 0,2 0-240 0,5-1-16 15,0-1-16-15,5 0 0 16,2-2-976-16,5-1-192 0,0-2-32 0,4 2-16 16,2 1-624-16,5-1-128 0,3 0-32 0,4 1-11872 15,2 0-2384-15</inkml:trace>
  <inkml:trace contextRef="#ctx0" brushRef="#br0" timeOffset="-105637.682">3955 3607 11055 0,'0'0'976'0,"0"0"-784"0,0 0-192 0,-1-4 0 0,-2-3 5120 0,1 3 992 16,2 4 192-16,0 0 32 0,0 0-3584 0,0 0-704 0,0 0-160 0,0 0-32 16,0 0-768-16,0 0-176 0,2 9-16 0,-1 2-16 15,-1 3-416-15,2 0-80 16,2 2 0-16,-1 3-16 0,0 2-64 0,2 1-16 16,-1 1 0-16,1-1 0 0,0 0-32 0,0-1-16 15,1-1 0-15,-1 0 0 0,1-1-64 0,0-1-16 16,4-3 0-16,-3-1 0 0,1-6 48 0,-1 0 16 15,2-1 0-15,-1-1 0 0,1-2 80 0,-1-3 16 16,1-2 0-16,1-2 0 0,-2 0 272 0,0-2 64 0,-1-2 16 0,0-3 0 16,1-3-64-16,0-1-16 15,-1-2 0-15,0 2 0 0,0-3-224 0,0 0-48 16,-2-1-16-16,1 1 0 0,-3-2-160 0,0 1-16 16,2 1-128-16,-2 0 192 0,0 2-192 0,1 1 0 0,0-1 0 15,-2 4 0-15,-1 1-160 0,1 4-80 16,-2 0-16-16,0 6 0 15,0 0-1424-15,0 0-304 0,0 0-48 0,0 0-16 16,0 0-480-16,0 0-96 0,6 6-32 0,1 1 0 16,-2 2-176-16,2 0-48 0,5 6 0 0,0-1 0 0</inkml:trace>
  <inkml:trace contextRef="#ctx0" brushRef="#br0" timeOffset="-105059.584">4468 3747 19343 0,'0'0'848'0,"0"0"192"0,0 0-832 0,0 0-208 0,0 0 0 0,3-7 0 0,-2 0 4576 0,0 2 864 0,-1-1 192 0,-1 1 16 15,-1 1-3376-15,-1 0-672 16,-2 1-144-16,0 2-32 0,-2 1-560 0,0 2-112 16,-1 2-32-16,-1 3 0 0,-2 1-272 0,0 1-48 15,1 2-16-15,0 1 0 0,0 2-160 0,2 1-32 16,1 2-16-16,2-2 0 0,0 0-176 0,2-2 128 16,0 0-128-16,1 0 128 0,4 0-128 0,1-2 0 0,2-2 0 0,0-1 0 0,0-3 0 15,3 0 0 1,2-3 0-16,1-1 0 15,0-2 0-15,0-3-176 0,1-3 176 0,0-1-128 0,1-1-16 0,-2-2 0 0,1-1 0 16,-1-2 0-16,0-1 16 0,-1 0 0 16,0 1 0-16,-2 2 0 0,-3 2 128 0,0 2 0 15,-2 3 0-15,-3 5-128 0,0 0 128 0,0 0 0 16,0 0 128-16,0 0-128 0,0 0 240 0,0 0-32 0,2 8 0 0,2-1 0 16,0 1-208-16,0 0 0 15,1-1 0-15,-1 1 0 0,2-2 0 0,0-2-128 0,1-2 128 0,-1 1 0 31,1 1-560-31,2-2 0 0,-1-2 0 0,0-2 0 16,1-3-1728-16,1 0-336 0,-1-2-80 0,1 1-16 16,-3-2-560-16,0 0-112 0,0-1-32 0,0 1 0 15,-1-1 1968-15,0 0 400 0,0 0 80 0,-2 3 16 0,0-1 1392 0,-1 2 272 0,0-1 64 16,-1 2 16-16,-2 4 1216 0,0 0 240 0,0 0 64 0,0 0 0 16,0 0-512-16,0 0-112 0,0 0-16 0,0 0 0 0,0 0-576 0,0 0-112 15,4 5-16-15,0 2-16 16,1-1-368-16,0 1-64 0,-1 0 0 0,1 0-16 15,-1 0-288-15,1-1-48 0,-1 1-16 0,0 0 0 16,0-2 112-16,-4-5 0 0,0 0 16 0,5 5 0 0,1-2 144 16,-6-3 32-16,0 0 0 0,6-1 0 15,1-1 0-15,-2-2 0 0,0 0 0 0,0-3 0 0,1 0-176 0,2-1-16 16,-2-1-16-16,2-1 0 0,-3-1-240 16,4 0 0-16,1-1 128 0,-1 1-128 0,-1 0 0 0,0 0 0 15,1 0-192-15,-1 0 192 16,1 1-1552-16,-1 1-208 0,-1 1-32 0,1 1-16 15,-1 3-1760-15,1 0-336 0</inkml:trace>
  <inkml:trace contextRef="#ctx0" brushRef="#br0" timeOffset="-104903.425">5043 3672 30063 0,'0'0'1328'0,"5"8"272"0,-2-1-1280 0,0 2-320 16,2 1 0-16,-2 1 0 0,1 0 1984 0,0 1 320 0,0 0 64 0,-2 1 0 0,0 1-848 0,0-1-176 31,-1-1-48-31,0 0 0 0,1 0-784 0,0 0-176 15,0-2-16-15,2-2-16 0,-4-8-304 0,0 0-256 0,0 0 64 16,0 0-12864 0,4-2-2560-16</inkml:trace>
  <inkml:trace contextRef="#ctx0" brushRef="#br0" timeOffset="-104773.481">5033 3520 25791 0,'-5'-2'2304'0,"-1"1"-1856"0,1 1-448 0,-1 0 0 15,1 1 3072-15,5-1 528 0,0 0 112 0,0 0 0 0,0 0-2944 0,5 4-576 16,2 1-192-16,3-1-11584 16,1 0-2384-16</inkml:trace>
  <inkml:trace contextRef="#ctx0" brushRef="#br0" timeOffset="-103991.256">5349 3627 13823 0,'0'0'608'0,"-2"5"128"0,-3 2-592 0,0 1-144 0,-2-1 0 0,0 1 0 0,-2 0 6752 0,0 2 1312 16,-2 1 272-16,0 1 48 0,1 1-5808 0,0 0-1168 0,1 1-224 0,0 3-48 0,-1 0-608 16,1 3-112-1,1-1-32-15,3-3 0 0,-2-1-160 0,4-1-32 0,1-1-16 0,3-1 0 16,2-2-176-16,0-1 0 16,3-2 0-16,0-3-176 0,2-1-16 0,1-3 0 15,1-2 0-15,2-2 0 0,0-3-144 0,1-2-48 16,3-4 0-16,-2-2 0 15,-2-3-48-15,1-1-16 0,-1 1 0 0,0 1 0 0,-2 2 192 0,0-1 48 16,-2 0 0-16,-2 1 0 0,0 1 208 0,-1 2 0 0,-2 0 0 0,0 3 160 16,-2 3 288-16,-1 6 64 0,0 0 16 0,0 0 0 15,0 0 96-15,0 0 16 16,0 0 0-16,0 0 0 0,1 11-160 0,0 2-32 16,0 1 0-16,0 2 0 0,2-1-208 0,-1 2-48 15,0 0-16-15,1 1 0 0,2-1-176 0,-1 1 0 0,3-2 0 0,-3-1 0 0,3-4-256 16,-1-2-16-16,1-3-16 0,1-1 0 31,0-1-416-31,3-2-64 0,0-2-32 0,2-3 0 0,-4-5-448 0,1-2-96 0,0-3 0 16,-1-2-16-16,0-2-160 0,0 0-16 15,-1-2-16-15,0-2 0 0,-1 0 432 16,0 0 96-16,-1-1 0 0,-1-2 16 0,1-1 736 0,-1-1 144 0,-1 1 128 0,0 1-192 16,1 2 864-16,-2 1 160 0,1 2 48 0,-2 1 0 0,1-1 320 0,-2 1 64 15,0 2 16-15,0 3 0 0,0 2-320 0,2 3-64 16,0 1-16-16,-3 7 0 0,0 0-128 0,0 0-32 15,0 0 0-15,0 8 0 0,-2 1-224 0,2 2-48 16,0 1-16-16,0 3 0 0,0 3-240 0,2 1-64 16,0 1 0-16,-1 1 0 0,0 0 0 0,-1 0-128 15,-1 1 192-15,1 1-64 0,1 0 96 0,0-1 16 16,1-2 0-16,-2-1 0 0,0-2 128 0,0 0 16 16,0-3 16-16,1-1 0 0,3-2 0 0,-2-1 0 15,0-2 0-15,0-2 0 0,-2-6-144 0,0 0-16 0,0 0-16 0,8-3 0 0,1-1-224 16,2-4 128-1,1-2-128-15,0-1 0 0,0-3 0 0,1-1 0 16,0-2 0-16,3 0 0 0,-1-1 0 0,1 1 0 16,-2 2 0-16,0 2 0 0,1 2 0 0,-2 2-128 15,-1 1 128-15,0 3-160 0,-1 2 160 0,-1 1 0 0,-1 4 0 0,-2 1 0 16,-1 2 0-16,-1 4 0 16,-1 2 0-16,-2 2 0 0,-1 3 0 0,-2 0 176 0,-2 3-48 15,-2 2 0-15,-4 1 80 0,-1 0 16 0,-2-1 0 16,-2 0 0-16,0 0 32 0,-1-1 16 0,1-1 0 15,0-1 0-15,-5-3-64 0,3-1-16 0,0 0 0 0,3-3 0 16,1-1-192-16,1-3 176 0,2-2-176 0,3-3 160 16,6-2-480-16,0 0-80 15,-3-9-32-15,4-3 0 0,3-5-1040 0,1-2-192 16,3-6-64-16,2-2-13712 0,2-4-2752 0</inkml:trace>
  <inkml:trace contextRef="#ctx0" brushRef="#br0" timeOffset="-103504.361">6082 3384 26719 0,'0'0'2368'0,"0"0"-1888"16,0 0-480-16,0 0 0 0,0 7 3632 0,-1 2 624 16,-1 2 128-16,1 1 32 0,0 0-2192 0,0 3-432 15,1 1-96-15,0 3-16 0,-1 1-752 0,0 2-160 16,1 1-16-16,-2 1-16 0,1 1-400 0,1 2-80 16,0 0 0-16,0 1-16 0,0-1-240 0,0 0 0 0,0-1 128 15,3-2-128-15,-2-2 0 0,1-2 0 16,0-2 0-16,1-2 0 15,1-1-560-15,0 0 0 0,2-2 0 0,-2-2 0 16,1-3-560-16,-1-3-112 0,-4-5-32 0,6 2 0 16,-1-2-144-16,2-1-16 0,-1-1-16 0,2-1 0 15,-4-3 624-15,1 1 128 0,-1 0 32 0,2 1 0 0,-1 1 800 16,2-1 176-16,-4 2 16 0,-3 2 16 0,5-3 656 0,-5 3 128 16,5-3 16-16,-5 3 16 0,7-4-144 0,0 2-16 15,1 0-16-15,-1 0 0 0,-1-1-464 0,1 0-80 0,1 1-32 0,0-2 0 16,1-1-160-16,0 0-16 0,1-3-16 0,1 0 0 15,-1-1-224-15,1 0 176 0,0-2-176 0,0 0 160 16,1-2-160-16,-3 1 128 0,-1-1-128 16,1 0 128-16,-2 0 64 0,-2 1 0 0,0 0 0 0,-2 1 0 0,-1-2 160 0,-1 2 32 15,-1 2 16-15,-2 1 0 16,-2 1 16-16,-2 3 0 0,0 2 0 0,-6 1 0 16,1 2-64-16,0 3-16 0,-2 4 0 0,0 3 0 0,-1 2-16 15,0 3-16-15,-1 2 0 0,1 3 0 16,2 0-112-16,3 0-32 0,1-1 0 0,4 0 0 0,1 1-160 0,3-1 0 15,2-1 0-15,3-4 0 0,3-2-304 0,4-2 16 16,1-2 0-16,5-1 0 16,3-1-1008-16,1-3-208 0,1-3-32 0,1-3-16 15,0-4-1648-15,2-1-320 0,-1-3-64 16</inkml:trace>
  <inkml:trace contextRef="#ctx0" brushRef="#br0" timeOffset="-103244.12">6687 3607 20271 0,'-4'-6'1792'0,"-1"0"-1424"15,-3-1-368-15,-1 3 0 0,-2 3 5056 0,-2 1 928 16,-2 0 192-16,-3 1 32 0,-1 1-3216 0,0 1-656 0,1 3-128 0,3 0-32 0,-3 3-944 0,5 0-192 31,2 0-32-31,4 0-16 0,4-1-624 0,4 2-128 0,3 0-32 0,5 0 0 16,4 0-208-16,4 1 0 16,3-1 0-16,2 0-160 0,2-1-32 0,-3 1 0 15,0-1 0-15,-4 2 0 0,-2 2 0 0,-1 0-16 0,-3 1 0 0,-3 0 0 16,-1 1 336-16,-2-2 80 0,-4 0 16 0,-2 1 0 15,-1 3 224-15,-3-3 32 16,0-1 16-16,-3-1 0 0,0-1-224 0,-2 0-32 0,-2-2-16 16,-2 2 0-16,-6 1-224 0,-2-1 0 0,-1 0 0 15,-3-2 0-15,-2-2-992 16,1-3-192-16,-2-2-32 0,-1 1-22672 0</inkml:trace>
  <inkml:trace contextRef="#ctx0" brushRef="#br0" timeOffset="-98832.308">7733 3611 27519 0,'0'0'1216'0,"0"0"256"0,0 0-1168 0,-1-5-304 16,1 5 0-16,-1-6 0 0,2 0 1840 0,-1 0 304 15,0 6 64-15,0 0 16 0,0 0-688 0,0 0-128 0,0 0-16 0,0 0-16 16,0 0-560-16,0 0-112 0,0 0-32 0,-4 8 0 16,2 2-368-16,0 1-80 0,0 1-16 0,1 1 0 15,0 0-80-15,1 3-128 0,0 0 176 0,0 1-176 16,1-2 176-16,0 1-176 0,1-3 160 0,-1 0-160 15,1 0 160-15,2-1-160 0,0-2 160 0,3-1-160 16,-2-2 224-16,-1-3-48 0,-4-4-16 0,6 3 0 16,-1-1 160-16,1 0 16 0,-6-2 16 0,5-5 0 15,1-1 128-15,-2-2 32 0,1-1 0 0,0-1 0 0,2-2-96 16,-2-2-16-16,1-4 0 0,0 1 0 0,2-2-208 0,-1 1-32 16,-1 1-16-16,2-1 0 0,2 0-144 0,-1 3 128 0,-2 2-128 15,0 2 128-15,0 2-128 16,-1 1 0-16,-1 3 144 0,1 0-144 0,0 1 128 0,-2 1-128 0,-4 3 160 0,0 0-160 0,0 0 160 15,3 5-160 1,0 2 160-16,-1 2-160 0,-1 1 176 0,0 2-176 16,-1 2 192-16,0 0-192 0,-1 3 144 0,0 0-144 15,1 1 0-15,0-2 144 0,1 0-144 0,2-3 0 16,-3-1 0-16,4-1 0 0,-1-2-144 0,1-1-64 0,2-2-16 16,-1-1 0-16,4-4-1568 0,-2-1-320 15,1-4-64-15,2 0-16 16,2-3-944-16,-2-1-176 0,0-2-32 0</inkml:trace>
  <inkml:trace contextRef="#ctx0" brushRef="#br0" timeOffset="-98212.922">8122 3619 14735 0,'0'0'1312'0,"0"0"-1056"0,0 0-256 0,0 0 0 15,0 0 4640-15,0 0 864 0,0 0 192 0,0 0 16 0,0 0-3424 0,0 0-688 16,0 0-144-16,7 2-32 16,-1-3-592-16,2 0-112 0,0-1-16 0,-1-1-16 15,2-1-384-15,-1 1-80 0,0-1-16 0,-2-2 0 16,1 1-208-16,-1-1 128 0,-1 1-128 0,-2 0 0 15,-3 5 128-15,2-4-128 0,-2 4 0 0,0 0 0 0,-1-6 128 0,1 6-128 16,-4-4 0-16,-2 2 144 16,0 1-144-16,-1-1 192 0,-1 2-192 0,1 3 192 0,-2-1 48 0,-1 3 16 15,-1 3 0-15,0 2 0 0,0 1 176 0,0 2 32 0,1 0 16 16,2 2 0 0,2 0-96-16,1 0-32 0,2 0 0 0,2-1 0 0,2 0-192 15,2 1-32-15,2-2-128 0,1-2 192 0,3-2-192 0,3-3 0 16,4 0 0-16,0-3 0 0,2-1 0 0,2-2 0 15,1-2 0-15,1-2 0 0,-2-3-192 16,1-1-16-16,-1-2-16 0,-2 1 0 16,-3-2-672-16,1 0-128 0,-4 0-16 15,-2 0-16-15,-3 0-576 0,-1 1-112 0,5 1-32 0,-2 1 0 16,-7 2 112-16,-3-2 0 0,0 0 16 0,-1 0 0 16,2 1 784-16,0 0 160 0,-2 2 16 0,4-2 16 0,-2 0 480 0,3 1 192 15,-2 0-176-15,-1 6 176 0,0 0 0 0,0 0 0 0,5-4 0 0,-5 4 0 16,6-6 0-16,-6 6 256 0,0 0-16 0,0 0-16 0,0 0 352 0,7-1 80 31,2 1 16-31,-9 0 0 0,0 0 224 0,9 0 32 16,0 0 16-16,-9 0 0 0,8-1-240 0,-8 1-32 0,9-2-16 0,-1-1 0 0,1-2-336 0,-2 1-64 15,1 0 0-15,-1-2-16 16,-2 1-112-16,2-1 0 0,-3-1-128 0,0 1 192 16,-3-2 0-16,-1 2-16 0,-1-1 0 15,-1 3 0-15,-1-1 208 0,0 2 64 0,-2 0 0 0,-1-1 0 16,-1 1 48-16,-1 1 16 0,0 0 0 0,-1 2 0 15,-2 2 48-15,1 2 16 0,1 2 0 0,-2 0 0 16,0 2-64-16,2 1 0 0,0 1 0 16,1 2 0-16,0 1-176 0,3 2-32 0,3 1-16 0,1 0 0 15,2 1-288-15,2 0 0 0,4 1 128 0,0 0-128 16,3-1 0-16,3-1 0 0,3-4 0 0,1-2 0 16,2-3-896-16,0-1-128 15,1-2-16-15,2-3-16 0,1-4-1776 0,0-4-368 0</inkml:trace>
  <inkml:trace contextRef="#ctx0" brushRef="#br0" timeOffset="-97828.81">8817 3324 36575 0,'0'0'1616'0,"0"0"336"0,-5 4-1568 0,0-1-384 0,1 0 0 0,0 3 0 0,0 2 1616 0,1 2 240 15,0 1 64-15,1 3 0 0,2 1-960 0,0 3-176 16,0-1-32-16,1 1-16 0,1-1-368 0,0 1-80 15,0 0-16-15,2 1 0 0,0 1-128 0,0 0-16 16,1 0-128-16,-1-2 192 0,-1-1-192 0,2-2 128 0,-1 0-128 0,1-2 0 16,-2-1 0-16,0-2 128 0,-1-1-128 0,1-3 0 15,-3-6 0-15,0 0 0 16,0 0 0-16,0 0 0 0,0 0 0 0,-6-1 0 0,0-2 0 0,-2-2 0 16,-1 1 0-16,-1-1 0 0,-2-1 0 0,-1 1 0 15,-1-2 0-15,-1 1 0 0,1 2-128 0,0 1 128 16,0-1 0-16,1 3 0 0,1 1 0 15,2 1 0-15,0 1 0 0,3 1 0 0,0 1 128 0,3 3-128 16,1-1 272-16,2 3-32 0,4 0-16 0,0 1 0 0,2 1-224 16,1 0 144-16,2-1-144 0,1 0 128 0,2-1-128 15,2-2 0-15,1 0 0 0,1-2 0 0,1-1 0 0,0-3 0 0,1-2 0 0,0-3 0 32,1 0-304-32,-1-3 16 0,2-1 0 0,-2-3 0 15,0-2-1792 1,-1-1-352-16,-2-1-80 0</inkml:trace>
  <inkml:trace contextRef="#ctx0" brushRef="#br0" timeOffset="-97451.862">9458 3367 32015 0,'0'0'1408'0,"0"0"320"0,0 0-1392 16,0 0-336-16,0 0 0 0,0 0 0 0,0 0 2320 0,0 0 400 0,0 0 80 0,-4 6 16 15,1 1-1120-15,1 4-224 0,0 3-32 0,-2 0-16 16,3 1-656-16,1 1-128 0,-1-1-16 0,1 3-16 0,0 0-256 0,1 2-48 16,0 1-16-16,0 0 0 15,2 0-288-15,-3 0 0 0,2-1 128 0,0-1-128 16,0 1 0-16,0-2 0 0,1-2 0 0,-2-1-144 16,0-2-848-16,0-1-160 0,-1-3-48 15,0-3 0-15,0-6-1168 0,0 0-256 0,0 0-32 0,0 0-9392 16,-7-2-1888-16</inkml:trace>
  <inkml:trace contextRef="#ctx0" brushRef="#br0" timeOffset="-97086.619">9353 3595 19343 0,'0'0'1728'0,"0"0"-1392"0,0 0-336 0,0 0 0 0,0 0 3616 0,0 0 656 15,-4-5 128-15,4 5 16 0,0 0-2192 0,0 0-448 16,0 0-96-16,5-2-16 0,1-1-992 0,2 1-208 16,3-2-32-16,2 2-16 0,0 2-256 0,2 0-160 0,3-1 192 0,2 0-192 15,-1-1 0-15,2 0-272 16,2-1 16-16,0 1 16 15,-2 1-528-15,0 1-96 0,1 0-32 0,-1-1 0 16,-3-1 256-16,-1 0 32 0,-1-1 16 0,-2 2 0 0,-4 1 592 0,-1 1 0 16,-4 1 144-16,1-2-16 0,-3-3 560 0,-3 3 112 15,0 0 32-15,0 0 0 0,0 0 64 0,0 0 32 0,0 0 0 0,0 0 0 0,-8-2-320 0,1 0-64 16,-1 0-16-16,1 2 0 0,-1 2-208 16,-2 1-64-1,0 2 0-15,1-1 0 0,-1 0-256 0,2 2 128 16,-2 2-128-16,2 0 0 0,1 3 176 0,2 3-176 15,0 0 160-15,3-1-160 0,1-1 192 0,3 0-48 0,4 0-16 16,-1-1 0-16,4 0-128 0,1-1 128 0,1-2-128 0,1-2 128 16,2-3-128-16,2-3 0 0,-2-2 0 0,1-3 0 15,1-1 0-15,0-2 0 0,-2-1 0 0,0-1 128 16,-2-2-128-16,-1 0 0 0,-2 0 0 0,-2 1 0 0,-1 1 0 16,-2 1 0-16,-2 2-144 0,-1-1 144 15,-1 0-2688-15,-1-1-416 0</inkml:trace>
  <inkml:trace contextRef="#ctx0" brushRef="#br0" timeOffset="-96175.028">10554 3658 15663 0,'0'0'1392'0,"0"0"-1120"0,0 0-272 0,5-5 0 15,-3 0 3168-15,1-2 576 0,0-1 112 0,1 1 32 16,-1-2-1856-16,0 0-368 0,1-2-80 0,-1 1-16 16,-2 2-416-16,0 2-96 0,0-1-16 0,-2 1 0 15,-2-2 112-15,-2 1 32 0,0 2 0 0,-3 2 0 16,-2 1-160-16,-1 4-16 0,-1 1-16 0,-1 2 0 0,-2 2-368 0,-2 3-80 15,0 3-16-15,1 1 0 16,3 3-144-16,2 0-16 0,2 1-16 0,3-1 0 0,2-2-224 0,4 0-128 16,2 0 160-16,4-3-160 0,4-1 0 15,3-2 0-15,2-4 0 0,3-2 0 0,3-2 0 0,2-2 0 0,1-3-160 16,2-2 160-16,-1-1-352 0,0-2 16 0,0-3 0 16,1-1 0-1,-3-3-1744-15,-2 0-352 0,-3-1-64 0,-1 0-16672 0</inkml:trace>
  <inkml:trace contextRef="#ctx0" brushRef="#br0" timeOffset="-95812.02">10812 3276 8287 0,'0'0'736'0,"0"0"-592"0,0 0-144 0,0 0 0 0,0 0 4880 0,-3 6 944 0,1 1 192 0,1 2 48 16,0 1-3504-16,0 2-704 0,0 1-144 0,1 2-32 15,1 3-528-15,0 0-96 0,-1-1-32 0,0 1 0 16,1-1-304-16,0 1-64 0,0-1-16 0,2-1 0 16,-1-2-208-16,1 0-48 0,0-2-16 0,1 0 0 15,1 0-112-15,1-1-32 0,-3 0 0 0,1-3 0 16,1-3-80-16,-1-2-16 0,-4-3 0 0,7 1 0 16,-1-1 64-16,2-1 0 0,-1-2 0 0,0-2 0 15,1-3 48-15,0 0 16 0,2-1 0 0,-3 1 0 16,1 1-96-16,0-1-16 0,0 1 0 0,0 0 0 15,-1 1-144-15,-2 2 0 0,1 1 0 0,-1-1 128 0,0 1-128 16,-5 3 0-16,4-2 0 0,-4 2 128 0,0 0 0 0,4 5 0 16,-2 2 0-16,-1 1 0 15,-1 1 0-15,-1 0-128 0,-1 2 192 0,0 2-64 0,-1 0-128 0,0 2 128 16,0 1-128-16,0-1 128 0,2-1-128 0,2 1 0 16,2-2 0-16,0-1 0 0,1-2 0 0,2-1-256 15,-1-3 64-15,3-1 16 16,3-3-1488-16,-1-1-320 0,1-3-48 0,1-4-10832 15,1-2-2160-15</inkml:trace>
  <inkml:trace contextRef="#ctx0" brushRef="#br0" timeOffset="-95275.056">11193 3489 19343 0,'0'0'1728'0,"0"0"-1392"0,-6-1-336 0,-1 2 0 16,2 1 4304-16,-1 2 800 0,1-2 144 0,-2 2 48 0,1 2-3024 15,-1 0-608 1,0 2-112-16,3 0-16 0,0 0-912 0,0-1-176 0,1 2-48 0,0 1 0 15,0 0-272-15,2 1-128 16,2 0 0-16,1 0 128 0,1-1-128 0,0-1 0 16,2-2 0-16,-1 1 0 0,0 0 0 0,2-3 0 0,0 0 0 0,1-3 0 15,2-2-144-15,0-2 144 0,-1-3-192 0,2 0 192 0,-2-2-144 0,2-1 144 16,0 0 0-16,1-1-144 16,-3-1 144-16,0-1 0 0,0-1 0 0,0 0-128 0,-1 0 128 15,1-2 0-15,0 1 0 0,0 1 0 16,-1 1 0-16,1 1 0 0,-1 1 0 0,-2 2 0 0,-2-1 0 15,2 1 0-15,-4 2 0 0,-1 5 0 0,0 0 192 0,0 0-16 16,0 0-16-16,0 0 0 0,0 0 48 0,2 6 16 16,-1 1 0-16,0 1 0 15,0 1-64-15,-1 0-16 0,0 2 0 0,1 2 0 0,1-1-144 0,-1 0 128 16,0-1-128-16,1 0 128 0,0-1-128 0,0 0 0 16,3-3 0-16,-2 1 0 0,0 0 0 0,1-1 0 15,0 0 0-15,0-2 0 0,-4-5 0 0,6 4 0 16,-1-2 0-16,2-2 0 0,0-3-160 15,-1-1-16-15,1 0 0 0,1-2 0 0,1-2-384 16,1-2-80-16,1-1 0 16,0 0-16-16,-1 0-512 0,1 1-112 0,-1 0 0 0,-2 1-16 15,-2-1-160-15,2 1-16 0,-1 1-16 0,-3 1 0 16,-1 3 992-16,-3 4 208 0,0 0 32 0,0 0 16 0,0 0 240 0,0 0 240 16,0 0-48-16,0 0-16 0,0 0 16 0,0 0 16 15,0 0 0-15,-3 5 0 0,0 2-208 0,0 0 144 0,-1 1-144 0,2 1 128 0,0 1 16 16,1 1 0-1,0-1 0-15,0 0 0 0,1-2-144 0,1 1 192 16,1-1-192-16,0 0 192 0,1-1-192 0,2 1-224 0,1 0 48 0,0-3-10256 16,-1-1-2064-1</inkml:trace>
  <inkml:trace contextRef="#ctx0" brushRef="#br0" timeOffset="-94771.546">11687 3461 23951 0,'0'0'2128'0,"0"0"-1696"0,0 0-432 0,0 0 0 0,-4 2 2880 0,4-2 480 16,-6 3 96-16,1 2 32 0,-1 0-2016 0,2 1-384 15,1 0-96-15,-1 1-16 0,0-2-544 0,2 2-112 16,-1-1-32-16,-1 3 0 0,1 2-288 0,0 0 0 16,0 1 128-16,2-1-128 0,0 0 0 0,0-1 0 15,0 0 0-15,1 1 0 0,1 0 0 0,0-1 0 16,1-1 0-16,2-1 0 0,0-3 0 0,3-2-144 0,-7-3 144 0,6 1-192 15,1-2-160-15,2-1-32 0,-2-1-16 0,2-3 0 16,0-1 112-16,-1-1 32 16,-3-1 0-16,0 0 0 0,-1-1 256 0,-1 2 0 15,0-2 0-15,0 1 0 0,-1 1 0 0,-1 1 256 16,0-1-64-16,-1 1 0 0,0 1 384 0,-1 0 64 16,-1 2 0-16,2 4 16 0,0 0 144 0,0 0 32 0,0 0 0 0,0 0 0 15,0 0-224-15,-6 3-32 16,0 1-16-16,1 3 0 0,2 3-368 0,1 2-192 0,-1 1 192 15,3 3-192-15,2 0 128 0,0 3-128 16,0 0 0-16,2 3 0 0,0 0 0 0,-2 1 160 16,-1 1-160-16,1 0 128 0,1 0 48 0,-1 0 0 0,-1 1 0 0,0-2 0 15,-1-1 16-15,-1 0 0 0,0-1 0 16,-2 0 0-16,-1-1 32 0,0 1 16 0,-1-1 0 0,-1 0 0 0,-3-1 112 0,1-2 32 16,0 0 0-1,-1-2 0-15,0-3-96 0,0-2-16 0,0-1 0 0,1-2 0 16,1-3-112-16,7-4-32 0,-9-1 0 0,3-4 0 15,0-1-128-15,2-5 0 0,-1-5-160 0,4-1 160 16,1-2-896 0,0-2-64-16,1 0-32 0,3-1 0 0,1-4-1312 0,1 0-272 0,-1 0-48 0</inkml:trace>
  <inkml:trace contextRef="#ctx0" brushRef="#br0" timeOffset="-94373.843">11927 3666 11967 0,'0'0'1072'15,"0"0"-864"-15,9 3-208 0,1-3 0 0,2-2 4240 0,-1-1 816 16,2 0 144-16,0-2 48 0,2 0-3712 0,0-2-752 16,-3 1-144-16,0-3-16 0,0-1-400 0,-3-1-80 0,1-2-16 0,-1 0 0 15,-3 1 64-15,2 1 0 16,-1 0 0-16,-2-2 0 0,0 0 224 0,-2 0 48 0,-2 0 16 0,1 1 0 15,-1 2 128-15,-1 1 32 16,-1 1 0-16,-1 1 0 0,-1-1 304 0,-2 2 64 16,0 1 16-16,-2 3 0 0,0 3 16 0,-2 2 16 0,0 2 0 0,-3 1 0 0,-1 2-208 0,-1 1-32 15,1 1-16-15,0 2 0 16,0 1-160-16,2 0-48 0,1 1 0 16,2 1 0-16,2-1-224 0,2-2-48 0,4 0-16 15,1 1 0-15,3 1-304 0,1-1 128 0,3-1-128 0,2-1 0 16,2-1 0-16,1-1 0 0,1-3 0 0,1 1 0 0,-1-2 0 0,-1 0 0 15,0-1 0-15,0-1 0 0,-1 0-208 0,-1-2 48 16,2-1 16-16,-1-1 0 16,-2-3-368-16,0-1-64 15,0-3 0-15,1-1-16 0,0-2-1536 0,0 0-304 0,0 0-64 16,-1 0-10560-16,-1-1-2096 0</inkml:trace>
  <inkml:trace contextRef="#ctx0" brushRef="#br0" timeOffset="-94186.15">12422 3605 15663 0,'0'0'688'0,"0"0"144"0,0 0-656 0,0 0-176 0,-4 4 0 0,0 2 0 0,2-1 6112 0,2-5 1184 0,-2 6 256 0,2-6 32 16,0 0-5296-16,0 0-1072 0,0 0-192 0,0 0-64 15,0 0-960-15,0 0 0 0,0 0 0 0,4-5-160 31,1 0-2720-31,-2-3-560 0</inkml:trace>
  <inkml:trace contextRef="#ctx0" brushRef="#br0" timeOffset="-93925.873">12418 3439 33695 0,'0'0'1488'0,"0"0"304"0,0 0-1424 0,0 0-368 16,0 0 0-16,0 0 0 0,0 0 2192 0,0 0 368 0,0 0 80 0,0 0 16 16,0 0-1040-16,0 0-208 0,0 0-32 0,4-5-16 15,-1-1-336-15,2-2-80 0,-2-1-16 0,0-3 0 16,1-2-224-16,-2-3-32 0,0-1-16 0,-2-1 0 16,0 0-352-16,0 0-80 0,0 0-16 0,-1 0 0 15,0 2-208-15,-1 3 0 0,-2 1 0 0,1 1 0 16,1 0-512-16,0 1-128 15,0 2-48-15,-2 2 0 0,1 2-1936 0,-3 2-400 0</inkml:trace>
  <inkml:trace contextRef="#ctx0" brushRef="#br0" timeOffset="-89869.932">17573 7470 6447 0,'0'0'272'0,"0"0"80"0,0 0-352 0,0 0 0 0,0 0 0 0,0 0 0 0,0 0 4608 0,0 0 832 0,0 0 192 0,0 0 16 16,0 0-2976-16,6-3-608 15,-6 3-112-15,0 0-32 0,0 0-288 0,0 0-64 16,0 0-16-16,0 0 0 0,0 0-400 0,0 0-64 16,5 3-32-16,0 2 0 0,-1 1-368 0,1 2-80 0,-2 2-16 0,0 2 0 15,1 1-112-15,-1 2-32 0,-1 2 0 0,0 2 0 16,0 0-128-16,0 3-16 16,-2-1-16-16,0 1 0 0,0-1-96 0,0 0-32 15,0-1 0-15,0-1 0 0,-2-2-160 0,2 0 128 0,-1-2-128 16,1-1 128-16,-1-1-128 0,1-2 0 0,0-4 0 0,0 0 128 15,0-7-128-15,0 0 0 16,0 0 0-16,0 0 0 16,0 0-480-16,0 0 32 0,0 0 0 0,0 0 0 15,1-8-1536-15,-1-1-288 0,0-2-64 0,1-1-16224 0</inkml:trace>
  <inkml:trace contextRef="#ctx0" brushRef="#br0" timeOffset="-89535.114">17872 7594 13295 0,'0'0'576'0,"0"0"144"0,0 0-576 0,0 0-144 0,-4-4 0 0,4 4 0 0,-2-3 560 0,2 3 80 16,0 0 0-16,0 0 16 0,0 0-656 0,0 0 0 16,-4 0 0-16,4 0-176 0,0 0 1040 0,-4 4 208 15,2 2 32-15,0 0 16 0,0 3 1488 0,1 1 288 16,0 1 64-16,-1 0 16 0,1 0-672 16,-1 0-128-16,0 0-16 0,1 1-16 0,0 0-656 0,0-1-128 15,0-1-16-15,-1-1-16 0,2-1-720 0,0-1-144 0,0 0-16 0,0-1-16 16,0-6-432-16,0 0 0 0,0 0 0 0,0 0 0 31,0 0-1776-31,0 0-224 0,0 0-48 0,6-2-15408 0</inkml:trace>
  <inkml:trace contextRef="#ctx0" brushRef="#br0" timeOffset="-89375.722">17897 7440 23039 0,'0'0'2048'0,"0"0"-1648"0,-5 2-400 16,5-2 0-16,0 0 2224 0,0 0 352 0,0 0 80 0,0 0 16 0,0 0-1984 0,0 0-400 16,0 0-80-16,0 0-16 15,0 0-544-15,0 0-112 0,8-3-32 16,1 2-13840-16</inkml:trace>
  <inkml:trace contextRef="#ctx0" brushRef="#br0" timeOffset="-89081.207">18004 7488 20271 0,'-9'11'896'0,"4"-6"192"0,-1 2-880 0,-1-1-208 16,1 1 0-16,-3 1 0 0,0-2 4016 0,1 1 752 15,3 0 160-15,-1-2 16 0,2 1-3184 0,2-1-640 16,2 2-128-16,1-2-32 0,2 0-688 0,4-1-144 0,0-1-128 0,4 1 192 16,0-2-192-16,4 0 0 0,0-1 0 0,3 1 0 15,1 0-352-15,0 2 48 0,-1 0 16 0,-1 2 0 16,1 0-80-16,-3 2-16 0,-1 1 0 0,-3 1 0 15,-4 1 384-15,-1 0 0 16,-3 0 0-16,-2 1 0 0,-3 0 640 0,-2 1 64 0,-4-1 0 0,-1 1 0 16,-3 1 160-16,0-1 32 15,1-2 16-15,-2-1 0 0,-1-2-288 0,-1 0-64 0,3-3-16 0,1-2 0 16,0-1-320-16,1 0-64 0,2-3-16 0,0-1 0 31,1-2-496-31,4-2-96 0,-1-2-32 0,3-2 0 16,1-1-2320-16,2-1-464 0</inkml:trace>
  <inkml:trace contextRef="#ctx0" brushRef="#br0" timeOffset="-88814.56">18347 7337 21183 0,'0'0'1888'0,"0"0"-1504"0,0 0-384 0,0 0 0 0,3 7 3488 0,-1 0 624 16,-1 3 128-16,0 2 32 0,1 3-2752 0,-1 1-560 16,-1 2-96-16,0 2-32 0,0 2-368 0,0 1-80 15,-1-1 0-15,-2 0-16 0,-1 1-144 0,0 1-32 16,-1 0 0-16,2 0 0 0,0-1-192 0,-1-1 128 16,0-2-128-16,-1-1 0 0,2-1 0 0,0-3 0 0,0-2 0 0,-3-1 0 31,1-2-1360-31,-1-2-320 0,-1-3-64 0,1-1-15024 15</inkml:trace>
  <inkml:trace contextRef="#ctx0" brushRef="#br0" timeOffset="-88645.838">18183 7630 17503 0,'0'0'1552'0,"4"-6"-1232"0,1 1-320 0,-1-1 0 16,2 2 3712-16,-2-1 672 0,3 1 144 0,0 1 16 16,2-1-1968-16,0 1-400 0,1 1-64 0,2 0-32 15,1-1-896-15,1 2-176 0,2 0-48 0,-1 0 0 16,1 1-592-16,-1-1-128 0,0 0-32 0,2 0 0 15,-2 0-208-15,1 0 0 0,-1-2 0 0,0 1-160 32,1 0-1568-32,-2 0-304 0,2-1-64 0,-3-1-15952 0</inkml:trace>
  <inkml:trace contextRef="#ctx0" brushRef="#br0" timeOffset="-86099.226">18689 7400 33743 0,'0'0'1488'0,"0"0"320"0,0 0-1440 0,0 0-368 0,0 0 0 0,0-6 0 0,0 6 1808 0,0 0 304 16,0 0 48-16,0 0 16 0,0 0-704 0,0 0-144 0,0 0-32 0,0 0 0 15,3 9-432-15,-2 2-96 16,0 2 0-16,-1 2-16 0,-1 0-80 0,0 1-16 16,0 1 0-16,-1 1 0 0,0 0-128 0,-1 1-16 15,0 0-16-15,1-1 0 0,0 1-240 0,0 0-64 16,-1-1 0-16,3 0 0 0,-2-1-192 0,1 0 128 15,0-3-128-15,0 0 0 0,1-2 0 0,0-1 0 16,-1-1 0-16,1-3 0 0,1 0 0 0,1 0 0 16,-2-7 0-16,0 0 0 0,0 5 0 0,0-5-288 0,0 0 32 15,0 0 16 1,0 0-848-16,0 0-160 0,0 0-32 0,0 0-16 16,0 0-688-16,4-5-128 0,2-2-16 0,-1-1-10928 0,1 1-2192 0</inkml:trace>
  <inkml:trace contextRef="#ctx0" brushRef="#br0" timeOffset="-85881.625">18914 7684 26719 0,'0'0'1184'0,"0"0"240"0,0 0-1136 0,0 0-288 16,0 0 0-16,-3 5 0 0,3-5 4384 0,0 0 816 15,-2 6 176-15,0-1 16 0,-1 1-3152 0,3-6-624 16,-2 6-128-16,1 1-16 0,1-7-720 0,0 0-144 15,0 0-32-15,0 0 0 0,0 0-384 0,0 0-192 0,0 0 160 0,0 0-160 32,0 0-784-32,0 0-256 0,0 0-48 0,0 0-16 15,0 0-1904-15,6-2-384 0,0-3-80 0</inkml:trace>
  <inkml:trace contextRef="#ctx0" brushRef="#br0" timeOffset="-85434.272">19104 7535 7359 0,'0'0'656'0,"0"0"-528"15,0 0-128-15,0 0 0 0,0 0 7632 0,0 0 1504 16,0 0 288-16,0 0 64 0,0 0-6304 0,0 0-1264 0,0 0-256 0,0 0-64 16,0 0-768-16,0 0-144 15,0 7-48-15,0 0 0 0,2 1-320 0,-2 1-64 0,0 1 0 0,0 0-16 0,0 1-48 0,0 0 0 16,0 0 0-1,1 0 0-15,-1 1-192 0,1-2 144 0,0-2-144 16,0 0 128-16,0-1 0 0,1-2-128 0,-2-5 192 0,4 6-64 16,-4-6 48-16,0 0 0 0,0 0 0 15,4 2 0-15,-4-2 80 0,8 0 32 0,-3-2 0 0,2-2 0 16,1-1-16-16,-1-2 0 0,1-1 0 0,1-2 0 16,2-1-128-16,-1 0-16 0,0 0-128 0,1 0 192 0,1-1-192 15,0 2 0-15,1-1 0 0,-2 2 0 0,-1 1 0 16,1 2 0-16,-1 1 0 0,0 2 0 15,-3 0 0-15,0 1 0 0,-1 2 0 0,-1 4 0 0,-5-4 0 0,4 4 128 16,0 2-128-16,-2 1 0 0,0 2 0 0,0 1 144 16,-2 0-144-16,1 0 128 0,-1 0-128 15,0 0 0-15,2 0 0 0,-1-1 0 0,-1 1 0 16,1-1-272-16,0-1 32 0,1-3 16 16,-2-5-1088-16,6 4-224 0,-1-2-32 0,2-2-16 15,0-2-400-15,1-2-64 0,0-1-32 0,1-2 0 16,-1-2-608-16,2 0-128 0,0-1-32 0,1 0-12656 15</inkml:trace>
  <inkml:trace contextRef="#ctx0" brushRef="#br0" timeOffset="-84914.705">19527 7554 5519 0,'0'0'496'0,"0"0"-496"16,0 0 0-16,7 0 0 0,-7 0 5632 0,6 2 1024 15,-6-2 192-15,8 3 64 0,-1-1-3712 0,-1 1-752 16,-6-3-144-16,9 2-16 0,0 1-768 0,0-1-160 0,0-1-16 0,2 1-16 16,0-1-624-16,2-1-128 15,0-1-32-15,0-1 0 0,-1 1-368 0,0 0-176 16,1-1 160-16,-2-1-160 0,-1-1 128 0,1 0-128 0,-2 0 0 15,0-2 0-15,-1 1 128 0,-1-1-128 0,-1 1 0 0,-3-2 144 16,1 0-144-16,0 1 0 0,-3-1 0 0,-1 2 0 16,-1-1 0-16,-3 2 0 0,1-2 0 0,-1 2 0 15,-4 1 0-15,0 0 128 0,0 2-128 0,-1 2 128 16,-1 2 176-16,-1 1 16 0,-2 2 16 0,-1 0 0 16,1 3 176-16,0 0 16 0,0 1 16 0,1 2 0 15,1 2 16-15,2 1 0 0,1 0 0 0,3 1 0 16,1 1-240-16,3-1-64 0,1 1 0 0,5-2 0 15,-1-1-256-15,4 0 128 0,2-2-128 0,1-2 0 0,1-3 0 16,1 0 0-16,1-3 0 0,3 1 0 16,-1-4 0-16,2-1-256 0,1-2 64 0,-2-3 0 15,0-1-384-15,-1-2-64 0,1-1 0 0,-3-2-16 16,0-2-880-16,0 0-192 0,-2 0-16 0,-1-1-16 16,-1 1-288-16,-1-1-48 0,-2 0-16 0,0 0 0 15,-1 1-496-15,1 1-96 0,-2 0-32 0,0 2 0 16,0 0 1312-16,0 1 256 0,-1 1 48 0,-2 1 16 0,2 1 1104 0,-4 6 416 15,0 0-16-15,0 0 0 0,0 0 1712 0,0 0 352 0,0 0 64 16,0 0 16-16,0 0 16 0,0 0 0 16,5 5 0-16,1 0 0 0,-3 1-800 0,1 0-160 0,1 2-16 15,-1 0-16-15,0 1-608 0,2-1-112 0,1 1-16 0,0 1-16 0,2 0-272 16,0 1-48-16,0-1-16 0,1 0 0 0,2 0-240 0,-1-1-48 16,0-1-16-1,0 0 0-15,1 0-176 0,-2-2 0 0,0 0 0 16,1-2 0-16,-4 1-144 0,2-2-112 0,-3-1-32 15,-2 0 0-15,-4-2-1632 0,0 0-336 0,0 0-64 0,0 0-11488 16,0 0-2288-16</inkml:trace>
  <inkml:trace contextRef="#ctx0" brushRef="#br0" timeOffset="-84707.635">19980 7657 11055 0,'0'0'976'0,"-4"0"-784"0,-2-1-192 0,1-1 0 15,2 0 6128-15,-3-1 1168 0,6 3 256 0,-3-3 32 16,3 3-4128-16,-2-4-816 0,2 4-160 0,0-5-48 15,0 5-1248-15,4-5-256 0,3-1-48 0,-2 2-16 0,3 0-464 0,2-1-80 16,1 1-32-16,2-2 0 0,1 1-288 0,3-2 128 16,2 1-128-16,0-2 0 0,2 0 0 0,-2-1 0 15,-1 1 0-15,2-1 0 16,-2-1-320-16,2-1-112 0,-4-1-16 0,0 0-16 16,-2 0-1504-16,0 1-288 0,-2-3-64 0,0 0-16 15,-1 0-1248-15,-1 1-240 0,9-16-48 16,-6 9-16-16</inkml:trace>
  <inkml:trace contextRef="#ctx0" brushRef="#br0" timeOffset="-84540.946">20371 7283 5519 0,'0'0'240'0,"0"0"64"0,0 0-304 0,0 0 0 16,0 0 0-16,0 0 0 0,0 0 6864 0,0 0 1328 0,-6 5 256 0,2 1 48 15,2 1-5168-15,-2 2-1024 16,2 0-192-16,1 4-64 0,-1 1-864 0,0 2-176 16,1 2-48-16,0 1 0 0,-1-1-384 0,2 1-64 0,2-1-32 0,-4-1 0 15,1 0-256-15,0 0-48 0,1 0-16 0,-1 0 0 0,0 0-160 0,-1-1-176 31,0 0 48-31,-2-1 0 16,1 0-1856-16,0-3-352 0,-1-1-80 0,2-3-16848 0</inkml:trace>
  <inkml:trace contextRef="#ctx0" brushRef="#br0" timeOffset="-84361.873">20281 7580 13823 0,'0'0'1216'0,"0"0"-960"0,0 0-256 0,0 0 0 16,0 0 6768-16,0 0 1296 0,0 0 272 0,0 0 48 0,5 0-4944 0,2 0-1008 15,-1 0-192-15,2 0-32 0,-1 0-1024 0,0 0-208 0,2 0-32 0,1 1-16 16,0 0-576-16,0 0-112 0,0-1-32 0,1 0 0 16,3 0-208-16,-1 0 0 15,2-1-192-15,-1-1 192 16,0 0-1536-16,-2 0-192 0,0 0-32 0,0-1-13664 16,-1 1-2752-16</inkml:trace>
  <inkml:trace contextRef="#ctx0" brushRef="#br0" timeOffset="-84204.8">20617 7656 17503 0,'0'0'1552'0,"-4"1"-1232"15,-1 0-320-15,5-1 0 0,-4 1 6448 0,4-1 1232 16,0 0 240-16,0 0 48 0,0 0-5344 0,0 0-1056 16,0 0-224-16,0 0-32 15,0 0-1584-15,1-4-320 0,1-2-64 0,3 1-14032 16,-1-1-2800-16</inkml:trace>
  <inkml:trace contextRef="#ctx0" brushRef="#br0" timeOffset="-83307.338">20826 7429 13823 0,'0'0'1216'0,"0"0"-960"0,0 0-256 16,0 0 0-16,0 0 5920 0,-2 6 1136 0,1-1 240 0,1 2 32 15,-2 1-4448-15,2 1-880 0,-1-1-176 0,0 2-32 0,-1 0-832 16,2 0-144-16,0-1-48 0,0 1 0 0,0 0-240 0,0 0-48 16,0-1-16-16,0 1 0 0,2-1-80 0,-1 0 0 15,0-1-16-15,1-2 0 0,-1 1-64 0,-1-7-16 16,0 0 0-16,0 0 0 0,2 5-48 0,-2-5-16 16,0 0 0-16,0 0 0 0,0 0 16 0,7 0 0 15,-2-1 0-15,1 0 0 0,-1-3-48 0,0-1 0 16,-1 0 0-16,2-1 0 0,0 0-192 0,1 0 176 15,1 1-176-15,0-1 160 0,1 0-160 0,0 0 0 16,1 2 0-16,-2 0 0 0,-1 1 0 0,1 1 0 16,-1 1 0-16,-1 1 0 0,1 1 0 0,-1 1 0 15,1 1-128-15,0 2 128 0,-1-1 0 0,1 2 0 16,-2-2 0-16,1 2 0 0,-1-1 0 0,3 1-176 16,0-2 176-16,-1 0-192 15,0 0-800-15,0-1-160 0,-1 0-48 0,2 1 0 16,1-2-272-16,-1 0-48 0,1-1-16 0,0 0 0 0,0 1 448 15,0 0 96-15,-1-1 16 0,2-1 0 16,-2 1 64-16,0-1 16 0,-1-1 0 0,1 0 0 0,1-2 592 0,-2 0 128 0,0-1 32 16,-1-1 0-16,-1 1 144 0,1-1 128 0,-1 2-128 0,1 0 176 0,0-2 112 0,0 2 32 15,-1 0 0-15,1 0 0 0,-1 0 112 0,1 1 16 16,-1 1 16-16,2-1 0 0,0-1-256 0,-1 0-48 16,1 1-16-16,0 1 0 15,1 0-144-15,-1 0 0 0,-1-1 0 0,1-1 0 16,-3 1 0-16,3-1 0 0,-3 0 128 0,1-1-128 15,-1 1 0-15,-4 3 160 0,5-5-160 0,-2 0 160 0,-1 0 0 0,0-1 0 16,-2 1 0-16,0-1 0 0,0 1 96 0,-2-1 0 16,-1 1 16-16,-2-1 0 0,1 1 192 0,-2 0 48 15,0 3 0-15,-2 0 0 0,0 1 192 16,0 2 32-16,-1 2 16 0,1 3 0 0,-1 0-80 0,2 3-16 16,-2 1 0-16,2 1 0 0,3 1-96 0,-3 2-32 15,3 1 0-15,2 0 0 0,3-1-208 0,0 2-64 16,2-1 0-16,3 1 0 0,0-1-256 0,3-2 160 15,2-1-160-15,1-2 128 0,1-2-128 0,1-2 0 16,0-1-192-16,2-2 192 0,0-1-352 0,-1-2 48 16,1-3 16-16,-2-1 0 0,0-3-48 0,0-1-16 0,1-2 0 15,-1 1 0-15,0-2-80 0,0 0-16 16,-3-2 0-16,0 1 0 16,-2 0-128-16,0 0-16 0,-1 0-16 0,-1-1 0 15,-1 0-80-15,1-1-16 0,-2 1 0 0,2 1 0 0,-2 2 256 0,1 3 32 0,-1-2 16 0,1 3 0 16,-2 3 400-16,-4 3 224 0,0 0-32 0,0 0 0 0,6 1 416 0,-1 2 80 15,1 2 16 1,0 0 0-16,-1 3 0 0,0 0 0 16,1-1 0-16,-1 3 0 0,0 1-256 0,0 0-32 15,1-1-16-15,-1 1 0 0,1 0-48 0,1-1-16 0,0-1 0 16,0 0 0-16,-1-1-80 0,2 1-32 0,0 0 0 0,-1-2 0 16,2-3-224-16,0-1 176 0,0 1-176 0,2-1 160 0,-3-2-160 0,1-1 0 15,1-1 0-15,-1-1-176 16,-2-2-992-1,-1 1-208-15,0-1-32 0,-3-1-16 0,-3 5-2000 0,0-5-400 0</inkml:trace>
  <inkml:trace contextRef="#ctx0" brushRef="#br0" timeOffset="-83120.743">21603 7708 41807 0,'0'0'1856'0,"3"-5"384"0,3-1-1792 0,0-1-448 0,1-1 0 0,-1 0 0 0,1-2 1920 0,1 0 288 15,-2-2 64-15,2 0 16 0,0 0-944 0,1-2-192 16,0 0-48-16,1 1 0 0,0 0-784 0,2-2-144 16,2 0-48-16,0 1 0 15,-1-1-976-15,4 0-208 0,-2-2-32 0,1 2-16 16,1-3-2096-16,1 1-400 0</inkml:trace>
  <inkml:trace contextRef="#ctx0" brushRef="#br0" timeOffset="-82929.336">22090 7250 29487 0,'0'0'2624'0,"-4"8"-2112"16,2 0-512-16,-3 0 0 0,-1 2 3936 0,-1 2 672 15,1 4 144-15,1 0 32 0,-1 3-2608 0,2 1-528 16,1 1-112-16,-1 2 0 0,0-1-816 0,1-1-144 0,1-2-48 0,-1 2 0 16,1-2-240-16,0-1-48 0,1-1-16 0,-1 1 0 15,-2-3-224-15,0 0-256 0,-2-2 48 0,1-1 16 16,-1-3-1664-16,0-2-336 0,-3 0-64 0,1-3-19568 0</inkml:trace>
  <inkml:trace contextRef="#ctx0" brushRef="#br0" timeOffset="-82790.261">21926 7555 20271 0,'0'0'1792'0,"5"-5"-1424"0,-1 0-368 0,0 1 0 0,2-1 5376 0,1 2 1024 16,-1 1 192-16,2-1 32 0,0 0-3328 0,-1 1-672 15,2 0-128-15,1 0-16 0,1-1-1200 0,0 2-256 16,1 0-32-16,2-1-16 0,4 0-704 0,1-3-144 15,-1 0-128-15,1-1 192 16,2-1-2144-16,-1-1-416 0</inkml:trace>
  <inkml:trace contextRef="#ctx0" brushRef="#br0" timeOffset="-82023.199">22619 7440 26719 0,'-4'3'2368'0,"-1"-1"-1888"0,2 0-480 0,-1 0 0 0,0 0 3648 0,1 0 624 16,1 0 128-16,2-2 16 0,-2 2-2160 0,3-1-432 16,-1-1-96-16,0 0 0 0,0 0-624 0,10 3-112 15,-3 1-32-15,2-3 0 16,1 0-384-16,1 0-96 0,3 1-16 0,1-2 0 0,1 0-288 0,2 0-176 15,-1-1 192-15,4 0-192 16,-1-1-512-16,-2 0-192 0,-2 0-64 0,-1 0 0 16,-4-1-1936-16,-4 2-400 0,-7 1-80 0</inkml:trace>
  <inkml:trace contextRef="#ctx0" brushRef="#br0" timeOffset="-81849.124">22621 7520 23039 0,'-14'6'1024'0,"8"-2"192"0,-2 0-960 0,2 1-256 16,1 1 0-16,0-1 0 0,1 0 5648 0,3 0 1088 0,1 2 224 0,1-2 32 0,2 1-4608 15,2-1-912 1,0 2-192-16,3-1-48 0,2-1-656 0,1 1-144 16,0-1-32-16,2-1 0 0,2 1-400 0,2-2 128 0,1-1-128 0,0-2 0 31,1-1-832-31,1-1-240 0,-2-1-48 0,1-1-16 16,0 0-2288-16,-3-1-464 0,14-10-80 0,-6 3-32 0</inkml:trace>
  <inkml:trace contextRef="#ctx0" brushRef="#br0" timeOffset="-81579.195">23170 7197 41295 0,'0'0'1824'0,"0"0"384"0,4-4-1760 0,-4 4-448 0,2-4 0 0,-2 4 0 0,0 0 1472 0,0 0 224 15,0 0 32-15,0 0 16 0,0 0-656 0,1 8-144 0,-1 3-32 0,-1 4 0 16,0 1-368-16,-1 3-80 16,-2 1-16-16,1 2 0 0,0 1-128 0,-1 1-16 0,1 1-16 0,1 1 0 15,0-3-128-15,1 0-32 16,-1-1 0-16,4-1 0 0,-2-2-128 0,0 0 0 0,1 0 0 0,0-3 0 31,1-1-848-31,0-2-160 0,1-2-16 0,2-1-16 16,-1-3-1952-16,2-1-384 0</inkml:trace>
  <inkml:trace contextRef="#ctx0" brushRef="#br0" timeOffset="-81400.174">23428 7413 28559 0,'-11'4'2544'0,"11"-4"-2032"0,-7 4-512 0,2 0 0 15,1 2 4160-15,-1-1 720 0,2-1 160 0,-1 3 16 0,2 0-3072 0,-1-1-608 16,-1 1-128-16,2-1-32 15,1 1-768-15,1 0-144 0,1-1-48 0,1 1 0 16,-2-7-1456-16,0 0-288 0,0 0-64 0,8 2-20048 0</inkml:trace>
  <inkml:trace contextRef="#ctx0" brushRef="#br0" timeOffset="-81012.339">23471 7272 40079 0,'-16'2'1776'0,"10"-1"368"0,-2 1-1712 0,0-1-432 0,2 1 0 0,0 0 0 15,1 0 1024-15,5-2 112 0,0 0 16 0,0 0 16 0,3 6-976 0,4-2-192 16,1 1 0-16,2-2 0 16,1-1-1808-16,2-1-240 0,-3 0-64 0,2-1 0 0,3 0 608 15,-5 0 112-15,2 1 32 0,-2 0 0 0,-3 2 192 16,-7-3 32-16,6 4 16 0,-6-4 0 0,2 8 2784 0,-2-1 576 15,-1-1 96-15,-3 2 32 0,-3 0 320 0,-1 3 64 16,1 0 0-16,-2 0 16 0,0 2-1104 0,1-1-240 16,1 0-32-16,0 0-16 0,1-1-608 0,3 0-128 0,2 1-32 0,3-2 0 15,2 0-464-15,1-1-144 0,3-2 0 0,3 1 0 16,-2 0 0-16,2-1-272 16,0 2 16-16,-3 0 16 0,1-1-16 0,-2-1 0 0,-3 0 0 15,-2 1 0-15,-2-1 256 0,-2 1 0 0,-3 0-160 0,-2-1 160 16,0 2 0-16,-2-1 0 0,-2 0 0 0,0-2 0 15,-2 0 0-15,4-2-224 0,-2-1 48 0,-2 2 16 16,1-3-432-16,0-2-96 16,0-1-16-16,1-2 0 0,-1-2-2800 0,4-1-560 15,-8-13-112-15,14 1-32 0</inkml:trace>
  <inkml:trace contextRef="#ctx0" brushRef="#br0" timeOffset="-80808.103">23830 7176 27647 0,'0'0'2448'0,"-1"6"-1952"0,-1 1-496 0,1 1 0 0,2 2 4560 0,1 2 816 15,-2 3 176-15,2 2 16 0,2 3-3488 0,-3 1-704 16,0 1-144-16,0 2-16 0,-1 0-464 0,0-1-96 16,0 1-16-16,0-4 0 0,0 2-416 0,0-2-96 15,0-2 0-15,1-2-128 16,-1 0-416-16,0-2-192 0,-1-3-32 0,0-1-16 15,0-1-2192-15,0-2-432 0,1-7-96 0</inkml:trace>
  <inkml:trace contextRef="#ctx0" brushRef="#br0" timeOffset="-80677.698">23713 7393 22111 0,'0'0'976'0,"0"0"208"0,4 0-944 0,4 0-240 0,2 0 0 0,3 0 0 15,1 0 4192-15,2-1 800 0,0-1 144 0,1 0 48 0,1-1-4080 0,0 1-800 16,1 0-176-16,-1 2-12256 15,0-1-2464-15</inkml:trace>
  <inkml:trace contextRef="#ctx0" brushRef="#br0" timeOffset="-80361.829">24026 7382 36047 0,'0'0'1600'0,"-5"-2"320"0,-1 1-1536 0,1-2-384 15,-1-2 0-15,2-1 0 0,4 0 2432 0,2-2 416 0,1 0 80 0,3-2 16 0,1 0-1728 16,3 0-352-16,4 0-64 0,1 0-16 0,3 0-400 0,0 1-64 15,1 1-32-15,-1 1 0 0,-1 4-288 0,2 0 0 0,-3 3 0 16,-1 2 0-16,-3 1 144 0,0 2-144 0,-1 1 0 16,-5 2 144-16,0 1 64 0,-3 4 16 15,1 1 0-15,-4 1 0 0,-5 3 144 0,0 2 16 16,-4-2 16-16,-2 1 0 0,-1 1 128 0,0 0 32 16,-2-2 0-16,2 1 0 0,0-1 16 0,1-1 16 15,1 0 0-15,4-1 0 0,0 0-208 0,3-2-32 16,2-2-16-16,3-1 0 0,4-2-128 0,0-1-16 15,4-1-16-15,2-1 0 0,4-2-128 0,0-1-48 16,4 0 0-16,2-3 0 0,-3-1 0 0,1-2 0 0,2 1 0 0,-2-2 0 16,-1-2 0-16,-1 1 0 0,-1-1 0 0,0 0 0 15,-2-1-896-15,2-1-160 16,-2 1-32-16,-1 0-16 0,-1 0-2144 0,0 2-416 0</inkml:trace>
  <inkml:trace contextRef="#ctx0" brushRef="#br0" timeOffset="-80017.109">24567 7781 20271 0,'0'0'1792'0,"0"0"-1424"15,0 0-368-15,0 0 0 0,6 6 5824 0,-1-4 1088 16,2-1 208-16,1-2 48 0,0-2-4256 0,3-3-864 0,2-2-160 0,0-3-32 0,1-2-1072 0,0-1-208 15,0-2-32-15,0-2-16 32,0 0-1168-32,-1 0-224 0,-1-2-48 0,1-1-14720 15,-4-1-2944-15</inkml:trace>
  <inkml:trace contextRef="#ctx0" brushRef="#br0" timeOffset="-79842.087">24763 7261 32255 0,'-14'-3'1424'0,"9"2"304"0,1-1-1392 0,0-1-336 0,-2 1 0 0,3 0 0 16,-3-1 5152-16,6 3 960 0,0 0 192 0,0 0 32 0,-3-5-4480 0,3 5-912 16,0 0-176-16,0 0-48 0,0 0-720 0,1-5-368 15,-1 5 48-15,3-5-16592 16,2 2-3312-16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1T22:40:39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17919 7926 4607 0,'0'0'400'0,"0"0"-400"0,0 0 0 0,0 0 0 0,0 0 4224 0,0 0 752 16,0 0 144-16,2-5 48 0,-3 0-2672 0,2 0-544 16,0 0-96-16,-1 5-32 0,1-6-192 0,0 1-32 15,-1 5-16-15,1-6 0 0,1 1-192 0,-2 5-48 16,0 0 0-16,1-5 0 0,-1 5-64 0,0 0 0 16,0 0-16-16,0 0 0 0,0 0-64 0,0 0-16 15,0 0 0-15,4 7 0 0,-1 2 32 0,1 2 0 0,-2 3 0 0,0 3 0 16,0 0-832-16,0 4-144 15,1 3-48-15,0 3 0 0,0 1 144 16,1 3 32-16,-2 0 0 0,1 1 0 0,0-1-176 0,1-1-16 0,-2 0-16 0,0-2 0 0,0-3-32 16,2-2-128-1,-3-2 192-15,1-2-64 0,-1-2-128 0,0 0 128 0,1-3-128 16,-1-1 128-16,-1-1-128 0,0-1 0 0,0-2 0 0,0-1 128 0,-1-3-128 0,1-5 0 31,0 0 0-31,0 0 0 0,0 0 0 0,0 0-224 0,0-6 32 0,0-1 0 31,-1-3-896-31,1-2-160 0,0-2-32 0,1-3-16 16,-1 0-1168-16,1-2-224 0,0-2-64 0,1-1-17408 0</inkml:trace>
  <inkml:trace contextRef="#ctx0" brushRef="#br0" timeOffset="437.405">17982 7931 21183 0,'0'0'1888'0,"0"-5"-1504"0,-3-2-384 0,1 0 0 0,1 1 3056 0,-1-1 528 16,1-1 128-16,0 1 0 0,0-1-1776 0,-1 1-352 16,1 2-80-16,1 5-16 0,1-6-592 0,-1 6-128 15,0 0-32-15,0 0 0 0,0 0-448 0,0 0-96 16,0 0 0-16,0 0-16 0,0 0 16 0,0 0 0 0,0 0 0 0,0 0 0 16,0 0 192-16,9-1 32 15,0 0 16-15,2 1 0 0,1 1 96 0,2 0 32 16,2 1 0-16,3 0 0 0,1 1-32 0,2 1 0 0,4 3 0 0,0 1 0 15,3 2-128-15,-2 1-16 16,1 1-16-16,-4 1 0 0,-2 0 16 0,-1 1 0 0,-2 3 0 16,-2 1 0-16,-4 1-64 0,-2 2-16 15,0 2 0-15,-3 3 0 0,-4 0-48 0,0 2-16 0,-4 0 0 0,-1 1 0 16,-4-1-16-16,1 1 0 16,-4-3 0-16,-3-1 0 0,0-2 0 0,-3-2 0 0,-3-2 0 0,-2-1 0 0,-3-2 32 0,-3 0 16 15,0-1 0-15,-1 0 0 0,1-3-80 0,2-2 0 16,1-2-16-16,0 0 0 0,4-1-176 0,1-3 0 15,2-3 144-15,2-2-144 0,0-1 0 0,5-1 0 16,1-2-160-16,3 0 160 0,0-1-416 0,2 0 32 16,2-2 0-16,2 0 0 15,-1 0-320 1,3 2-48-16,-1-2-16 0,4 2 0 0,1-2-992 16,2 0-208-16,0-1-32 0,-1 1-16 0,0-1-1536 15,1 1-304-15</inkml:trace>
  <inkml:trace contextRef="#ctx0" brushRef="#br0" timeOffset="822.372">18790 7995 22399 0,'0'0'992'0,"0"0"208"0,0 0-960 0,0 0-240 16,0 0 0-16,0 0 0 0,0 0 1536 0,0 0 272 16,0 0 48-16,0 0 16 0,0 0 144 0,0 0 32 15,0 0 0-15,0 0 0 0,2 5 144 0,-2-5 48 0,6 7 0 0,-2-3 0 16,1 0-544-16,0-1-96 15,1-1-32-15,1 0 0 0,1-1-416 0,1 1-64 0,0-2-32 0,2-2 0 16,1 1-352-16,1-1-64 0,2 0 0 0,2-1-16 16,-1-3-320-16,1 2-64 0,-2-1-16 0,4 1 0 15,2 0-224-15,0 0 144 0,0 1-144 0,-1 0 128 0,-2 0-128 16,1 1 0-16,-5-1 0 0,-1 1 0 16,-1 0-1232-1,-3 0-176-15,-2 1-48 0,-7 1 0 0,0 0-1360 0,0 0-288 0,-4 4-48 0</inkml:trace>
  <inkml:trace contextRef="#ctx0" brushRef="#br0" timeOffset="1062.508">18787 8232 47967 0,'0'0'1056'0,"0"0"224"0,1 8 32 0,-6 0 32 0,3-2-1072 0,0 1-272 0,2-7 0 0,1 7 0 0,1-2 1440 0,2 1 224 15,1-2 64-15,3-1 0 0,1 1-752 0,2-1-144 16,2-1-16-16,0-1-16 0,1-1-288 0,2 0-64 15,-1 0-16-15,3 0 0 0,2-1-272 0,-1 0-160 0,1 0 192 0,1-1-48 16,1 1-144-16,1-2 0 0,-1 1 0 0,1 0 0 0,0-1 0 16,0-1 0-16,-2 0 0 0,-2 0 0 31,-2-1-576-31,-1 0-128 0,-3-2 0 0,-2 1-16 16,-2-1-896-16,0 0-176 0,-3 1-48 0,1-1-13760 15,-1-1-2752-15</inkml:trace>
  <inkml:trace contextRef="#ctx0" brushRef="#br0" timeOffset="1544.786">19956 7660 36335 0,'0'0'1600'0,"0"0"352"0,-7 2-1568 0,1-1-384 16,0-1 0-16,6 0 0 0,0 0 2192 0,0 0 368 0,0 0 64 0,0 0 0 0,0 0-1024 0,0 0-224 31,0 0-32-31,0 0-16 0,0 0-496 0,0 0-112 16,6 0-16-16,2 0 0 0,3 0-176 0,-2 2-32 15,5-1-16-15,1 0 0 0,4 0 0 0,1 0 0 16,3 0 0-16,0 0 0 0,1-1-32 0,0 0 0 0,3 0 0 0,-2 0 0 16,2-1-448-16,1 0 0 15,-1-1 0-15,1 1 0 0,-2 0 0 0,-1 0 0 0,1 0 0 16,-2 0-160-16,-3-1 160 0,-1 1 0 0,-4 0 0 15,0 0 0-15,-4 0-640 16,-3 0-160-16,-3 1-32 0,-6 0 0 0,0 0-768 0,0 0-176 0,0 0-16 0,-5 0-16 16,-3 2-2032-1,-2 0-384-15,-16 2-96 0,5 1-16 0</inkml:trace>
  <inkml:trace contextRef="#ctx0" brushRef="#br0" timeOffset="1951.304">19931 7724 34959 0,'0'0'1536'0,"-8"2"336"0,0-2-1488 0,3 0-384 0,5 0 0 0,0 0 0 0,-6 2 2160 0,6-2 352 15,0 0 80-15,-3 4 16 0,1 1-848 0,1 2-160 16,1 1-48-16,2 1 0 0,0 2-464 0,0 3-112 16,1 2-16-16,-1 4 0 0,0 1-160 0,-1 0-32 0,0 0-16 0,0 0 0 15,-2-1-304-15,-1 0-48 16,-1 4-16-16,-2 0 0 0,2 1-128 0,-1 0-48 15,-3 1 0-15,3-1 0 0,-3 1-80 0,3-1-128 16,-2-2 176-16,2-1-176 0,-2-1 144 0,2-2-144 0,2-2 0 16,-2-2 144-16,1 0-144 0,2-2 0 0,-1 0 0 0,-1-3 0 15,3-1 0-15,-1-2 128 0,1 0-128 16,1 0 0-16,-1-7 0 0,4 4 0 0,0-1 0 16,2 1 0-16,1-2 0 0,1 0 0 0,2-2 128 15,2 1-80-15,2-2-48 0,3 0 0 16,2-1 0-16,3-1 0 0,2 1 0 0,1 0 0 0,0-1 0 15,1-1 0-15,-1 2 0 0,-2 1-128 0,-1-1 128 0,-3 0-160 0,-1-2 160 0,-1 3 0 16,-2-1 0 0,0 0 0-16,-1-1 0 0,-1-1 0 0,-1 2 0 0,-1-1 0 15,-1 0 0-15,1-1 0 0,-1 0 0 0,-1-1 0 16,-3 1-576-16,1 1-64 16,-1-2-32-16,-2 0 0 0,-3-1-736 0,0 1-128 0,-1-2-48 0,-2 0 0 15,-2-1-2000 1,-2-1-384-16</inkml:trace>
  <inkml:trace contextRef="#ctx0" brushRef="#br0" timeOffset="2180.621">19901 8011 34095 0,'0'0'1504'0,"0"0"320"0,0 0-1456 0,0 0-368 15,8 0 0-15,4 0 0 0,1-1 3744 0,4 0 672 0,2 0 144 0,3 1 32 16,3-1-2400-16,1 1-464 0,-1 0-112 0,3 0-16 15,-6 0-864-15,1 1-176 16,0 0-48-16,0 0 0 0,1-2-512 0,-1 0 0 16,2 1 0-16,-1-1 0 0,-1 0 0 0,-1 0 0 15,-1 0 0-15,1 0 0 16,-1-2-1088-16,0 2-320 0,0 1-64 0,-3-1 0 16,-1 1-2192-16,-3 1-432 0</inkml:trace>
  <inkml:trace contextRef="#ctx0" brushRef="#br0" timeOffset="2399.29">20732 8366 48671 0,'0'0'2160'0,"0"0"432"0,0 0-2080 0,0 0-512 0,0 0 0 0,0 0 0 0,5-5 1824 0,1-3 256 16,-1 0 48-16,4-3 16 0,2-3-1152 0,2 0-224 15,-1-2-64-15,1-3 0 0,2-1-704 0,-1-1 0 0,3-1 0 0,0 0-208 32,0 0-944-32,-1-1-176 0,0 0-32 0,0 2-15152 15,-2 1-3040-15</inkml:trace>
  <inkml:trace contextRef="#ctx0" brushRef="#br0" timeOffset="2551.171">20930 7833 21183 0,'-21'0'1888'0,"12"-1"-1504"16,-1 0-384-16,-1-1 0 0,3-2 6704 0,3 1 1264 15,5 3 256-15,-6-4 48 0,2-2-6208 0,4 6-1232 0,0-7-256 0,0 0-64 32,1-1-2560-32,3 1-512 0</inkml:trace>
  <inkml:trace contextRef="#ctx0" brushRef="#br0" timeOffset="3757.039">17450 9433 33743 0,'0'0'1488'0,"0"0"320"0,0 0-1440 0,0 0-368 0,0-6 0 0,0 6 0 15,0-5 1952-15,0 5 320 0,0 0 64 0,0 0 16 0,0 0-752 0,0 0-128 31,0 0-48-31,0 0 0 0,0 0-496 0,2 9-96 16,1 4-32-16,-1 1 0 0,0 2-288 0,0 2-48 16,0 2-16-16,1 1 0 0,0 0-208 0,-1 1-48 15,0 0-16-15,1 0 0 0,-2-3-176 0,0 1 0 16,0-1 0-16,1-1 0 0,-2-2 0 0,0-2 0 16,0-2 0-16,0 1 0 0,0-2 0 0,0-2-176 0,0-2 16 15,0-1 0-15,0-6-384 0,0 0-80 0,0 0-16 0,0 0 0 16,0 0-1904-16,0 0-384 0,0 0-80 0,0 0-16032 0</inkml:trace>
  <inkml:trace contextRef="#ctx0" brushRef="#br0" timeOffset="3918.957">17696 9589 12895 0,'0'0'576'0,"0"0"112"0,-4 6-560 0,2 0-128 0,1 1 0 0,-1-2 0 0,1 2 6896 0,0-1 1344 15,-1 2 272-15,1 0 48 0,1 0-5936 0,1 0-1200 0,1 0-224 0,-1 0-48 16,1-2-800-16,0 0-160 0,-2-6-16 0,0 0-16 16,3 5-368-16,-3-5-80 15,6 3-16-15,-6-3 0 16,6 0-2768-16,2-2-576 0</inkml:trace>
  <inkml:trace contextRef="#ctx0" brushRef="#br0" timeOffset="4315.979">17848 9403 20271 0,'-5'0'1792'0,"-2"0"-1424"0,0 0-368 15,-1 0 0-15,0 1 4160 0,1 0 752 16,0 0 144-16,3 0 48 0,-1 0-3344 0,5-1-672 16,0 0-128-16,0 0-16 0,0 0-944 0,0 0 0 0,9 3-240 0,1-2 48 15,2-1-2016 1,0 0-416-16,0 0-64 0,0 0-32 15,0-1-32-15,0-1 0 0,-2 1 0 0,-1 1 0 0,-1 0 1200 0,-8 0 224 16,0 0 48-16,0 0 16 0,0 0 2048 0,2 7 416 0,-2 1 80 0,-2 0 0 16,-1 2 1488-16,-3 0 304 0,-1 0 48 0,0 1 16 15,0 0-928-15,-1 0-176 0,4-1-48 0,0-1 0 0,0-1-928 0,4 0-192 16,3-3-32-16,2 0-16 16,2 0-560-16,1-2-128 0,3 0 0 15,4 0-128-15,-3-1 0 0,2 1 0 0,0 0 0 0,1 2 0 0,-1 0 0 16,-3 3 0-16,-2 1 0 0,-1 2 0 0,-4 2 0 0,0 1 0 15,-4 1 0-15,0 0 0 16,-5 0 304-16,-1 1-48 0,-1 0-16 0,-3 0 0 0,-2-2 240 0,0-1 48 16,-1-1 16-16,2 0 0 0,-1-1-112 15,0-1-32-15,0-2 0 0,2-1 0 0,-1-3-240 0,0-1-160 16,-1-2 192-16,1-2-192 16,0-1-896-16,1-3-272 0,3-4-64 0,1-1-12288 15,2-2-2464-15</inkml:trace>
  <inkml:trace contextRef="#ctx0" brushRef="#br0" timeOffset="4515.504">18217 9305 6447 0,'0'0'576'0,"0"7"-576"0,1 0 0 0,1 3 0 15,0 2 7424-15,2 1 1360 16,-1 3 288-16,0-1 48 0,1 2-6240 0,-1 0-1232 15,0 1-256-15,1 0-48 0,-1-1-784 0,-1 0-160 16,0-2-16-16,0 1-16 16,0-1-864-16,-2-2-160 0,-2-1-48 0,1-1-12336 0,-1 0-2464 15</inkml:trace>
  <inkml:trace contextRef="#ctx0" brushRef="#br0" timeOffset="4664.186">18094 9513 34559 0,'0'0'1536'0,"6"-1"304"0,4-1-1472 0,0-1-368 0,2 2 0 0,3-1 0 0,0-1 1120 0,4 0 160 0,-2-1 16 0,4 1 16 16,-1 0-832-16,1-1-160 16,-2 0-48-16,0 0 0 0,0-1-416 0,0 1-96 15,-1-1-16-15,1 1-17376 0</inkml:trace>
  <inkml:trace contextRef="#ctx0" brushRef="#br0" timeOffset="5111.207">18409 9391 25791 0,'0'0'2304'0,"-3"-4"-1856"15,0-1-448-15,3 1 0 0,1-2 3760 0,2 1 656 16,2-2 128-16,1 0 16 0,2-1-2448 0,3-1-480 16,2 0-96-16,3 1-32 0,1 1-720 0,2-1-144 15,0 2-16-15,0 2-16 0,3 0-288 0,0 1-48 16,0 1-16-16,0 3 0 0,0 0 16 0,-2 2 0 15,-1 0 0-15,-2 1 0 0,-2 2 0 0,-2 1 0 16,-3 2 0-16,-1 2 0 0,-5 1-16 0,-1 3-16 0,-2 0 0 0,-3 4 0 16,-2 2 64-16,-4 1 16 0,-2-1 0 0,-1 1 0 0,0 0-16 0,-3 0 0 31,-1 0 0-31,-2-1 0 0,-1-2 16 0,2-2 16 0,-1-1 0 0,4 0 0 16,-1-2-112-16,3-2-32 0,1-2 0 0,1-2 0 15,2-2-192-15,1 0 144 0,6-6-144 0,0 0 128 16,0 0-128-16,0 0 0 0,0 0 0 0,0 0 0 0,0 0 0 0,7 2 0 15,1-1 0-15,3-1 0 16,2-1 0-16,1-1 0 0,1-3 0 0,2 1 0 16,-1 0 0-16,1-1 0 0,-1 1 0 0,0 1 0 0,0 0 0 15,-2 2 0-15,0 1 0 0,0 0 128 0,-3 1-128 0,0 0 0 16,-1 1 0-16,0-1 128 0,-1 1-128 0,-4-1 0 16,3 0 0-16,-2 0 128 0,0 0-128 0,0 0 0 15,-6-1 0-15,7 1 0 16,-1-2-704-16,-1-1-64 0,1 0 0 0,-1-1-16 15,2 0-1184-15,-1-1-224 0,1 0-48 0,-1-2-20144 0</inkml:trace>
  <inkml:trace contextRef="#ctx0" brushRef="#br0" timeOffset="5383.858">19302 9392 26719 0,'0'0'2368'0,"0"0"-1888"0,0 0-480 0,0 0 0 16,0 0 3968-16,0 0 704 0,0 0 144 0,7 0 32 16,1-2-2576-16,2 1-512 0,0-1-96 0,1 1-32 15,1 0-704-15,1 1-144 0,1 0-16 0,0 0-16 16,1 0-448-16,-1 1-96 0,-2-1-16 0,3 1 0 15,-2 1-192-15,0 0 0 0,-3 0 0 0,0 0 0 16,-1-1-1168-16,-2 0-288 0,-7-1-48 0,0 0-20736 16</inkml:trace>
  <inkml:trace contextRef="#ctx0" brushRef="#br0" timeOffset="5556.225">19327 9553 44511 0,'0'0'1984'0,"0"0"384"0,0 0-1888 0,0 5-480 0,0 2 0 0,2-2 0 0,2 2 1984 0,3-3 288 0,1-1 64 0,3 0 16 16,2-1-1200-16,2-2-256 16,1 0-32-16,2 0-16 0,2-1-528 0,2 0-96 15,-1-2-32-15,1 1 0 0,0 0-192 0,0-1 0 0,0-2-144 0,-1 1 144 32,-1 0-2560-32,-1-2-432 0</inkml:trace>
  <inkml:trace contextRef="#ctx0" brushRef="#br0" timeOffset="6641.915">20007 9239 23039 0,'0'0'1024'0,"0"0"192"0,0 0-960 0,0 0-256 0,0 0 0 0,0 0 0 16,0 0 4544-16,0 0 880 0,0 0 160 0,0 0 48 16,0 0-3376-16,1 7-656 0,-1 1-144 0,2 2-32 0,0 0-704 0,1 2-144 15,2 1-16-15,-2 3-16 16,0 0-112-16,2 2-32 0,-2 1 0 0,2-2 0 16,-3 1-96-16,0-1-32 0,0 1 0 0,-1 0 0 0,-1-2-112 0,0 1-32 15,1-3 0-15,-1-1 0 0,0 0-128 0,0 0 0 16,0-2 0-16,-1-2 128 15,-1 0-128-15,1-1-176 0,-1 0 48 0,0-3 0 16,2-5-944-16,0 0-176 0,0 0-32 0,0 0-16 16,0 0-1536-16,0 0-304 0,0 0-64 0</inkml:trace>
  <inkml:trace contextRef="#ctx0" brushRef="#br0" timeOffset="6813.677">20292 9415 18431 0,'0'0'1632'0,"-6"5"-1312"0,3 3-320 0,-2 0 0 16,0 0 5440-16,0 0 1024 16,0 0 208-16,0 1 48 0,-1 0-4416 0,3-1-896 15,-2 0-160-15,2 0-32 0,1 0-864 0,2-2-160 16,0 0-48-16,0-6 0 16,0 0-1568-16,0 0-320 0,5 4-64 0,2-3-17456 0</inkml:trace>
  <inkml:trace contextRef="#ctx0" brushRef="#br0" timeOffset="7215.164">20351 9297 29487 0,'-9'4'2624'0,"-1"-2"-2112"0,0-1-512 0,0-1 0 16,2-1 2560-16,0 0 416 0,4 1 80 0,4 0 16 0,0 0-2064 0,0 0-416 15,0 0-80-15,0 0 0 16,5-4-864-16,4 1-160 15,0 0-48-15,1-1 0 0,-1 1-432 0,3 0-96 16,-3 1 0-16,1-1-16 0,-1 2 320 0,-2 1 64 0,-1 0 16 16,-6 0 0-16,0 0 704 0,0 0 0 0,6 4 240 0,-6-4-64 0,0 0 608 0,4 4 128 15,-4-4 32-15,1 7 0 0,-3 0 80 0,1 2 32 16,-1 0 0-16,0 0 0 0,1 0-208 0,1-1-32 0,0 1-16 16,3 0 0-16,1 0-192 0,3 0-32 15,2 0-16-15,2-1 0 0,1 0-400 0,1 0-160 16,1-1 128-16,-1 2-128 0,1 2 128 0,-2-1-128 15,-2 1 128-15,0 0-128 0,-4 1 128 0,-1 1-128 16,-2 0 128-16,-3 2-128 0,-1 0 0 0,-4 1 128 16,-1-1-128-16,-5 2 0 0,-1-2 144 0,-3-1-144 15,-1 1 160-15,-1-2-160 0,1-3 336 0,0-2-16 16,2-1-16-16,0-3 0 0,-1-1-48 0,1-3-16 0,1-1 0 0,2-3 0 16,1-2-240-16,1-3 0 15,2-2-144-15,0-2 144 0,3-4-1776 16,3-3-256-16,2-1-48 0,3-1-11248 0,3 0-2256 15</inkml:trace>
  <inkml:trace contextRef="#ctx0" brushRef="#br0" timeOffset="7405.036">20702 9173 20271 0,'-4'12'896'0,"1"-6"192"0,1 0-880 0,0 2-208 0,0 1 0 0,2 1 0 15,0-1 5248-15,0 2 1024 0,2 2 192 0,0-1 32 16,1 0-4528-16,1 1-912 0,0 1-176 0,1 2-48 0,0 0-368 0,1 1-80 0,-1-1 0 0,-2 3-16 31,2-2-368-31,-2 0 0 0,0-2 0 0,0 1 128 0,-2-3-336 0,-1 0-64 16,-1-1-16-16,-2-2 0 15,0-1-2288-15,0-1-464 0,-2-2-96 0</inkml:trace>
  <inkml:trace contextRef="#ctx0" brushRef="#br0" timeOffset="7548.224">20582 9441 7359 0,'0'0'656'0,"0"0"-528"0,4-6-128 0,1 0 0 0,0 1 5536 0,2 1 1072 0,2 0 224 0,1 0 32 15,1 0-3632-15,2 1-736 0,1-1-128 0,3 0-48 16,-3 1-848-16,4 0-160 16,0-1-32-16,1 2-16 0,2-1-688 0,-1 1-144 0,-3 0-32 0,3 0 0 31,2-1-752-31,-2 1-160 0,-1 0-16 0,-2 1-19584 0</inkml:trace>
  <inkml:trace contextRef="#ctx0" brushRef="#br0" timeOffset="7984.789">21053 9304 10127 0,'-6'-1'896'0,"1"-3"-704"0,-1 0-192 0,1 0 0 16,0-2 7680-16,3 1 1520 0,2-1 288 0,1 1 64 0,3-1-6608 0,1 0-1344 0,2-2-256 0,2 0-48 15,2-1-720-15,1 1-128 16,3-1-48-16,0 2 0 0,2 1-240 0,-1 0-160 0,1 2 192 0,-2 1-192 16,2 2 128-16,0 5-128 15,1 0 0-15,-1 3 0 0,-3 0 128 0,-2 2-128 16,-3 1 144-16,-3 1-144 0,-1 1 144 0,-1 1-144 16,-3 2 128-16,-2 1-128 0,-4 2 240 0,-4 0-48 15,-3 1 0-15,-1 0 0 0,-2 1 80 16,0-1 16-16,-2 2 0 0,2-2 0 0,-2 0 96 0,2-1 0 15,1 0 16-15,2 0 0 0,0-4-128 0,1-1-16 16,3-1-16-16,0-1 0 0,3-1 48 0,0-3 16 16,3-2 0-16,2-5 0 0,0 0-176 0,0 0-128 0,2 5 192 15,2-2-192-15,1-1 128 0,2 0-128 0,-1 0 0 16,2-1 0-16,1-1 0 0,1 0 0 0,2-1 0 0,1-1 0 0,0 0 0 16,1 0 0-16,2 0 0 0,-1 0 0 15,0-2 0-15,-1 2 0 16,-2 0-208-16,0 0 80 0,-3 0-720 15,-1 0-144-15,-1 0-32 0,1 1 0 0,-8 1-1360 0,8-2-288 0,-1 0-48 16</inkml:trace>
  <inkml:trace contextRef="#ctx0" brushRef="#br0" timeOffset="8226.2">21565 9529 23039 0,'0'0'1024'0,"0"0"192"0,0 0-960 0,0 0-256 0,0 0 0 0,0 0 0 0,0 0 4864 0,0 0 944 15,0 0 176-15,0 0 32 0,0 0-3584 0,0 0-736 0,0 0-144 0,0 0-16 16,0 0-704-16,0 0-144 16,0 0-32-16,0 0 0 0,0 0-480 0,0 0-176 15,0 0 0-15,0 0 144 16,0 0-1632-16,0 0-336 0,0 0-64 0,0 0-19664 0</inkml:trace>
  <inkml:trace contextRef="#ctx0" brushRef="#br0" timeOffset="8645.914">21738 9290 6447 0,'0'0'576'0,"0"0"-576"0,0 0 0 0,0 0 0 15,0 0 8384-15,0 0 1552 16,0 0 320-16,0 0 64 0,0 0-7136 0,0 0-1440 0,0 0-272 0,0 0-64 16,6 6-736-16,-2 1-144 0,2 2-16 0,-1-1-16 15,-1 2-288-15,1 2-48 0,-2 2-16 0,0 0 0 16,0 0-16-16,-2 2-128 0,-1-1 192 0,0 0-64 16,0 1 64-16,0-2 16 0,1-2 0 0,0-1 0 15,1-1 16-15,-2-2 0 0,1-1 0 0,-1-7 0 16,0 0-32-16,0 0-16 0,0 0 0 0,5 4 0 0,-5-4 16 0,7-2 0 15,1-2 0-15,2-1 0 0,-2-4-64 0,3-1-128 0,0-2 192 0,1 0-64 16,2-4-128-16,0 1 0 16,1-1 0-16,0 0 0 15,-1 2 0-15,1 0 0 0,-2 0 0 0,0 3 0 0,-2 3 0 16,-1 0 0-16,0 1 0 0,-2 4 0 0,-1 1 0 0,-1 1 0 16,-1 1-144-16,-5 0 144 0,5 3 0 0,-3 2 0 15,-1 3-128-15,1 1 128 0,-2 0 0 0,0 1 0 16,0 2 0-16,1 0 0 0,-1 0-240 0,0 0-80 0,1 0-32 15,4-1 0 1,-2-2-416-16,3-1-64 0,0-2-32 0,1-1 0 16,0-2-992-16,1-1-192 0,0-1-32 0,2-1-16 15,1-2-1136-15,0-2-224 0</inkml:trace>
  <inkml:trace contextRef="#ctx0" brushRef="#br0" timeOffset="9031.615">22289 9387 32879 0,'0'0'1456'0,"0"0"304"0,0 0-1408 0,-2 5-352 15,2-5 0-15,0 0 0 0,0 0 2272 0,0 0 384 0,0 0 80 0,8 4 16 16,2 0-1392-16,0-2-272 16,1-1-48-16,1-1-16 0,0 0-304 0,1 0-64 15,1 1-16-15,-1-1 0 0,0 0-240 0,-1 0-48 0,-1 0-16 0,0 0 0 16,1-1-144-16,-1 1-48 0,0-3 0 0,0-1 0 16,1 1-144-16,-1-1 0 0,0-2 0 0,-1-1 128 15,-1 0-128-15,-2-2 0 0,1 0 0 0,-1 0 0 16,-2 1-224-16,-1-1 80 0,2 0 16 0,-2 1 0 15,-4 1-16-15,0-1 0 0,0 0 0 0,-3 3 0 16,1 0 144-16,2 5 0 0,-6-3 0 0,0 2 0 0,-1 1 144 0,1 2 64 0,-4 1 16 0,0 2 0 16,1 0 320-16,-2 2 64 15,0 1 16-15,1 1 0 0,0 4 96 0,1 0 32 16,4 0 0-16,-1 1 0 0,2 2-304 0,1-1-48 16,2 0-16-16,2 1 0 0,2-2-384 0,4-1 0 15,-1 1 0-15,3-3 0 0,2-2 0 0,3-1 0 16,1-2-144-16,1-2 144 0,2-3-336 0,1-1 32 15,2-3 16-15,0-1 0 0,0-4-992 16,-1-1-208-16,1-1-48 0,0-2 0 16,0-1-720-16,-2 0-160 0,-1-1-16 0,-1 1-16 15,-2-1-944-15,-1 1-192 0,10-16-48 0,-7 8 0 0</inkml:trace>
  <inkml:trace contextRef="#ctx0" brushRef="#br0" timeOffset="9372.403">22888 9207 13823 0,'0'0'1216'0,"0"0"-960"15,0 0-256-15,0 0 0 0,0 0 5760 0,0 0 1120 0,0 0 224 0,0 0 32 16,-3 6-3552-16,2 0-720 0,2 2-144 0,3 1-32 0,-2-1-1280 0,2 2-272 15,2 1-48-15,3 0-16 0,-3 0-384 0,1 0-80 16,1 0-16-16,-1 1 0 0,3 2-272 0,0-1-48 16,0 0-16-16,1 0 0 15,-1-1-256-15,0 0 160 0,-1-1-160 0,2-1 128 16,-3-1-128-16,0-1 0 0,0 0 0 0,-3-2-176 31,0 0-720-31,-2-2-160 0,-3-4-32 0,0 0 0 0,0 0-1024 0,0 0-192 0,0 0-64 0,-6 4 0 16,-1 0-1920-16,-3-2-400 0,-13 1-80 0,1 0-16 0,-5-2 3728 15,-7 1-16720-15,-4 3 14896 16,25-3 2304-16,0-2 576 0,1 2 0 0,1-2 6048 16,1 0 1328-16,2-2 272 0,1 1 48 0,3-1-4048 15,4 2-832-15,0 0-144 0,1-4-48 0,2-3-704 0,5-1-160 16,2 1-32-16,3-3 0 0,1-1-704 0,3 0-160 16,-3-1-32-16,2 0 0 0,1-2-448 0,-1 1-80 15,1 0-32-15,1 0 0 0,0 0-272 0,1-2 0 16,0 0 0-16,0 0 0 0,2-1-384 0,0-1 32 0,1-2 0 0,2-2 0 15,-2 0-1568-15,0-2-320 16,-2-1-64 0,-1 0-19088-16</inkml:trace>
  <inkml:trace contextRef="#ctx0" brushRef="#br0" timeOffset="9536.865">23346 9083 27647 0,'0'12'2448'0,"-2"1"-1952"16,0 2-496-16,0 3 0 0,0 2 3952 0,-1 1 688 0,0 0 144 0,0-2 16 15,-1 1-2576-15,2-1-528 0,1 1-96 0,-1-2-32 0,-1 1-768 0,0-1-160 16,1 0-16-16,-1-1-16 0,-3-2-608 0,2 0 0 16,-1-3 0-16,-1-2-128 31,2-2-1888-31,-1-2-368 0,5-6-80 0,0 0-18400 0</inkml:trace>
  <inkml:trace contextRef="#ctx0" brushRef="#br0" timeOffset="9707.867">23185 9268 6447 0,'0'0'576'0,"0"0"-576"0,0 0 0 0,0 0 0 0,0 0 8224 0,0 0 1536 16,0 0 304-16,0 0 64 0,5-3-6480 0,3 2-1280 16,1 1-272-16,2 1-48 0,1 2-1152 0,2-1-240 15,1 1-32-15,3 0-16 0,0 1-608 0,0-1 0 0,3 1 0 0,-1 0-128 32,3-2-1328-32,1 0-256 0,-2-1-48 0,1 0-16 15,1-1-976-15,0 0-208 0,-1-1-48 0,1 2-8752 16,-3-1-1744-16</inkml:trace>
  <inkml:trace contextRef="#ctx0" brushRef="#br0" timeOffset="9930.423">23685 9617 14735 0,'0'0'1312'0,"0"0"-1056"16,0 0-256-16,0 0 0 0,0 0 7360 0,9 2 1408 0,-1-5 272 0,0-1 64 16,1-3-6224-16,3 0-1264 0,-1-3-240 0,3-1-48 15,-2-2-864-15,1-2-160 0,0 1-48 0,-1-1 0 16,-1-2-1600-16,1-1-320 16,0 1-64-16</inkml:trace>
  <inkml:trace contextRef="#ctx0" brushRef="#br0" timeOffset="10070.081">23938 9162 35007 0,'-5'1'3120'0,"-1"-1"-2496"0,6 0-496 0,-5 0-128 0,-2 0 4032 0,2 0 800 15,-1-1 160-15,6 1 16 0,-5-1-3280 0,5 1-640 16,0 0-144-16,0 0-32 16,0 0-1328-16,0 0-272 0,-6 1-48 0,6-1-15520 15,0 0-3088-15</inkml:trace>
  <inkml:trace contextRef="#ctx0" brushRef="#br0" timeOffset="11004.196">19691 10571 35183 0,'0'0'1552'0,"0"0"336"0,0 0-1504 0,1-5-384 0,-1 5 0 0,2-5 0 16,-3 0 1264-16,1 5 176 0,-2-5 32 0,2 5 16 0,-4-4-592 0,-2 3-112 15,-3 2-16-15,-1 2-16 0,-2 2-192 0,-2 1-48 16,-3 4 0-16,1 1 0 0,-3 0 208 0,1 1 48 16,-1 3 0-16,3 1 0 0,2 2 64 0,4-1 32 0,3 1 0 0,4-1 0 15,0 0-336-15,6-2-64 16,4 0-16-16,3-3 0 0,4 1-128 0,4-3-16 15,3-2-16-15,2-4 0 0,3-4-48 0,3-2-16 16,-2-4 0-16,1 0 0 0,-2-5-224 0,-1-1 176 16,-1-2-176-16,-2 1 160 0,-3-1-160 0,-1 0 0 15,-4-2 0-15,-3 2 128 0,-1 0 128 0,-3 1 0 0,-4 0 16 16,-2 1 0-16,-2-1 112 0,-2 1 0 0,-3 1 16 16,0 1 0-16,-5 1-144 0,0-1-48 15,-1 0 0-15,1 2 0 0,-3 1-208 0,2 1 144 0,0 2-144 16,2 1 128-16,3 1 64 0,-1-1 0 15,1 2 0-15,7 1 0 16,0 0-1840-16,0 0-352 0,0 0-80 0,0 0-16 16,5 4-1296-16,2-1-272 0</inkml:trace>
  <inkml:trace contextRef="#ctx0" brushRef="#br0" timeOffset="11370.051">20146 10521 41871 0,'0'0'1856'0,"0"0"384"0,0 0-1792 0,0 0-448 0,0 0 0 0,-1 5 0 0,1 1 1360 0,1 0 192 16,2 2 48-16,0 0 0 15,0 0-656-15,0 1-128 0,2 0-32 0,-1 0 0 16,2 1-272-16,-2 0-64 0,1 1-16 0,-1-2 0 0,-1 2 16 0,-1 0 0 16,2-1 0-16,-3-1 0 0,0 0 0 0,-1-2 0 15,0-2 0-15,0-5 0 0,0 0 0 0,0 0 0 16,0 0 0-16,0 0 0 0,0 0 96 0,0 0 32 15,0 0 0-15,0 0 0 0,0 0-448 0,1-9-128 16,0 0 0-16,1 2 80 0,1-3-80 0,0 0-240 0,1-1 80 0,2 0 16 16,-1-1 144-16,3 0 192 15,0 1-32-15,-1-2-16 0,1-2-96 0,1 2-48 16,0 0 0-16,2 0 0 0,2-1 0 0,0 0-240 16,0 2 80-16,0 1 16 0,3 1 144 0,-2 2 192 15,-2 2-32-15,2 0-16 0,-1 1-96 0,-1 3-48 0,0-1 0 16,-1 3 0-16,-1 0 0 0,-1 2 0 15,-3 0 0-15,1 1 0 0,-7-3-1200 0,0 0-224 0,0 0-48 0,2 7-23264 16</inkml:trace>
  <inkml:trace contextRef="#ctx0" brushRef="#br0" timeOffset="12850.986">17078 11849 16575 0,'0'0'1472'0,"0"0"-1168"0,0 0-304 0,3-5 0 16,0-1 3968-16,-3 6 752 0,0 0 144 0,0 0 16 0,0 0-1984 0,0 0-400 16,5 1-64-16,-5-1-32 15,5 5-848-15,-1 3-160 0,1 1-48 0,-2 4 0 16,0 0-512-16,1 1-96 0,-2 3-32 0,0-2 0 0,-1 1-160 0,1 2-32 15,0 1-16-15,0 1 0 0,-2-1-144 0,1 2-32 16,0 1 0-16,-1 0 0 0,-1 0-160 0,0-1-32 16,1-1-128-16,-2-1 192 15,1-3-192-15,0 0 0 0,1-2 0 0,0-1 0 0,-2-2 0 16,1-2 0-16,2-1-128 0,-1-3 128 16,0-5-1344-16,0 0-144 0,0 0-48 0,0 0 0 15,7-5-1552-15,0-3-320 0,1-2-64 0</inkml:trace>
  <inkml:trace contextRef="#ctx0" brushRef="#br0" timeOffset="12984.984">17416 12056 38815 0,'0'0'1728'0,"-4"5"336"0,0 1-1648 16,0 1-416-16,0-1 0 0,-1 2 0 0,2 1 1664 0,0 1 256 0,-1 1 64 0,2-1 0 0,-2-2-1120 0,2 0-224 15,0-1-32-15,2-7-16 0,0 0-592 0,0 0 0 16,0 0 0-16,0 0-128 15,6 2-2240-15,1-3-432 0,-1-4-80 0</inkml:trace>
  <inkml:trace contextRef="#ctx0" brushRef="#br0" timeOffset="13135.213">17460 11896 28559 0,'0'0'2544'0,"-8"2"-2032"0,2-1-512 0,0 0 0 15,6-1 2048-15,0 0 304 0,-5 1 64 0,5-1 16 16,0 0-1952-16,0 0-480 0,0 0 0 0,0 0 0 16,6 1-2048-16,3 0-496 0,-2-1-96 0</inkml:trace>
  <inkml:trace contextRef="#ctx0" brushRef="#br0" timeOffset="13410.013">17535 11908 17503 0,'-9'11'768'0,"5"-6"176"0,-3 2-752 0,1 0-192 0,-1 1 0 0,1 0 0 15,1 0 4416-15,-1-1 864 16,3 1 160-16,2-1 48 0,-1-2-3200 0,2 1-640 16,0-6-128-16,4 6-32 0,3 1-944 0,1-2-192 0,0 0-32 0,1-1-16 15,2 0-304-15,1 0 0 16,0 0 0-16,0 2 0 0,1-1 0 0,-1 3 0 0,-1 1 0 16,-1 1 0-16,-3 2 0 0,0 1 192 0,-3 0-64 0,1 1-128 15,-2 2 896-15,-1-1 80 0,-2-1 16 16,-1 2 0-16,-2-2-96 0,-4 2 0 15,-2-1-16-15,1 0 0 0,-2 0-368 0,0-2-64 0,1 0 0 0,-1-2-16 16,0-2-240-16,1-1-32 0,2-3-16 16,1-2 0-16,6-3-144 0,0 0-256 0,-6-4 64 0,1-3 16 15,3-1-2496 1,1-7-496-16,2-2-96 0</inkml:trace>
  <inkml:trace contextRef="#ctx0" brushRef="#br0" timeOffset="13618.252">17855 11838 6447 0,'0'6'576'0,"-1"2"-576"0,0 0 0 0,2 2 0 0,2 0 8896 0,2 1 1664 16,-1 1 320-16,2 3 80 0,0-1-8064 0,0 0-1616 16,-1 0-320-16,1 2-64 0,-2-1-496 0,0 2-96 15,1 0-32-15,-2 2 0 0,-2 1-272 0,1 0 0 16,-4-1 0-16,1 0-144 15,-1-1-1248-15,-1-3-240 0,-2-2-48 0,1-2-12080 16,-2-3-2432-16</inkml:trace>
  <inkml:trace contextRef="#ctx0" brushRef="#br0" timeOffset="13718.937">17775 12007 30287 0,'7'-6'1344'0,"-1"4"272"0,3 0-1296 0,2-4-320 0,1-1 0 15,3 0 0-15,0 0 1376 0,1 1 208 0,-2-1 32 0,3 2 16 16,-2 0-1136-16,1 2-240 0,-2 0-32 0</inkml:trace>
  <inkml:trace contextRef="#ctx0" brushRef="#br0" timeOffset="14133.898">18065 12008 38127 0,'0'0'1680'0,"-2"-6"368"0,-1 1-1648 0,2-3-400 0,2-1 0 15,3-1 0-15,3-1 1584 0,1-1 224 0,0-2 48 0,4 0 16 0,4-2-992 16,2 2-208-16,2 2-32 0,1 0-16 0,2 1-432 0,-1 2-192 16,1 1 160-16,-2 4-160 0,0 2 0 0,1 3 0 15,-5 2 0-15,0 5 0 0,-3 2 0 0,1 1 0 16,-3 2 0-16,-1 1 0 0,-3 4 128 0,-4-1-128 16,-1 2 0-16,-3 1 0 0,-2 1 128 0,-2 1-128 15,-4 1 0-15,-1 1 144 0,0 0-16 0,-2 0 0 16,-1 1 0-16,-1-2 0 0,-1-1 400 0,1-2 80 15,-2-2 16-15,2-1 0 0,1-4 112 0,1-2 32 0,1-2 0 0,3-2 0 16,0-1-320-16,2-3-48 16,5-3-16-16,0 0 0 0,0 0-256 0,0 0-128 0,7-3 128 0,1 1-128 0,2-2 160 0,2 2-160 31,0-1 192-31,0 0-192 0,2 0 208 0,-1 0-64 0,1 1-16 16,-1 1 0-16,2 0-128 0,-1 1 128 0,1 0-128 0,0 1 128 15,1 0-128-15,-2 0 0 0,0 0 0 0,0 1 0 0,1 1 0 0,-1-2 0 31,0 0 0-31,-2 0 0 0,-1-1-864 16,0-1-48-16,-2 0-16 0,1-2 0 0,0 0-1488 0,-2-1-288 0,1-2-64 0</inkml:trace>
  <inkml:trace contextRef="#ctx0" brushRef="#br0" timeOffset="14330.699">18838 11980 30399 0,'0'0'1344'0,"0"0"288"0,0 0-1312 0,0 0-320 0,0 0 0 0,0 0 0 0,5-3 4800 0,1 1 896 15,2 1 192-15,2-2 16 0,2 2-4192 0,2 0-848 16,2 1-160-16,1 0-48 0,0 1-496 0,-1 0-160 16,1 1 0-16,-1-1 0 15,1 1-1104-15,-4 1-336 0,0 0-64 0,-2 2-13648 16,-3-1-2720-16</inkml:trace>
  <inkml:trace contextRef="#ctx0" brushRef="#br0" timeOffset="14483.166">18827 12130 44751 0,'0'0'1984'0,"0"0"400"0,0 0-1904 0,0 0-480 0,0 0 0 0,0 0 0 16,8 2 1472-16,1-1 192 0,2 0 32 0,2 0 16 0,1-1-1072 0,4 0-224 31,2-1-32-31,1 0-16 15,1 0-752-15,0-1-128 0,-1-1-48 0,-2-2-22096 0</inkml:trace>
  <inkml:trace contextRef="#ctx0" brushRef="#br0" timeOffset="15382.464">19467 11825 23951 0,'0'0'2128'0,"0"0"-1696"0,0 0-432 0,0 0 0 16,0 0 3504-16,0 0 608 0,0 0 128 0,0 0 32 15,0 0-2160-15,0 0-448 0,0 0-64 0,3 7-32 0,0-1-624 0,0 2-128 16,1 2-32-16,-1 1 0 16,-1 3-160-16,0 1-48 0,1 0 0 0,-1 0 0 0,-1 1-80 0,-1-1-32 15,-1 1 0-15,0 1 0 16,-1 2-160-16,-1 0-48 0,1-2 0 0,0 1 0 0,1-3-256 0,0 1 128 16,1-2-128-16,0-1 0 15,-1-1 0-15,0-2 0 0,-1-1-160 0,2-3 160 16,0-6-1584-16,0 0-192 0,0 0-32 0,0 0-12576 15,0 0-2512-15</inkml:trace>
  <inkml:trace contextRef="#ctx0" brushRef="#br0" timeOffset="15521.617">19710 11997 16575 0,'0'0'1472'0,"0"0"-1168"15,0 0-304-15,-3 6 0 0,1 1 5760 0,0 0 1088 16,1 0 208-16,0 2 48 0,0 1-4560 0,0 1-928 15,1 0-176-15,0 1-32 0,0-1-944 0,0 0-176 16,1 0-32-16,1-2-16 16,0-1-1008-16,1-3-208 0,-3-5-48 0,7 3-12608 0,1-2-2512 0</inkml:trace>
  <inkml:trace contextRef="#ctx0" brushRef="#br0" timeOffset="15672.847">19812 11860 18431 0,'0'0'816'0,"0"0"160"0,-4-1-784 0,4 1-192 16,0 0 0-16,0 0 0 0,-4-3 4704 0,4 3 896 0,0 0 176 0,0 0 48 0,5-6-4608 0,-1 2-928 15,3 1-288-15,1-1 160 16,2 0-2032-16,1 1-416 16</inkml:trace>
  <inkml:trace contextRef="#ctx0" brushRef="#br0" timeOffset="15903.061">19879 11874 33231 0,'0'0'1472'0,"-4"2"304"0,-2 0-1424 0,6-2-352 0,-4 2 0 0,4-2 0 0,0 0 1024 0,0 0 144 16,-4 6 32-16,4-6 0 0,3 6-528 0,-2 1-96 0,2 1-32 0,3-2 0 15,0 2-192-15,1 0-32 16,-2 0-16-16,0 1 0 0,0 0-128 0,2 0-32 16,-2 1 0-16,1-2 0 0,-2 2 80 0,-2 1 16 0,-1 0 0 0,-1 0 0 15,-2 0 448-15,-1 1 80 16,0 2 32-16,-3-1 0 0,-2 0 0 0,1-1 0 0,0 0 0 0,-1-2 0 15,0-1-400-15,0-1-80 16,1-1 0-16,3 0-16 0,-2-2-304 0,6-5 0 16,-6 4-176-16,6-4 176 15,-7-1-2096-15,3-2-304 0,-1-1-64 0,2-3-16608 0</inkml:trace>
  <inkml:trace contextRef="#ctx0" brushRef="#br0" timeOffset="16104.638">20187 11760 30399 0,'1'10'2704'0,"-1"2"-2160"0,1 1-544 0,1 3 0 16,2 0 2944-16,-1 2 464 0,0 0 112 0,1-1 0 16,-1 1-2240-16,0 0-448 0,1-1-80 0,-1-1-32 15,-1 1-512-15,-1-1-208 0,-1 1 176 0,-1-1-176 16,0 0-1104-16,-1-2-320 0,-2-1-64 0,-1-1-17456 0</inkml:trace>
  <inkml:trace contextRef="#ctx0" brushRef="#br0" timeOffset="16259.622">20048 11974 28559 0,'6'-1'2544'0,"5"-1"-2032"15,2 1-512-15,3 0 0 0,1 0 2864 0,0 0 464 16,0 1 112-16,2-1 16 0,-1 0-1792 0,-1 0-336 15,1 0-80-15,-2 0-16 0,1-1-720 0,-1 1-160 16,-1-1-32-16,0 0 0 16,1 0-1712-16,0 0-336 0,-4-1-80 0</inkml:trace>
  <inkml:trace contextRef="#ctx0" brushRef="#br0" timeOffset="16543.047">20545 11596 43199 0,'0'0'1920'0,"0"0"384"0,0 0-1856 0,-4 7-448 0,1 0 0 0,1 1 0 16,0 4 1200-16,-1 3 144 0,1 1 16 0,0 3 16 0,0 2-560 0,1 2-112 15,1 2-32-15,0 2 0 16,-2 0-384-16,0 1-80 0,0-2-16 0,0-1 0 15,0 0-192-15,0-2 0 0,-1-1 0 0,2-1 0 0,0-1 0 0,0 0 0 16,0-1 0-16,1-3 0 0,0 0 0 0,1-3-192 16,0-2 16-16,1-2 0 15,2-3-1552-15,-4-6-320 0,0 0-64 0,6-1-18304 0</inkml:trace>
  <inkml:trace contextRef="#ctx0" brushRef="#br0" timeOffset="16704.469">20731 12025 15663 0,'0'0'688'0,"0"0"144"0,0 0-656 0,-6 0-176 15,6 0 0-15,0 0 0 0,-5 0 7296 0,5 0 1440 0,0 0 288 0,0 0 48 16,0 0-6832-16,0 0-1376 16,0 0-272-16,0 0-48 15,0 0-1696-15,0 0-352 0,3-5-64 0,0 0-19200 0</inkml:trace>
  <inkml:trace contextRef="#ctx0" brushRef="#br0" timeOffset="17062.859">20946 11802 8287 0,'0'0'736'0,"0"0"-592"0,0 0-144 0,0 0 0 16,0 0 7376-16,0 0 1456 0,2 8 272 0,1 1 64 0,-2 0-6448 15,0 2-1296-15,0 2-256 0,0 0-48 0,1 0-480 0,-1 1-112 16,0 2-16-16,0-2 0 0,-1-1-256 16,0 0-48-16,-1 1-16 0,1-2 0 0,0 0 128 15,0-1 32-15,-1-1 0 0,1 0 0 0,2-2 32 0,0-1 0 16,-2-7 0-16,0 0 0 0,0 0 32 0,0 0 16 0,0 0 0 0,0 0 0 16,6 0-64-16,2-2-16 15,0-3 0-15,-1 0 0 0,2-1-96 0,0 0 0 0,1-1-16 16,-1-1 0-16,-1 1-240 0,2-1 176 15,1 0-176-15,-1 2 160 0,-1 0-160 0,1 3 0 16,-2 0 0-16,-1 2 0 0,0 2 0 0,1 0 0 16,-2 1 0-16,-1 1 0 0,0 1 0 0,-1 0 0 15,2 0 0-15,-2 1 0 0,1-1-256 0,-1 1 32 16,-4-5 0-16,5 4 0 16,-5-4-1712-16,6 3-352 0,1-1-64 0,-1-2-19088 0</inkml:trace>
  <inkml:trace contextRef="#ctx0" brushRef="#br0" timeOffset="17404.473">21319 11926 37263 0,'0'0'1648'0,"0"0"336"0,0 0-1584 0,0 0-400 0,7 1 0 0,-1-1 0 0,1 0 1600 0,1 0 256 16,0 0 32-16,2 0 16 16,0-1-1072-16,2 0-192 0,0 0-64 0,0-1 0 15,2 0-368-15,-1 0-80 0,1 0 0 0,-3 0-128 16,1-1 128-16,-1-1-128 0,-1-3 0 0,0 1 0 15,-3 1 0-15,0-3 0 0,-2-1 0 0,-2 1 0 0,1-2 0 0,-1 0 0 16,-2 0 0-16,-1 0 0 0,0 1 144 0,-2 0-144 16,-2 1 0-16,0 1 144 15,-3 2-144-15,-3 1 160 0,0 2-160 0,-1 3 160 0,-1 2 304 0,0 4 64 16,0 1 16-16,-2 2 0 0,4 1 0 0,1 1 0 16,3 1 0-16,1 0 0 15,3 1-160-15,2 2-16 0,1-2-16 0,5 2 0 0,2-3-224 0,2-1-128 0,2 0 160 0,4-2-160 0,-2-1 0 0,1-2 0 31,2 0 0-31,2-2 0 0,-2-2-352 0,1-2-16 16,-1-2 0-16,1-2 0 16,-1-1-1392-16,-2-1-288 0,-1-3-48 0,1-1-16 15,-2-1-1392-15,-1 0-272 0,8-12-64 0,-7 1-16 16</inkml:trace>
  <inkml:trace contextRef="#ctx0" brushRef="#br0" timeOffset="17583.232">21779 11733 13823 0,'0'0'1216'0,"0"0"-960"15,0 0-256-15,4 6 0 0,0 1 5872 0,0 1 1120 16,0 0 240-16,2 1 32 0,-1 1-4416 0,2 0-880 0,0 1-176 0,0 0-48 16,1 0-912-16,2 1-176 15,0-1-32-15,-1 0-16 0,-1 0-320 0,1 0-64 0,1-2-16 0,-2-1 0 0,-1-2-208 0,1 2 0 16,0-1 0-16,-2-3 0 0,1-2-208 0,-1 0-96 16,0-2-16-16,-1 0 0 31,-5 0-1888-31,0 0-384 0,0 0-80 0</inkml:trace>
  <inkml:trace contextRef="#ctx0" brushRef="#br0" timeOffset="17737.652">21693 11977 17503 0,'0'0'1552'0,"0"0"-1232"0,0 0-320 0,0 0 0 0,4-4 4592 0,1-1 848 0,1 0 192 16,3-2 16-16,2-1-2720 0,0 0-560 0,1-1-96 0,0-1-32 0,3-1-1168 0,1-2-240 15,1 1-64-15,0-2 0 0,2 0-560 0,0 0-208 16,1-2 144-16,-2 1-144 15,1-2-960-15,-1 3-256 0,-2 0-64 0,3 1-12448 16,-3-2-2480-16</inkml:trace>
  <inkml:trace contextRef="#ctx0" brushRef="#br0" timeOffset="17912.875">22194 11522 24879 0,'0'0'1088'0,"0"0"256"0,0 0-1088 0,-3 7-256 0,2 2 0 0,-1 2 0 15,-1 1 4960-15,1 2 928 0,2 3 192 0,-3 2 48 16,2 0-3920-16,-1 3-784 0,0 3-144 0,0 0-48 15,1 0-560-15,-1 1-112 0,1 0-32 0,2-1 0 16,-1 1-336-16,0-4-192 0,-1-3 192 0,0-1-192 16,1-3-1024-16,-1 0-320 0,-1-5-64 0,0-3-13632 15,2-7-2704-15</inkml:trace>
  <inkml:trace contextRef="#ctx0" brushRef="#br0" timeOffset="18067.514">22060 11812 44175 0,'0'0'1952'0,"0"0"416"0,0 0-1904 0,7 0-464 0,1-1 0 0,1 1 0 0,2-1 1728 0,1 1 256 16,2-1 64-16,4 0 0 0,0-1-1040 0,2 1-208 15,0 0-32-15,2-1-16 0,1 0-560 0,-2-1-192 16,1 0 144-16,-1 1-144 16,-3 1-688-16,0-1-208 0,-1-1-64 0,-4-1-14592 15,-1 1-2944-15</inkml:trace>
  <inkml:trace contextRef="#ctx0" brushRef="#br0" timeOffset="18204.595">22467 11923 31327 0,'0'0'2784'0,"0"0"-2224"0,0 0-560 0,0 0 0 16,0 0 3920-16,0 0 688 16,0 0 128-16,0 0 16 0,-4-4-3264 0,4 4-656 0,-1-7-128 0,1-2-15472 15,0 2-3088-15</inkml:trace>
  <inkml:trace contextRef="#ctx0" brushRef="#br0" timeOffset="19094.627">22663 11750 21183 0,'0'0'1888'0,"0"0"-1504"0,0 0-384 0,0 0 0 0,0 0 4688 0,0 0 880 16,0 0 160-16,0 0 32 15,0 0-3456-15,0 0-704 0,0 9-144 0,0 1-32 16,0 2-816-16,0 0-160 0,-1 0-48 0,1 2 0 0,1-2-256 0,-1 0-144 15,0 0 160-15,0-1-160 0,0-1 224 0,0-1-48 0,0-2-16 0,-1 0 0 16,1-7 160-16,-1 8 16 16,1-8 16-16,0 0 0 0,0 0 32 0,0 0 0 15,0 0 0-15,0 0 0 0,0 0-176 0,0 0-16 16,4-5-16-16,3 0 0 0,0-3-176 0,1 0 0 0,1-1 0 0,2 2 0 0,0-1 0 16,2 0 0-16,3 0 0 0,-1-1 0 15,1 1 0-15,0 0 0 16,-2 1 0-16,2 0 0 0,-3 3 0 0,-1 0 128 15,-3 3-128-15,-1 0 128 0,-1 2 0 0,-1 1 0 0,0 2 0 16,-1 1 0-16,0 2 208 0,0 3 48 16,-2 0 0-16,1 2 0 0,1 0-144 0,-2 0-32 15,2 0 0-15,-2-1 0 0,0 0-208 0,2 0 176 0,-2-2-176 16,0-1 160-16,3-2-160 0,-4 1 0 0,1-2 0 16,0 0 0-16,-3-5-384 0,7 2 0 0,-1-1 0 0,-1-1 0 15,2-2-1504 1,0-2-304-16,1-2-64 0,0-1-12464 0,1 0-2496 15</inkml:trace>
  <inkml:trace contextRef="#ctx0" brushRef="#br0" timeOffset="19406.207">23090 11837 20271 0,'0'0'896'0,"0"0"192"0,0 0-880 0,0 0-208 0,0 0 0 0,0 0 0 16,0 0 4480-16,7 1 864 0,-7-1 160 0,7 0 48 15,2 0-3696-15,0-1-720 0,0 0-160 0,1 0-16 16,0 0-592-16,-1-1-112 0,2-2-32 0,-1 1 0 0,0 0-64 0,-1-2-16 15,-1 1 0-15,-2-3 0 0,0 2-144 0,-2-2 0 16,-2 1 0-16,0-1 0 0,-2 1 0 0,-3 0 0 16,-1 1 0-16,-3 0 128 0,-1 3 0 0,-2 1-128 15,-2 2 192-15,-2 1-64 0,1 1 320 0,1 3 48 16,1 3 16-16,1 1 0 0,0 1-32 0,4 2 0 16,-2 1 0-16,4 0 0 0,4 1-288 0,1-1-48 15,1-1-16-15,2-1 0 0,2-1-128 0,1 0 0 0,4-2 0 0,2-1 0 16,1-3-160-16,1 0 160 15,3-2-208-15,1-2 80 0,-3-2-192 0,3-1-48 16,-2-3 0-16,1-2 0 16,0-3-1344-16,0-1-272 0,-2-5-48 0,-2 1-16 15,-1-3-1424-15,-2 1-304 0,10-21-48 0,-9 10-16 0</inkml:trace>
  <inkml:trace contextRef="#ctx0" brushRef="#br0" timeOffset="19574.618">23424 11676 21183 0,'0'0'944'0,"0"0"192"0,0 0-912 0,-2 5-224 0,0 2 0 0,1 0 0 0,2 3 4448 0,0 1 848 16,1-1 160-16,2 2 48 0,-1 0-3360 0,5 2-672 15,-4-1-128-15,3 0-16 16,1 1-752-16,3-1-160 16,-1 0-32-16,2-1 0 0,1-2-384 0,0-1 0 0,2 0 128 0,-2 0-128 0,-2-1 0 0,0-2 0 15,-3 0 0-15,0-2 0 16,-2 2-192-16,-6-6-64 0,0 0 0 0,0 0-16 31,0 0-1456-31,0 0-304 0,0 0-48 0,-8-1-16352 0</inkml:trace>
  <inkml:trace contextRef="#ctx0" brushRef="#br0" timeOffset="19722.373">23357 11898 23039 0,'0'0'2048'0,"0"0"-1648"0,0 0-400 0,0 0 0 0,0 0 3936 0,0 0 704 16,0 0 144-16,0 0 16 0,5-4-2320 0,4 0-480 15,-2-3-80-15,4 0-32 0,1-3-864 0,2-1-160 16,0-1-32-16,2-1-16 0,0-1-576 0,1 0-112 16,2 0-128-16,1-1 176 0,-1 1-176 0,-1-2-144 0,3 0 144 0,0 1-208 31,0-2-944-31,0 2-176 0,-2 0-32 0,-2 0-12656 15,0 1-2512-15</inkml:trace>
  <inkml:trace contextRef="#ctx0" brushRef="#br0" timeOffset="19870.902">23833 11574 11967 0,'-3'9'1072'0,"0"3"-864"0,1 3-208 0,-1 1 0 16,-3 3 6864-16,2 2 1328 0,-1 1 272 0,3 1 48 15,-2 1-5584-15,1 0-1136 0,0-1-208 0,2 0-48 16,0 0-816-16,0-2-144 0,0-1-48 0,1-2 0 31,0-3-976-31,-1-1-192 0,-2-3-32 0,1-2-13744 0,-1-2-2752 0</inkml:trace>
  <inkml:trace contextRef="#ctx0" brushRef="#br0" timeOffset="20045.376">23680 11769 23951 0,'0'0'2128'0,"0"0"-1696"0,0 0-432 0,4-4 0 16,0-1 5184-16,2 2 960 0,1 0 192 0,1 0 48 0,3 1-3840 0,4 0-768 15,1 0-160-15,1 2-16 16,-1 0-896-16,2 0-192 0,-2 0-16 0,2 0-16 0,-1-1-352 0,1 2-128 16,1-2 0-16,-2 1 144 15,1 0-656-15,-2-2-144 0,1 0-32 0,-1 1 0 16,1 0-2176-16,-4 0-432 0</inkml:trace>
  <inkml:trace contextRef="#ctx0" brushRef="#br0" timeOffset="24905.863">24035 11885 28559 0,'0'0'2544'0,"0"0"-2032"0,0 0-512 0,-4 4 0 15,4-4 3136-15,-7 3 544 0,0 1 96 0,7-4 32 0,-5 3-1760 0,5-3-336 16,-6 3-80-16,6-3-16 15,0 0-800-15,0 0-176 0,0 0-16 0,-1 7-16 16,1-7-448-16,0 0-160 0,0 0 0 0,0 0 144 16,0 0-1120-16,0 0-240 0,0 0-32 0,0 0-12944 15,8-2-2576-15</inkml:trace>
  <inkml:trace contextRef="#ctx0" brushRef="#br0" timeOffset="25713.809">24150 11674 22111 0,'0'0'976'0,"0"0"208"0,0 0-944 0,-3 7-240 0,0 0 0 0,1 0 0 0,-1 1 3504 0,2 1 656 16,-1 1 128-16,1 1 16 0,0 0-2880 0,1 0-576 15,0 0-112-15,0 0-32 0,0 0-496 0,1 0-208 0,1-1 176 16,0 0-176-16,1-1 0 0,-1 0 128 15,1-1-128-15,0-1 0 0,0-2 0 0,-3-5 176 16,5 6-176-16,2-3 160 0,-7-3 224 0,5 1 64 16,-5-1 0-16,7-2 0 0,-2-2 320 0,1 0 80 15,-1-1 16-15,1-1 0 0,0-1-288 0,0 3-48 0,-1-3-16 0,1 2 0 16,1-1-304-16,-2 2-64 16,1 1-16-16,-1-1 0 0,1 2-128 0,0 1 0 0,0 1 0 0,-1 2-176 15,-5-2 176-15,7 3 0 0,-1 0 0 16,2 0-128-16,-2 0 128 0,0 1 0 0,2-1 0 15,0 0 0-15,-1 1 0 0,1-1 0 0,-1 1 0 0,-1 0 0 0,1-1 0 0,2 0 0 16,-4 1 0-16,1-1 0 16,-2 0 0-16,1 0-128 0,1 1 0 0,1-2 0 15,-7-2-1184-15,7 2-224 16,1-1-64-16,0 0 0 0,-1-1 432 0,1-1 80 16,1-1 0-16,0-1 16 0,-1-2-176 15,0 1-32-15,0 0-16 0,-3-2 0 0,1 2 416 16,-1-1 96-16,0 1 16 0,-2-1 0 0,0 1 576 0,0 0 192 0,-3 4 0 0,2-5-160 0,-2 5 16 0,1-4 0 15,0-2 0-15,-1 6 0 0,1-4-80 0,-1 4-16 16,0-6 0-16,2 1 0 0,0-1 240 0,1 1 0 16,0-2 0-16,0 1 0 0,1-1 576 0,-3 2 64 15,0-1 16-15,-1 1 0 0,0-1 784 0,-1 2 160 16,-3-1 16-16,1 1 16 0,-1 1-192 0,-1 0-32 16,0 1-16-16,5 2 0 0,0 0-432 0,-7 4-96 15,-1-1-16-15,3 2 0 0,-2 3-336 0,1 2-80 16,-1 1-16-16,3 1 0 0,0 1-160 0,4 0-16 15,0 1-16-15,3-1 0 0,1 0-224 0,3-2 128 16,0-1-128-16,3-1 0 0,3-2 0 0,3-1 128 0,0-2-128 0,3-1 0 0,2-2 0 16,-1-1 0-16,0-4 128 0,-1 0-128 31,2-3-720-31,-2 0-192 0,-1-3-48 0,-3 0 0 16,0-1-64-16,-1 0 0 0,-3-1-16 0,-2 0 0 15,0-2 16-15,0 1 16 0,-2 0 0 0,-2 2 0 0,1 0-176 16,-2 1-32-16,-1 0-16 0,-2 3 0 0,-1-2 1088 0,2 2 144 0,-2 7 176 0,-2-5-48 0,2 5 1088 15,0 0 192-15,0 0 64 0,0 0 0 16,0 0-192-16,0 0-48 0,0 0 0 0,0 0 0 16,0 0-528-16,4 7-128 0,0 2 0 0,2 2-16 15,0 1-240-15,3 1-32 0,-1 1-16 0,1-1 0 16,-1 0-112-16,1 0-32 0,0-1 0 0,1 0 0 0,1 1-128 16,-2-1 0-16,-2-1 0 0,1-1 0 15,-1-2-352-15,-3-1-96 16,-1-2-32-16,-3-5-12864 0,0 0-2576 0</inkml:trace>
  <inkml:trace contextRef="#ctx0" brushRef="#br0" timeOffset="25864.267">24746 11854 15663 0,'0'0'1392'0,"0"0"-1120"0,0 0-272 0,0 0 0 0,1-7 4592 0,2 2 848 32,2-2 192-32,4 0 16 0,0 0-3184 0,1-2-640 15,1-1-128-15,1 0-32 0,1-1-1280 0,2 0-384 0,1 0 144 0,1 0-144 31,1-1-1744-31,0 0-432 0,-3 1-64 0,0 0-14256 0</inkml:trace>
  <inkml:trace contextRef="#ctx0" brushRef="#br0" timeOffset="26014.507">25066 11557 39039 0,'0'0'864'0,"-3"7"176"0,1 2 48 0,2 1 0 16,-1 2-880-16,1 1-208 0,0 3 0 0,0 1 0 0,0 2 1216 0,1 1 208 0,0 1 48 15,0 1 0-15,1-2-448 0,-1 1-96 0,0-1-16 0,0 0 0 16,-1-1-720-16,0-1-192 0,1-3 0 0,-1-2 0 16,0-3-2304-16,-1-2-560 0,1-8-96 15</inkml:trace>
  <inkml:trace contextRef="#ctx0" brushRef="#br0" timeOffset="26195.31">25010 11665 29487 0,'0'0'2624'0,"0"0"-2112"0,0 0-512 0,0 0 0 0,0 0 3696 0,0 0 624 16,0 0 128-16,0 0 32 0,0 0-2640 0,7-2-528 16,0 1-96-16,1 1-32 0,1 0-704 0,2 0-144 15,3 1-16-15,2 1-16 0,4 0-304 0,2 1-192 16,-2-1 16-16,1 0 16 16,0 2-1184-16,-4-1-256 0,-3 0-32 0,2 2-12320 15,-4 0-2448-15</inkml:trace>
  <inkml:trace contextRef="#ctx0" brushRef="#br0" timeOffset="26377.081">25193 12106 19343 0,'0'0'1728'0,"0"0"-1392"0,0 0-336 0,0 0 0 15,2-6 6208-15,2-2 1184 0,0 0 224 0,2-2 64 0,0-1-5376 0,3-1-1056 16,0 1-224-16,1 0-32 31,0-3-1376-31,0 1-256 0,-1-1-64 0,1-1-13824 16,-1-2-2768-16</inkml:trace>
  <inkml:trace contextRef="#ctx0" brushRef="#br0" timeOffset="26528.827">25356 11676 32255 0,'-5'0'2864'0,"-1"1"-2288"0,1 0-576 0,5-1 0 0,-5 1 4272 0,1 0 736 15,4-1 160-15,0 0 16 0,0 0-3328 0,0 0-688 16,0 0-128-16,0 0-16 16,0 0-1216-16,0 0-224 0,0 0-48 0,0 0-15424 15,2-6-3088-15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1T22:41:14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17747 8722 18431 0,'0'0'816'0,"-5"0"160"0,-1 2-784 0,1 0-192 0,-1-2 0 0,1 1 0 16,5-1 3648-16,0 0 704 0,0 0 128 0,0 0 16 15,0 0-2288-15,0 0-464 0,0 0-80 0,0 0-32 16,5 0-560-16,3-1-112 0,3 0-32 0,1 0 0 15,2 1 64-15,4 0 16 0,0 1 0 0,0-1 0 0,0-1-272 0,1 1-48 16,0 0-16-16,1-1 0 0,1-1-256 0,1 0-48 16,-1-1-16-16,1 1 0 0,-1-1-224 0,0 0-128 15,-1-1 128-15,-1 1-128 0,1 1 0 16,-1 0 0-16,-3 1 0 0,-1-1 0 16,-3 0-768-16,-2 1-240 0,-3 0-32 0,-7 1-16 0,0 0-1184 0,0 0-256 0,0 0-32 0,0 0-16096 15</inkml:trace>
  <inkml:trace contextRef="#ctx0" brushRef="#br0" timeOffset="422.952">17780 8785 32543 0,'0'0'1440'0,"-5"-1"288"0,-1 2-1376 0,6-1-352 16,-5-1 0-16,5 1 0 0,-6-2 1856 0,6 2 320 15,-5-1 48-15,5 1 16 0,0 0-704 0,0 0-144 16,0 0-32-16,-4 5 0 0,0 2-640 0,3 2-128 0,-1 1-16 0,4 2-16 16,-4 3-240-16,2 2-32 0,-1 3-16 0,0 2 0 0,-2 2-48 0,2 1-16 15,-1 2 0-15,0 0 0 16,-1 0-32-16,0 0-16 0,1 1 0 0,1-2 0 16,0-2-160-16,1 1 160 0,0-3-160 0,0-4 160 15,0-2-160-15,0-2 160 0,-1-2-160 0,0-1 160 0,0-1-160 0,-2-1 192 16,0 0-192-16,1-2 192 0,0-1-32 0,-2-1 0 15,1 1 0-15,3-6 0 0,-3 4-32 0,3-4 0 16,0 0 0-16,0 0 0 0,0 0-128 0,0 0 160 16,0 0-160-16,0 0 160 0,0 0-160 0,6 1 0 0,2 0 0 0,2-2-176 31,1-2 176-31,2 0 0 0,2-1 0 0,0 1 0 0,3-1 144 0,-2 0-144 16,1-1 192-16,0-1-192 0,-1 2 144 0,1 1-144 15,-3-2 0-15,3 1 144 0,-2 1-144 0,1-1 0 16,-2 2 0-16,-1-1 0 0,-2-2 0 0,1 1 0 15,-1 0 0-15,0 0-176 0,-5 2-1088 16,-6 2-208-16,5-3-64 0,-5 3 0 16,0 0-1504-16,0 0-304 0</inkml:trace>
  <inkml:trace contextRef="#ctx0" brushRef="#br0" timeOffset="622.478">17679 9087 35535 0,'0'0'1568'0,"0"0"336"0,0 0-1520 0,0 0-384 0,0 0 0 0,0 0 0 16,0 0 1360-16,7 0 208 0,1 0 32 0,3 0 16 16,4-1-352-16,1 0-80 0,4-1-16 0,4-2 0 15,-1 0-480-15,4 0-112 0,-2-1 0 0,1 2-16 16,2 1-288-16,-1-3-48 0,2 0-16 0,1-1 0 31,-1 2-656-31,2 0-128 0,0-2-16 0,0-1-20272 0</inkml:trace>
  <inkml:trace contextRef="#ctx0" brushRef="#br0" timeOffset="1133.751">18423 8932 30751 0,'0'0'1360'0,"0"0"288"0,0 0-1328 0,0 0-320 0,0 0 0 0,0 0 0 16,0 0 1600-16,0 0 256 0,0-4 64 0,0 4 0 15,0 0-304-15,0 0-48 0,5-4-16 0,1 1 0 16,-2-2-256-16,4 2-48 0,-1 2-16 0,2 0 0 15,-1 0-256-15,1 0-48 0,1-1-16 0,1 2 0 16,0 0-400-16,-1 1-64 0,1 0-32 0,1-1 0 0,-1-1-272 0,1 0-144 16,1 0 160-16,-1 1-160 15,1 1 0-15,-1-1 0 0,-1 0 0 0,-1 1 0 16,-2 0-640-16,-1 1-192 0,-3 1-16 0,-4-3-16 16,0 0-1376-16,0 0-288 0,-2 8-48 0,-3 0-16880 15</inkml:trace>
  <inkml:trace contextRef="#ctx0" brushRef="#br0" timeOffset="1288.951">18440 9064 35711 0,'0'0'1584'0,"-3"6"320"0,-1-2-1520 0,4-4-384 16,-4 5 0-16,4-5 0 0,0 0 1984 0,-1 6 320 15,1-6 64-15,2 5 0 0,-2-5-912 0,7 6-192 0,1-1-48 0,2-1 0 0,1-2-512 0,1 0-96 32,1-1-32-32,1 0 0 0,2 0-304 0,1 1-64 15,-1-2-16-15,1 0 0 0,2-2-192 0,1 1 0 0,1-1 0 0,-1 0 0 16,4-1 0-16,-4 0-336 0,0 0 48 0,0-1 16 31,-1-3-2256-31,-2 2-448 0,2 0-96 0</inkml:trace>
  <inkml:trace contextRef="#ctx0" brushRef="#br0" timeOffset="1818.136">19187 8888 17503 0,'0'0'1552'0,"0"0"-1232"0,0 0-320 0,-2-5 0 0,3-2 2816 0,-1 0 512 15,0 1 112-15,1 0 16 0,-1 6-1792 0,2-4-336 16,1-2-80-16,-1 2-16 0,-2 4-416 0,0 0-96 0,5-2-16 0,-5 2 0 31,5-4 192-31,-5 4 16 0,0 0 16 0,0 0 0 0,0 0 96 0,0 0 0 0,3 8 16 0,-1 0 0 16,0 1-144-16,-1 1-16 0,-1 2-16 0,-1 1 0 15,0 0-240-15,0 1-48 0,1 2-16 0,0 0 0 0,0 1-144 16,0-1-32 0,0 0 0-16,2-2 0 0,1-1-64 0,-1-1-32 15,-1-2 0-15,1-1 0 0,1-1-32 0,0-3 0 16,-3-5 0-16,3 5 0 0,-3-5 32 0,0 0 0 16,4 0 0-16,2 0 0 0,0-4 32 0,0-2 0 0,-2-3 0 15,2-1 0-15,0-1-112 0,1-2-16 16,1-4 0-16,-1 1 0 0,2 0-192 0,0 1 128 0,1 0-128 0,0-2 0 15,1-1 0-15,0 1 128 16,-1-1-128-16,2 3 0 0,-1 3 0 0,0 1 0 0,-1 1 0 0,1 2 0 16,-1 0 0-16,-2 3 0 0,-2 2 0 0,-6 3 0 15,0 0 0-15,8 1 0 0,-8-1 0 0,6 5 0 16,0 4 192-16,-3 2-48 0,-3 1-16 0,1 2 0 16,-1 2 16-16,-1 0 0 0,0 1 0 0,0 2 0 0,0 0-144 15,1 1 0-15,0-1 144 0,1-2-144 16,-1-2 0-16,1-1 0 0,1-1 0 0,1-1 0 15,1-2 0-15,0-2-208 0,2-3 48 0,0-1 16 16,2-3-1056 0,1-2-208-16,-1-3-32 0,2-1-16 0,1-4-1280 0,0-1-256 15,0-2-48-15,-1 2-16560 0</inkml:trace>
  <inkml:trace contextRef="#ctx0" brushRef="#br0" timeOffset="2221.786">19759 8826 21183 0,'0'0'1888'0,"0"0"-1504"0,0 0-384 0,0 0 0 0,0 0 4560 0,0 0 848 0,-4 6 160 0,-2 1 48 0,1 0-3328 0,0 1-672 32,0 0-128-32,0 0-16 0,-1 3-816 0,1 2-144 0,0 1-48 0,1 0 0 15,-1 0-320-15,2 3-144 16,2-1 128-16,0 2-128 0,1 0 144 0,1-2-144 16,0-2 160-16,3 0-160 0,1-2 0 0,0-2 0 15,3-3 0-15,1-1 0 0,-1-3 0 0,2-3 0 0,1-2 0 0,0-4 0 16,1-1 0-16,1-4 0 0,0-2 0 0,-1-4-160 15,1-4 0-15,1-1 0 0,1-1 0 0,-3 1 0 32,-1 2-288-32,-1 2-48 0,0 0-16 0,-1 0 0 0,0-1 192 0,-2 1 48 15,-2 0 0-15,1 4 0 0,-3 2 272 0,-1 2 0 0,-1 2 0 16,1 3 144-16,-4 0 272 0,2 5 48 0,0 0 16 0,0 0 0 0,0 0 16 0,0 0 0 16,-4 7 0-16,1 2 0 15,1 1-112-15,-1 1-32 16,1 1 0-16,0 1 0 0,0 0-32 0,2 2 0 0,-2 0 0 0,2 1 0 15,0 2-80-15,2 1-32 0,-1 1 0 0,1-2 0 16,0 0-208-16,3-2 176 0,0 0-176 0,2-2 160 16,-1-2-160-16,3-2 0 0,2-2 0 0,0-2 0 0,1-3-176 15,1-3-64-15,1-4-16 0,-2-2 0 16,2-4-1664-16,1-2-352 0,0-3-64 16,-1-1-18176-16</inkml:trace>
  <inkml:trace contextRef="#ctx0" brushRef="#br0" timeOffset="2470.025">20330 8461 39567 0,'0'0'1744'0,"0"0"368"0,0 0-1680 0,0 0-432 0,0 0 0 0,-2 7 0 16,0-1 1840-16,1 2 272 16,-2 1 64-16,1 3 16 0,0 2-784 0,1 4-144 0,1 2-48 0,-1 0 0 15,0 0-464-15,0 4-112 0,-2 1 0 0,1 1-16 16,1 1-320-16,-1-1-64 15,0-2-16-15,-2 0 0 0,2 0-224 0,0-2 0 0,-1 1 128 0,-1-2-128 16,3-2 0-16,0 0 0 16,-1-1 0-16,1-2-160 15,0-2-640-15,0 0-128 0,2-3-32 0,0-3 0 16,0 0-832-16,-1-8-192 0,4 5-16 0,-4-5-16 0,7-3-1312 16,0-1-256-16,0-4-48 0</inkml:trace>
  <inkml:trace contextRef="#ctx0" brushRef="#br0" timeOffset="2684.558">20553 8566 9215 0,'14'-21'816'0,"-9"12"-656"0,1-2-160 0,-1 0 0 0,-2 1 5504 0,0 2 1088 16,0 1 192-16,-2 0 64 0,1 2-3168 0,-2 5-624 15,0 0-128-15,0 0-32 0,0 0-1136 0,0 0-224 16,0 0-64-16,-2 6 0 0,0 3-720 0,-1 4-160 0,-1 4-16 0,0 1-16 16,-1 3-224-16,2 4-32 15,1 0-16-15,-1 5 0 0,-2 0-112 0,1 2-32 16,-2-1 0-16,1-1 0 0,-2-3-144 0,1-1 0 15,0 0 144-15,2 1-144 0,-4 2 0 16,3 0 0-16,0-3-160 0,3 0 160 16,1-2-1808-16,1-4-256 0,1-2-48 0,1-3-19328 0</inkml:trace>
  <inkml:trace contextRef="#ctx0" brushRef="#br0" timeOffset="2880.05">20710 9164 45151 0,'0'0'2000'0,"0"0"416"0,0 0-1936 0,0 0-480 15,2-5 0-15,0-1 0 0,1 0 1520 0,2-2 208 0,0-2 32 0,2-1 16 16,-1-2-1040-16,4-2-208 0,1 0-32 0,3 0-16 31,-1-2-752-31,1 1-160 0,-1-3-16 0,3 0-16 16,0-1-3120-16,-2 0-608 0</inkml:trace>
  <inkml:trace contextRef="#ctx0" brushRef="#br0" timeOffset="3023.735">20960 8699 25791 0,'-14'-5'2304'0,"8"3"-1856"0,-3-2-448 0,0-1 0 16,1 1 5056-16,-1 0 896 0,3-2 192 0,0 2 48 15,3-1-4144-15,-1 2-816 0,0 0-160 0,4 3-48 0,0-6-800 0,1 2-224 16,3-2 0-16,-1 1-15296 15,3-1-3120-15</inkml:trace>
  <inkml:trace contextRef="#ctx0" brushRef="#br0" timeOffset="4808.52">17444 10324 22111 0,'0'0'976'0,"0"0"208"0,0 0-944 0,0 0-240 15,0 0 0-15,0 0 0 0,0 0 3680 0,0 0 688 0,1-6 144 0,-1 6 32 16,0 0-2432-16,0 0-496 16,0 0-80-16,0 0-32 0,0 0-432 0,0 0-96 15,2 9-16-15,1 1 0 0,-2 2-224 0,2 2-48 16,-1 5-16-16,0 1 0 0,0 2-224 0,0 1-32 0,-1 1-16 0,1 0 0 16,-2-1-224-16,0 0-48 0,0-1-128 0,0-1 192 15,0 0-192-15,0-1 0 0,0-2 0 16,0-1 0-16,0 0 0 0,0-2-192 0,0-2 16 15,1-1 0 1,0-2-1056-16,0-1-224 0,1-2-32 0,-2-7-16 0,0 0-1296 0,6 0-256 0,-1-2-48 16</inkml:trace>
  <inkml:trace contextRef="#ctx0" brushRef="#br0" timeOffset="4948.593">17635 10534 15663 0,'0'0'1392'0,"0"0"-1120"0,0 7-272 0,0 1 0 0,0-1 4560 0,-1-1 864 0,0 2 160 0,1 0 48 15,-1-1-3456-15,1 1-672 16,-1 0-144-16,1 0-16 0,0-2-880 0,0 1-160 16,0-7-48-16,1 6 0 15,-1-6-1648-15,0 0-336 0,0 0-64 0</inkml:trace>
  <inkml:trace contextRef="#ctx0" brushRef="#br0" timeOffset="5108.864">17737 10359 34607 0,'-10'-1'1536'0,"10"1"320"0,0 0-1488 16,0 0-368-16,0 0 0 0,0 0 0 0,0 0 0 0,0 0 144 0,0 0-144 16,0 0-10224-16,7-4-2112 0</inkml:trace>
  <inkml:trace contextRef="#ctx0" brushRef="#br0" timeOffset="5367.794">17866 10361 20271 0,'-11'9'896'0,"6"-3"192"0,-4 0-880 0,-1 2-208 0,0 2 0 0,0-1 0 15,-2 1 4544-15,2 1 848 0,1 0 176 0,0 0 48 0,3 0-3648 0,1 0-736 16,2-1-144-16,2 0-16 0,2 0-688 0,4 0-128 0,1 0-16 0,4-1-16 16,2-2-80-16,4 0-16 15,-1-2 0-15,0 1 0 0,1-1-128 0,0 1 0 16,-1-1 0-16,0 1 128 0,-2-2-128 0,-2 2 0 15,-1-1 0-15,-2 2 0 0,-3 1 144 0,0 0-144 0,-2 1 160 0,-2 2-160 16,-3 1 224-16,-1 0-48 0,-1 2-16 0,-5-1 0 16,0 1-32-1,-1-1-128-15,-2-1 192 0,1 1-64 0,-2-2-128 0,0-2 0 16,0 0 0-16,0-2 128 0,1-2-304 0,0-2-64 0,1-3-16 16,1-5 0-16,2-3-2752 0,3-3-544 0</inkml:trace>
  <inkml:trace contextRef="#ctx0" brushRef="#br0" timeOffset="5548.114">18050 10337 5519 0,'0'0'240'0,"0"0"64"0,0 0-304 0,3 6 0 0,0 2 0 0,2 0 0 16,-2 2 8048-16,1 1 1552 0,1 1 304 0,-2 2 64 15,0 3-7152-15,-1 0-1440 0,1 2-288 0,0 0-48 16,0 0-720-16,0 1-160 0,-2-1-32 0,0 0 0 15,-1-2-128-15,-1 1-224 0,-1-2 48 0,-2 0 16 16,1-3-2592-16,-1-1-512 0</inkml:trace>
  <inkml:trace contextRef="#ctx0" brushRef="#br0" timeOffset="5706.827">17967 10605 14735 0,'0'0'1312'0,"0"0"-1056"0,0 0-256 0,6-4 0 0,3-2 4288 0,-2 1 784 16,3-2 176-16,3 2 16 0,-2-2-2768 0,4 2-576 15,-1-1-96-15,1 2-32 0,1-1-880 0,1 1-176 16,1 0-32-16,0-1-16 0,-2 1-416 0,1-1-80 16,-2 2 0-16,-1 0-16 15,2-1-1520-15,-3 1-320 0,-1 0-48 0,-3 0-15808 0</inkml:trace>
  <inkml:trace contextRef="#ctx0" brushRef="#br0" timeOffset="5954.524">18412 10258 40031 0,'0'0'1776'0,"0"0"352"0,0 0-1696 0,0 0-432 0,0 0 0 0,0 0 0 16,0 0 1680-16,0 0 256 0,-5 5 48 0,3 3 16 16,0 2-1024-16,2 3-208 0,-1 2-32 0,0 3-16 15,0 2-368-15,-1 1-80 0,1 3-16 0,0 1 0 0,0 2-96 0,0-1-32 16,-1 0 0-16,1 0 0 15,0-3-128-15,2-1 0 0,-2-1 0 0,1-3 128 0,0-1-128 0,0-2 0 16,0 1 0-16,1-3 0 16,1-2-1088-16,0-2-112 0,0-2-16 0,2-1 0 0,-4-6-1568 31,5 1-320-31,2-1-64 0</inkml:trace>
  <inkml:trace contextRef="#ctx0" brushRef="#br0" timeOffset="6115.159">18497 10628 37951 0,'0'0'1680'0,"0"0"352"0,0 0-1632 0,0 0-400 0,0 0 0 0,0 0 0 0,0 0 1792 0,0 0 288 15,0 0 48-15,0 0 16 0,0 0-1296 0,0 0-256 16,0 0-48-16,0 0-16 16,0 0-1088-16,0 0-208 0,6-2-64 0,-1 0-12752 15,1 0-2560-15</inkml:trace>
  <inkml:trace contextRef="#ctx0" brushRef="#br0" timeOffset="6508.627">18716 10462 14735 0,'0'0'1312'0,"0"0"-1056"15,0 0-256-15,0 0 0 0,0 0 5792 0,0 0 1104 0,0 0 208 0,0 0 64 0,0 0-4656 0,0 0-912 16,4 8-192-16,-2 1-48 15,0 1-656-15,0 2-128 0,2 1-16 0,-2 0-16 16,-1 0-304-16,1 1-64 0,-1-1-16 0,0 0 0 0,-1-1-16 0,0 0 0 16,0-1 0-16,2-1 0 0,-2-1 48 0,2-1 16 15,-1-2 0-15,-1-6 0 16,0 0 48-16,0 0 0 0,3 6 0 0,-3-6 0 0,0 0 48 0,0 0 16 0,0 0 0 0,7 0 0 16,-1-3-32-1,1 0 0-15,0-1 0 0,1-2 0 0,2-1-144 0,-1-1-16 0,-1-1-128 0,0 0 192 16,3 0-192-16,-2 2 0 15,0 0 0-15,0 2 0 0,-3-1 0 0,1 3 0 0,-2 1 0 0,1 1 0 16,-6 1 0-16,0 0 0 0,0 0 0 0,5 5 0 0,0 2 144 0,-1-2-144 31,0 2 128-31,-1 0-128 0,-1 1 0 0,0 0 0 16,2 0 128-16,-1-2-128 0,-3-6 0 0,3 7 0 16,-3-7-192-16,7 5 192 15,-1 0-1216-15,2-3-112 0,-8-2-16 0,9 0-16 16,2-3-1168-16,0-2-224 0,-1 0-64 0</inkml:trace>
  <inkml:trace contextRef="#ctx0" brushRef="#br0" timeOffset="6860.418">19115 10529 20271 0,'0'0'1792'0,"0"0"-1424"0,0 0-368 0,0 0 0 16,0 0 4192-16,3 6 768 16,0-2 160-16,2 1 16 0,0-1-2736 0,1 0-544 15,-1-1-128-15,3-1 0 0,1 0-832 0,-1 0-144 16,2 0-48-16,0 0 0 0,2-1-352 0,-1-1-80 0,-1 0-16 0,2-1 0 0,-2-3-256 0,1 1 128 15,-2-1-128-15,0-2 0 16,-2-1 128-16,1 1-128 0,-2-1 0 0,-1 0 0 16,0-2 0-16,-4-1 0 0,1 0 0 0,-2 1 0 15,-1 0-256-15,-1 1 32 0,-4 0 16 0,2 1 0 16,-3 1 208-16,0 1-192 0,0 2 192 0,-2 2-192 0,-1 2 192 0,0 1 0 16,-1 1 144-16,1 3-144 0,1 1 400 0,2 0-16 0,0 2 0 0,2 1 0 31,-1 0 64-31,3 3 0 0,1 0 0 0,2 2 0 0,2-1-224 0,1 0-32 0,2-1-16 0,1 1 0 15,2-2-176-15,1-1 0 16,1-3 0-16,1 0 0 0,2-1 0 0,3-2 0 16,-3 0 0-16,3-2 0 0,-1-2-448 0,1-2 48 15,-1-1 0-15,-1-3 0 16,1 0-1216-16,-2-2-240 0,0-2-64 0,-1-2 0 16,1-1-960-16,-2-1-192 0,-1-2-32 0,-2 0-12800 0</inkml:trace>
  <inkml:trace contextRef="#ctx0" brushRef="#br0" timeOffset="7037.007">19518 10428 15663 0,'0'0'1392'0,"0"0"-1120"15,0 0-272-15,0 0 0 0,0 0 4352 0,0 0 832 0,0 0 144 0,0 0 48 0,7 0-2384 0,-1 1-480 32,1 1-80-32,0 2-32 0,-1 0-1024 0,2 2-208 15,0 2-32-15,0 2-16 0,0 1-480 0,1 0-80 0,0 3-32 0,2-2 0 16,0 1-208-16,0-1-64 16,0 0 0-16,-1 0 0 0,-2 0-128 0,2-1-128 15,-2-1 192-15,-1-1-192 0,-1-1 0 0,0-2 0 0,-2 0 0 0,1-2 0 31,0 2-1008-31,-5-6-256 0,0 0-48 0,0 0-16 16,0 0-1888-16,0 0-384 0,0 0-80 0</inkml:trace>
  <inkml:trace contextRef="#ctx0" brushRef="#br0" timeOffset="7177.016">19512 10638 33567 0,'-11'1'1488'0,"7"0"304"0,-2 1-1424 0,2-1-368 0,4-1 0 0,0 0 0 0,0 0 2064 0,0 0 352 0,0 0 64 0,6-5 16 16,2 0-1088-16,2-1-224 15,2-1-32-15,1-1-16 0,2-1-528 0,2 0-96 16,-1-1-32-16,3-1 0 0,2-1-480 0,-1 0 128 0,-2-1-128 0,0 1 0 31,1-1-896-31,-2 1-240 0,3-1-32 0,-2 1-12464 16,-3 0-2496-16</inkml:trace>
  <inkml:trace contextRef="#ctx0" brushRef="#br0" timeOffset="7352.926">19936 10284 8287 0,'0'0'736'0,"0"0"-592"0,0 0-144 0,-3 8 0 16,1 2 7328-16,0 1 1440 15,-1 1 272-15,2 2 64 0,0 1-5984 0,0 2-1200 16,0 1-256-16,0 1-32 0,0 3-800 0,0 0-144 0,-2 0-48 0,2 0 0 16,1-1-368-16,0-2-80 15,0-3 0-15,0 0-16 0,0-3-304 0,0-2-64 0,0-2-16 0,0-3 0 16,0-6-2144 0,0 0-416-16,0 0-96 0</inkml:trace>
  <inkml:trace contextRef="#ctx0" brushRef="#br0" timeOffset="7491.889">19827 10517 20271 0,'0'0'1792'0,"0"0"-1424"0,0 0-368 0,0 0 0 16,0 0 4944-16,0 0 928 0,0 0 176 0,0 0 32 15,6 2-3712-15,0 2-736 0,1-3-160 0,2 0-16 16,0-1-928-16,1 0-176 0,1-1-32 0,0 0-16 16,-2 0-800-16,4 0-144 0,0-2-48 0,-2 2-20176 15</inkml:trace>
  <inkml:trace contextRef="#ctx0" brushRef="#br0" timeOffset="7631.97">20127 10599 30399 0,'0'0'1344'0,"0"0"288"0,0 0-1312 0,0 0-320 0,0 0 0 0,0 0 0 0,0 0 3440 0,0 0 608 15,-3-4 128-15,3 4 32 16,3-6-4640-16,0-1-912 0,0-1-192 0</inkml:trace>
  <inkml:trace contextRef="#ctx0" brushRef="#br0" timeOffset="7994.036">20285 10422 29487 0,'0'0'2624'0,"0"0"-2112"0,-2 6-512 0,1 2 0 15,0 1 3040-15,0-1 496 0,-1 1 112 0,4 2 0 16,-2 0-2112-16,1 1-448 0,0 0-64 0,0-1-32 16,0 0-640-16,1 0-128 0,1-2-32 0,0-1 0 15,-1-1-192-15,0-2 176 0,-2-5-176 0,0 0 160 16,3 6 32-16,-3-6 16 0,0 0 0 0,0 0 0 0,0 0 80 0,7 0 16 16,-7 0 0-16,6-4 0 0,1 0 0 0,0-2 0 15,-1-1 0-15,1-1 0 0,0 0-176 0,0 2-128 0,1-1 144 0,0 2-144 16,-2 0 0-16,0 2 128 15,-6 3-128-15,0 0 0 0,0 0 0 0,0 0 0 16,0 0 0-16,7 2 0 0,-7-2 0 0,7 4 0 16,-2 2 0-16,2-1 0 0,-1 1 0 0,0-1 0 15,1 0-128-15,-1-1 128 0,2 1-272 0,0-2 0 16,1-1 0-16,-2 0 0 0,2-1-1136 0,1 1-208 16,0-2-48-16,1-2-16 15,-2 0-1120-15,2 0-208 0,-4-1-64 0</inkml:trace>
  <inkml:trace contextRef="#ctx0" brushRef="#br0" timeOffset="8217.263">20633 10507 17503 0,'0'0'1552'0,"0"0"-1232"16,0 0-320-16,1-5 0 0,1-3 3776 0,1 2 704 15,-2-1 144-15,2 0 32 0,0 1-2624 0,-1 1-528 16,0 0-96-16,0-1-32 0,4 2-560 0,-3 0-112 16,2 0-32-16,-5 4 0 0,5-1-384 0,2 1-80 0,-3 2-16 0,1 1 0 15,-1 0 48-15,1 1 0 16,0 1 0-16,-1-1 0 0,2 0 128 0,-2 1 16 0,1-2 16 0,0 2 0 15,-1-3 80-15,2 0 16 0,1-1 0 0,-2-1 0 0,-5 0-304 0,7-2-48 16,-1-1-16-16,2-1 0 0,-1 0-128 0,-1-1 0 16,1 0 0-16,-2 1 0 31,1-1-1408-31,-1 1-384 0,0-1-64 0,-5 5-17136 0</inkml:trace>
  <inkml:trace contextRef="#ctx0" brushRef="#br0" timeOffset="8609.188">20742 10449 16575 0,'0'0'1472'0,"0"0"-1168"0,0 0-304 0,0 0 0 0,0 0 4736 0,0 0 896 16,0 0 192-16,0 0 16 0,0 0-3312 0,0 0-672 0,0 0-128 16,0 0-16-16,0 0-800 0,0 0-144 15,5 6-48-15,-1-1 0 0,2 1-352 0,-1-2-80 16,-5-4-16-16,8 3 0 0,0-1-128 0,1 0-16 15,-1-4-128-15,1 0 192 0,1-1-64 0,-1-1 0 0,-5-3-128 16,2 0 192-16,-1 1-192 0,0-2 0 16,-1-1 128-16,-1 0-128 0,1 1 0 0,-4-1 0 0,0 0 0 0,0 0 0 15,-2 3 128-15,-1-1-128 16,-1 0 0-16,-3 2 144 0,-3-1-144 0,1 3 0 16,0 1 144-16,-2 2-144 0,-1 1 288 0,0 2-16 15,-1 2 0-15,2 0 0 0,-1 3 176 0,1 2 16 16,0 1 16-16,1 2 0 0,2 1 0 0,1 2 0 0,4-1 0 0,-1 2 0 15,3 0-224-15,2 0-32 16,3-1-16-16,-1 0 0 0,3-2-208 0,1-1 0 0,1-2 0 16,1-2 0-16,1-1 0 0,1-3-240 0,2-2 80 15,-1 0 16 1,3-2-496-16,1-1-112 0,-1-2-16 0,2-2 0 16,-1 0-1280-16,1-1-272 0,-3-1-48 0,1-2-16 0,0 0-1232 15,-2 0-240-15</inkml:trace>
  <inkml:trace contextRef="#ctx0" brushRef="#br0" timeOffset="8822.766">21026 10360 30063 0,'0'0'1328'0,"3"-6"272"0,0 2-1280 0,-3 4-320 0,0 0 0 0,0 0 0 0,2-4 2464 0,-2 4 416 15,0 0 96-15,0 0 16 0,5 0-1024 0,0 1-208 0,1 2-32 0,0 1-16 16,1 4-912-16,-1 0-176 16,2 2-48-16,-1 1 0 0,-1 2-288 0,2 0-64 15,0 0-16-15,2 2 0 0,-3-1-64 0,2 0-16 0,2 2 0 0,-1-2 0 16,0 0-128-16,-2-1 0 15,-1 0 0-15,2-4 0 0,-2 0 0 0,-1-2 0 16,1-2-144-16,-3 0 144 16,1-2-1152-16,-5-3-112 0,0 0-16 0,0 0-16 15,0 0-1328-15,0 0-272 0,0 0-48 0</inkml:trace>
  <inkml:trace contextRef="#ctx0" brushRef="#br0" timeOffset="8998.087">21024 10540 30287 0,'0'0'1344'0,"0"0"272"0,5-4-1296 16,0-2-320-16,1 1 0 0,0-1 0 0,1 0 2416 0,2-2 400 0,-2-1 96 0,1 1 16 16,1 0-1296-16,-1-1-256 0,1 0-48 0,4 0-16 15,-1 0-848-15,2 0-160 0,-1 0-48 0,1 1 0 16,2-2-512-16,0 0-96 0,3 2-32 0,-2-2 0 16,0-1-2224-16,2 0-448 0,1 0-80 0,-2-1-32 0</inkml:trace>
  <inkml:trace contextRef="#ctx0" brushRef="#br0" timeOffset="9152.382">21447 10231 15663 0,'0'0'688'0,"0"0"144"0,-5 7-656 0,1 2-176 0,-1 1 0 0,1 2 0 0,0 1 6752 0,0 2 1312 15,-1 3 272-15,-1 1 48 0,3-1-5616 0,-1 2-1120 16,-1 1-240-16,4 2-32 0,-1 3-592 0,2 2-112 16,-1-2-32-16,1 0 0 0,-2-3-448 0,1-1-192 0,1-1 128 0,-2-2-128 15,2-2-144-15,-1-3-112 0,-1-1-32 0,1-2 0 31,1-3-2304-31,-3-2-464 0,3-6-80 0</inkml:trace>
  <inkml:trace contextRef="#ctx0" brushRef="#br0" timeOffset="9316.116">21287 10510 21183 0,'0'0'1888'0,"0"0"-1504"15,0 0-384-15,8 0 0 0,-2-2 5504 0,2 2 1040 0,1 0 208 0,2 0 32 16,1-1-3904-16,1 0-800 15,2 0-160-15,1 0-16 0,-1 0-1104 0,3 0-224 16,1 0-32-16,-1 1-16 0,3-1-384 0,-2-2-144 0,-1 0 0 16,-1 0 144-1,3-2-1936-15,-6 0-384 0</inkml:trace>
  <inkml:trace contextRef="#ctx0" brushRef="#br0" timeOffset="9977.752">21652 10594 13823 0,'0'0'608'0,"0"0"128"0,0 0-592 0,0 0-144 0,0 0 0 0,0 0 0 0,0 0 7504 0,0 0 1472 16,0 0 304-16,0 0 48 0,0 0-6608 0,0 0-1312 16,0 0-272-16,0 0-48 0,0 0-768 0,0 0-128 15,0 0-48-15,8-3 0 16,-4-1-976-16,2-1-208 0,-1 0-48 0,1-3-13616 16,1-2-2720-16</inkml:trace>
  <inkml:trace contextRef="#ctx0" brushRef="#br0" timeOffset="10739.86">21869 10324 37311 0,'0'0'1664'0,"0"0"320"0,0 0-1584 0,0 6-400 16,-1 2 0-16,0 1 0 0,0 0 1632 0,0 2 240 0,0 1 48 0,1 2 16 15,0 1-784-15,0 1-176 0,-2 0-16 0,2 1-16 0,0 0-560 0,0 1-128 16,0-2 0-16,2 0-16 15,0-2-240-15,0-1 128 0,0-2-128 0,0-2 0 16,1-1 0-16,0 0 0 0,-3-8 0 0,3 5 0 16,-3-5 128-16,6 3-128 0,-6-3 0 0,7-1 0 0,0-2 224 0,1-1-48 15,-1-3-16-15,0-2 0 16,0-1 32-16,1-1 0 0,1 0 0 0,-2 1 0 16,-1 0-192-16,1 2 128 0,-2 0-128 0,2 2 128 15,-3 2-128-15,1 1 0 0,-5 3 144 0,0 0-144 0,0 0 128 0,6 1-128 16,0 0 128-16,-1 1-128 0,-5-2 0 0,9 5 128 15,-3 0-128-15,0-1 0 0,1 1 0 0,1-1 0 0,0 0 0 0,2-2 0 16,0-2-192 0,2-1-48-16,-1-2-16 0,3 1 0 15,-1-2-864-15,-1-1-176 0,2 0-48 0,-1-2 0 16,-2 1-1072-16,1-2-208 0,1 1-64 0,-1 1 0 16,-4 0-320-16,1 1-80 0,-1-1-16 0,-1 1 0 15,-4 0 1744-15,0 0 336 0,-1 1 80 0,-1-1 16 16,-1 1 2352-16,0-1 480 0,-1 0 80 0,-2 0 32 0,1 0 672 0,-1-1 144 15,-1 1 32-15,0 1 0 0,-2-1-752 0,1 2-160 16,0 1-32-16,1 1 0 0,-5 1-816 0,2 1-160 0,-1 1-48 16,1 2 0-16,-3 2-384 0,3 1-64 15,1 2-32-15,2 2 0 0,0 2-224 0,2 3-64 16,0 1 0-16,2 3 0 0,2 0-128 0,3-1 0 0,0-2 0 0,3 0 0 16,1-2 0-16,2-2 0 0,1-2 0 0,2-1 0 15,3-2 0-15,2-2 0 0,2-3 0 0,0-2 0 16,1-2 0-16,-1-2-144 0,0-4 144 0,0-1-160 31,-4-1-304-31,1-3-64 0,-1-2-16 0,-2-1 0 16,-2-3-1440-16,0 0-272 0,-1 0-64 0,-3-1-16 15,1 1-944-15,-2 3-192 0,0 3-48 0,-3 0 0 16,-2-1 1456-16,0 1 272 0,-2 1 64 0,-1 1 16 0,-1 0 1712 0,1 1 128 0,-2 0 128 0,1 1 16 16,-1 2 2096-16,0 0 400 0,0 1 96 0,2 5 16 15,-4-5-304-15,4 5-48 0,0 0-16 0,0 0 0 0,0 0-896 0,0 0-176 16,0 0-32-16,0 0-16 0,2 9-624 15,0 2-112-15,2 1-16 0,3 0-16 16,-1 2-176-16,2 0-16 0,2 0-16 0,1 2 0 0,1 0-256 16,0 1-160-16,1-2 192 0,1 2-192 0,-2-1 0 0,0-1 0 15,-1-1 0-15,0-2 0 0,-1-2-256 0,-2-2-128 16,-1 0 0-16,-1-3-16 16,-6-5-1504-16,0 0-288 0,0 0-64 0,-6 5-10912 15,-1-2-2176-15</inkml:trace>
  <inkml:trace contextRef="#ctx0" brushRef="#br0" timeOffset="10891.667">22472 10573 13823 0,'-13'0'1216'0,"13"0"-960"0,-8 0-256 0,8 0 0 0,0 0 5152 0,0 0 992 0,0 0 192 0,0 0 32 16,0 0-3552-16,-1-5-720 15,4-2-144-15,2 0-32 0,2-2-816 0,3 0-160 16,2-2-48-16,1-1 0 0,3-1-576 0,0-2-128 16,2 1-32-16,1-1 0 15,0-2-928-15,1 2-192 0,1-1-48 0,1 0 0 16,1-1-1424-16,-2 2-304 0,-2 0-48 0,0-2-16 0</inkml:trace>
  <inkml:trace contextRef="#ctx0" brushRef="#br0" timeOffset="11030.769">22892 10176 24879 0,'0'0'2208'0,"-1"7"-1760"0,-1 1-448 0,1 1 0 16,1 1 3792-16,-1 2 688 0,-1 3 128 0,0 0 16 0,1 2-2608 0,0 0-528 16,1 2-96-16,0 1-32 15,0 0-720-15,0 2-160 0,0 1-32 0,1 0 0 16,-1-1-320-16,-1 0-128 0,-2 0 0 0,1-2 0 15,-3-3-1408-15,0-1-368 0,-4-2-80 0</inkml:trace>
  <inkml:trace contextRef="#ctx0" brushRef="#br0" timeOffset="11195.327">22727 10418 28559 0,'0'0'2544'0,"0"0"-2032"0,7-2-512 0,1-1 0 15,3-2 3344-15,4 1 576 0,-1 1 112 0,3-1 32 0,0 2-2096 0,1 1-432 16,0 0-64-16,0-1-32 15,-1 1-880-15,-1 0-176 16,3 1-48-16,-4-2 0 0,2 1-336 0,-2-1 0 16,-1 0 0-16,2 1 0 15,-1-1-2496-15,-1-2-480 0</inkml:trace>
  <inkml:trace contextRef="#ctx0" brushRef="#br0" timeOffset="11467.071">23230 10320 30399 0,'0'0'2704'0,"7"5"-2160"0,1-2-544 15,2 0 0-15,2 2 3840 0,2-2 640 0,0-1 144 0,0 0 32 0,2 1-2752 0,0-2-560 16,-2 0-96-16,3 0-32 0,-3-1-768 0,1 0-144 16,-1 0-48-16,-2-1 0 0,-1 0-400 0,-3 0-96 0,-1 0-16 0,-3-1 0 31,-4 2-2688-31,0 0-560 0</inkml:trace>
  <inkml:trace contextRef="#ctx0" brushRef="#br0" timeOffset="11614.022">23140 10530 8287 0,'0'0'736'16,"0"7"-592"-16,0-1-144 0,2-1 0 0,-2-5 8064 0,6 6 1568 0,2-2 320 0,2-1 64 15,2-1-6992-15,2 0-1392 16,1-2-288-16,0-2-48 0,2 1-848 0,-1-2-192 0,2-1-16 0,-1-2-16 31,0 0-1792-31,-1-2-352 0,0-1-80 0</inkml:trace>
  <inkml:trace contextRef="#ctx0" brushRef="#br0" timeOffset="12037.945">23701 10259 35759 0,'0'0'1584'0,"0"0"336"0,0 0-1536 0,0 0-384 0,0 0 0 0,0 0 0 0,0 0 1728 0,0 0 288 0,-4 6 48 0,2 3 16 16,0 1-1376-16,-1 2-256 0,0 2-64 0,0 1-16 16,0 0-192-16,-1 1-48 15,2-1 0-15,0 0 0 0,0 1 0 0,1-1-128 0,1-1 192 0,-2 1-64 16,2-2 320-16,0-2 64 0,0-2 16 0,2-2 0 16,-1 0 64-16,-1-7 16 15,0 0 0-15,5 4 0 0,-5-4-32 0,8 0-16 16,0-3 0-16,1-1 0 0,-1-3-80 0,2-2-16 0,2-1 0 0,0-2 0 0,1-2-272 0,1 0-48 15,-1-1-16-15,0 1 0 16,0 1-128-16,2 2 0 16,-3 1 0-16,0 2 0 0,-1 2 0 0,-1 1 0 0,0 2 0 0,-1 2 0 15,-1 3 0-15,-1 0 0 0,-2 2 0 0,0 0 0 16,-2 3 240-16,-2 0-48 0,-1 3 0 0,0 3 0 16,-2 1-32-16,0 0-16 0,-1 0 0 15,-1 2 0-15,3-1-144 0,-1 0 160 0,1-1-160 16,1-2 160-1,0-1-1056-15,2-2-224 0,1-3-32 0,4-1-16 0,-7-5-1392 16,8 0-288-16,3-4-48 0,-3-2-16880 0</inkml:trace>
  <inkml:trace contextRef="#ctx0" brushRef="#br0" timeOffset="12392.01">24168 10266 20271 0,'0'0'896'0,"0"0"192"0,0 0-880 0,0 0-208 0,0 0 0 0,0 0 0 0,-7 0 5152 0,1 4 992 16,-2 1 192-16,-1 4 32 0,1 1-3808 0,-1 3-752 15,0 3-144-15,1 0-48 0,2 1-720 0,-2 1-128 16,2 1-48-16,3 0 0 0,2-2-400 0,1 1-64 0,2-2-32 0,2-1 0 16,1-2-224-16,3-1 0 15,1-2 0-15,0-2 0 0,2-4-192 0,-2-2 0 16,2-2 16-16,0-3 0 0,1-3-64 0,0-1-16 0,1-4 0 0,-1-1 0 16,-1-3 0-16,2 0-16 15,-4-2 0-15,-1 1 0 0,0 0 64 0,1 0 16 16,0 1 0-16,0-1 0 0,-3 1 64 0,3 2 128 15,-2 0-208-15,-1 2 80 0,-1 2 128 0,-1 1 128 16,0 2-128-16,-4 6 176 0,0 0 272 0,0 0 64 0,0 0 16 0,0 0 0 0,0 0 112 0,0 0 0 16,-1 9 16-16,-1 1 0 15,0 2-208-15,0 1-64 16,-1 2 0-16,3-1 0 0,-1 0-384 0,0 2 0 16,0-1 0-16,1 0 0 0,1 0-144 0,1-2 144 0,2-1-192 15,1-1 192-15,1-2-1408 16,-1-3-192-16,2-1-16 0,1-3-16 15,-2-2-1280-15,2-3-256 0,1-3-48 0</inkml:trace>
  <inkml:trace contextRef="#ctx0" brushRef="#br0" timeOffset="12614.512">24582 10053 40079 0,'0'0'1776'0,"-4"6"368"0,0-2-1712 0,0 3-432 0,-2 0 0 0,2 3 0 0,-2 0 2128 0,3 2 352 15,-2 0 64-15,1 4 16 0,-1-1-1296 0,0 3-256 16,2 0-48-16,0 2-16 0,-1 1-416 0,1 0-80 16,0 1 0-16,0 1-16 0,0 0-288 0,1 0-144 15,1 0 160-15,1-2-160 16,0-2-544-16,0-3-208 0,1-1-32 0,1-3-16 16,0-3-1312-16,3-3-272 0,-5-6-48 0,9 1-18096 0</inkml:trace>
  <inkml:trace contextRef="#ctx0" brushRef="#br0" timeOffset="12796.832">24781 10065 41471 0,'-10'12'1840'0,"7"-5"368"0,-1 2-1760 0,1 2-448 0,0 2 0 0,0 2 0 16,0 1 1728-16,0 0 256 0,0 1 48 0,-1 1 16 15,1 2-896-15,0 2-160 0,0 0-32 0,1 0-16 16,1 1-640-16,0 1-128 0,0 2-32 0,0-1 0 31,2 0-1040-31,-1 1-192 0,0-1-64 0,1-1-13776 0,1-3-2768 0</inkml:trace>
  <inkml:trace contextRef="#ctx0" brushRef="#br0" timeOffset="12943.695">24825 10732 44639 0,'0'0'1984'0,"0"0"384"0,2-8-1888 0,2 0-480 0,1 0 0 0,0-2 0 0,1-1 912 0,0 0 96 0,2-1 16 0,1-2 0 32,1-2-1840-32,0-1-352 0,1 0-80 0,0-2-16 0</inkml:trace>
  <inkml:trace contextRef="#ctx0" brushRef="#br0" timeOffset="13085.955">25070 10255 7359 0,'-13'-1'320'0,"6"0"80"0,0 0-400 0,-2-1 0 0,1 0 0 0,-2-2 0 16,2 1 10416-16,2 0 2000 0,1-2 384 0,1 2 96 16,1 0-9936-16,-2-2-1984 0,3 1-400 0,2 4-64 31,-1-5-1872-31,1-1-368 0,2-1-80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98C977-3E2C-B345-99B4-A06FBDC872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C68DA-BA99-4840-9D27-FCB787B2EB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AFFC56F-3EF2-4D47-928F-70E596C7065B}" type="datetimeFigureOut">
              <a:rPr lang="en-US" altLang="en-US"/>
              <a:pPr>
                <a:defRPr/>
              </a:pPr>
              <a:t>10/11/2021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047BAB-5420-5444-8657-AE15BB1F50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AF036AC-D224-D14F-901C-B8FB2A79B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459AA-B82B-8343-9202-5E220E45A7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77EBA-E2A7-114F-B22C-7BB47FCCC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6AEA570-E013-184D-85BC-D8D417C12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EE291EB1-FFD9-5B44-AA04-2F1AA7B557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D5D851A0-29E9-3640-862D-808D33836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F754BBB3-DDBF-0748-A8BE-E67AD5A96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F7D5AEB-7CFF-0A43-81C0-38235BD7FB13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A716C341-27C3-FC4A-BEB6-7B52439E5C50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D42A866-A777-8847-B1C3-6711FF90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5E348EC-2A94-4048-A8D9-891D3227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3B658B6C-A7AF-4643-BCB7-6B19EF8B6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6E6CB38-D8E6-1D4B-BD6A-9E798CCBBC8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E322636-D156-BC49-AFA4-B784003CC67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84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88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5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6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3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73A4C619-2B7C-EB40-81F5-5BAB5D75AC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922B69DE-22A3-E943-AA11-AEAE7DB9E2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26B3D3CA-F291-EE40-AB99-D0CC495EA0F6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A32049-3CF8-7949-8E1B-07DFCF416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1E7B13C-5124-5649-A801-A0B83B85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ADA47B25-DC7F-144F-84E5-D99FCB3B44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D19F49E-3E00-1144-B7D6-84AEB4C4CFD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023DFA7-A166-EF4D-95D5-C49DC1CBAA6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4CE79-571D-BF45-86F0-03457A084169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EC5F0294-D6A2-6046-845B-530150B78181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customXml" Target="../ink/ink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CA6BB485-B4C4-DD42-AE6B-550799D7B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81E3851B-C9A5-C44C-A4F6-943CD1F675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16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Linked Nodes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16.1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CD3ECCC6-1E02-8B47-9E10-54EADD2BE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 node w/ constructor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438092EE-1240-2143-B905-426F4D228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ListNode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data;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ListNode next;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ListNode(int data)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this(data, null);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ListNode(int data, ListNode next)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this.data = data;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this.next = next;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Exercise: Modify the previous client to use these constructors.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71CDD3D-AD64-C34A-8325-2876CE821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1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FEE4A2A6-38CF-FE42-B312-F47AD67D5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Into this?</a:t>
            </a:r>
          </a:p>
        </p:txBody>
      </p:sp>
      <p:graphicFrame>
        <p:nvGraphicFramePr>
          <p:cNvPr id="302226" name="Group 146">
            <a:extLst>
              <a:ext uri="{FF2B5EF4-FFF2-40B4-BE49-F238E27FC236}">
                <a16:creationId xmlns:a16="http://schemas.microsoft.com/office/drawing/2014/main" id="{3D42CA36-8048-6640-995D-3E0ADAD0CE19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2227" name="Group 147">
            <a:extLst>
              <a:ext uri="{FF2B5EF4-FFF2-40B4-BE49-F238E27FC236}">
                <a16:creationId xmlns:a16="http://schemas.microsoft.com/office/drawing/2014/main" id="{ECFCFB91-254E-9149-BAF3-444B877931B3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2128" name="Line 48">
            <a:extLst>
              <a:ext uri="{FF2B5EF4-FFF2-40B4-BE49-F238E27FC236}">
                <a16:creationId xmlns:a16="http://schemas.microsoft.com/office/drawing/2014/main" id="{9AF5AD20-69FA-B141-88EB-6103A1512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2131" name="Line 51">
            <a:extLst>
              <a:ext uri="{FF2B5EF4-FFF2-40B4-BE49-F238E27FC236}">
                <a16:creationId xmlns:a16="http://schemas.microsoft.com/office/drawing/2014/main" id="{3C1083D1-E974-A149-9799-8B26745086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2132" name="Text Box 52">
            <a:extLst>
              <a:ext uri="{FF2B5EF4-FFF2-40B4-BE49-F238E27FC236}">
                <a16:creationId xmlns:a16="http://schemas.microsoft.com/office/drawing/2014/main" id="{2A3198FE-8864-0C4E-8D8B-E3E5DBBA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list</a:t>
            </a:r>
          </a:p>
        </p:txBody>
      </p:sp>
      <p:sp>
        <p:nvSpPr>
          <p:cNvPr id="302133" name="Line 53">
            <a:extLst>
              <a:ext uri="{FF2B5EF4-FFF2-40B4-BE49-F238E27FC236}">
                <a16:creationId xmlns:a16="http://schemas.microsoft.com/office/drawing/2014/main" id="{CDDE23AE-6851-9049-A172-8F832AD01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2228" name="Group 148">
            <a:extLst>
              <a:ext uri="{FF2B5EF4-FFF2-40B4-BE49-F238E27FC236}">
                <a16:creationId xmlns:a16="http://schemas.microsoft.com/office/drawing/2014/main" id="{734A9300-3BCE-C543-B236-F600A08AD731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2229" name="Group 149">
            <a:extLst>
              <a:ext uri="{FF2B5EF4-FFF2-40B4-BE49-F238E27FC236}">
                <a16:creationId xmlns:a16="http://schemas.microsoft.com/office/drawing/2014/main" id="{44EE6450-28FD-D244-800D-C8C951C0897F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2182" name="Line 102">
            <a:extLst>
              <a:ext uri="{FF2B5EF4-FFF2-40B4-BE49-F238E27FC236}">
                <a16:creationId xmlns:a16="http://schemas.microsoft.com/office/drawing/2014/main" id="{72070DB0-EEF0-244C-BF1E-35E416E277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2184" name="Text Box 104">
            <a:extLst>
              <a:ext uri="{FF2B5EF4-FFF2-40B4-BE49-F238E27FC236}">
                <a16:creationId xmlns:a16="http://schemas.microsoft.com/office/drawing/2014/main" id="{9E1FFE09-0B41-AD4B-B0A3-88D7277A0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list</a:t>
            </a:r>
          </a:p>
        </p:txBody>
      </p:sp>
      <p:sp>
        <p:nvSpPr>
          <p:cNvPr id="302185" name="Line 105">
            <a:extLst>
              <a:ext uri="{FF2B5EF4-FFF2-40B4-BE49-F238E27FC236}">
                <a16:creationId xmlns:a16="http://schemas.microsoft.com/office/drawing/2014/main" id="{7BF4BC74-D204-694C-A9C5-C78C230FE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2230" name="Group 150">
            <a:extLst>
              <a:ext uri="{FF2B5EF4-FFF2-40B4-BE49-F238E27FC236}">
                <a16:creationId xmlns:a16="http://schemas.microsoft.com/office/drawing/2014/main" id="{6A415D83-455A-3144-833B-2AB1C4040859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2223" name="Line 143">
            <a:extLst>
              <a:ext uri="{FF2B5EF4-FFF2-40B4-BE49-F238E27FC236}">
                <a16:creationId xmlns:a16="http://schemas.microsoft.com/office/drawing/2014/main" id="{4FAEBF96-AB06-AB40-B825-B5205277F7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2224" name="Line 144">
            <a:extLst>
              <a:ext uri="{FF2B5EF4-FFF2-40B4-BE49-F238E27FC236}">
                <a16:creationId xmlns:a16="http://schemas.microsoft.com/office/drawing/2014/main" id="{DEF6B598-7E30-F14D-97E5-60E296AA1D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89286" y="2106821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62298" y="4875316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E536DB6-3620-4241-A406-C1C218D02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2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8C4BF25-E665-4746-B94F-B967DDEF3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Into this?</a:t>
            </a:r>
          </a:p>
        </p:txBody>
      </p:sp>
      <p:graphicFrame>
        <p:nvGraphicFramePr>
          <p:cNvPr id="305220" name="Group 68">
            <a:extLst>
              <a:ext uri="{FF2B5EF4-FFF2-40B4-BE49-F238E27FC236}">
                <a16:creationId xmlns:a16="http://schemas.microsoft.com/office/drawing/2014/main" id="{0DDCC37A-57E7-274F-BCAF-9542A843EA16}"/>
              </a:ext>
            </a:extLst>
          </p:cNvPr>
          <p:cNvGraphicFramePr>
            <a:graphicFrameLocks noGrp="1"/>
          </p:cNvGraphicFramePr>
          <p:nvPr/>
        </p:nvGraphicFramePr>
        <p:xfrm>
          <a:off x="2997200" y="20288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5231" name="Group 79">
            <a:extLst>
              <a:ext uri="{FF2B5EF4-FFF2-40B4-BE49-F238E27FC236}">
                <a16:creationId xmlns:a16="http://schemas.microsoft.com/office/drawing/2014/main" id="{7B92099C-7EFB-084C-9380-886A3393E94C}"/>
              </a:ext>
            </a:extLst>
          </p:cNvPr>
          <p:cNvGraphicFramePr>
            <a:graphicFrameLocks noGrp="1"/>
          </p:cNvGraphicFramePr>
          <p:nvPr/>
        </p:nvGraphicFramePr>
        <p:xfrm>
          <a:off x="4902200" y="20288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5242" name="Line 90">
            <a:extLst>
              <a:ext uri="{FF2B5EF4-FFF2-40B4-BE49-F238E27FC236}">
                <a16:creationId xmlns:a16="http://schemas.microsoft.com/office/drawing/2014/main" id="{99FCD69F-509E-0E45-BDD2-A8C6F5AD8F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638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5243" name="Line 91">
            <a:extLst>
              <a:ext uri="{FF2B5EF4-FFF2-40B4-BE49-F238E27FC236}">
                <a16:creationId xmlns:a16="http://schemas.microsoft.com/office/drawing/2014/main" id="{F6A61B66-B825-BA43-8AFE-320C346D6D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24098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5244" name="Text Box 92">
            <a:extLst>
              <a:ext uri="{FF2B5EF4-FFF2-40B4-BE49-F238E27FC236}">
                <a16:creationId xmlns:a16="http://schemas.microsoft.com/office/drawing/2014/main" id="{403D9BDF-E4ED-1A48-AFF4-D2B94DD1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70113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list</a:t>
            </a:r>
          </a:p>
        </p:txBody>
      </p:sp>
      <p:sp>
        <p:nvSpPr>
          <p:cNvPr id="305245" name="Line 93">
            <a:extLst>
              <a:ext uri="{FF2B5EF4-FFF2-40B4-BE49-F238E27FC236}">
                <a16:creationId xmlns:a16="http://schemas.microsoft.com/office/drawing/2014/main" id="{D9856288-FE03-8E4F-B406-589846CED1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4098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5246" name="Group 94">
            <a:extLst>
              <a:ext uri="{FF2B5EF4-FFF2-40B4-BE49-F238E27FC236}">
                <a16:creationId xmlns:a16="http://schemas.microsoft.com/office/drawing/2014/main" id="{F87AE560-132F-694A-999C-C8820C9D6B86}"/>
              </a:ext>
            </a:extLst>
          </p:cNvPr>
          <p:cNvGraphicFramePr>
            <a:graphicFrameLocks noGrp="1"/>
          </p:cNvGraphicFramePr>
          <p:nvPr/>
        </p:nvGraphicFramePr>
        <p:xfrm>
          <a:off x="2997200" y="4800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5257" name="Group 105">
            <a:extLst>
              <a:ext uri="{FF2B5EF4-FFF2-40B4-BE49-F238E27FC236}">
                <a16:creationId xmlns:a16="http://schemas.microsoft.com/office/drawing/2014/main" id="{EF352F1D-20FE-644D-9DC2-FEC9D101C374}"/>
              </a:ext>
            </a:extLst>
          </p:cNvPr>
          <p:cNvGraphicFramePr>
            <a:graphicFrameLocks noGrp="1"/>
          </p:cNvGraphicFramePr>
          <p:nvPr/>
        </p:nvGraphicFramePr>
        <p:xfrm>
          <a:off x="4902200" y="4800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5268" name="Line 116">
            <a:extLst>
              <a:ext uri="{FF2B5EF4-FFF2-40B4-BE49-F238E27FC236}">
                <a16:creationId xmlns:a16="http://schemas.microsoft.com/office/drawing/2014/main" id="{7301D5E1-3498-B440-9E7A-0E38FABCDF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410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5269" name="Text Box 117">
            <a:extLst>
              <a:ext uri="{FF2B5EF4-FFF2-40B4-BE49-F238E27FC236}">
                <a16:creationId xmlns:a16="http://schemas.microsoft.com/office/drawing/2014/main" id="{6A14698F-E33F-1745-9CCA-96A39CD89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41888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list</a:t>
            </a:r>
          </a:p>
        </p:txBody>
      </p:sp>
      <p:sp>
        <p:nvSpPr>
          <p:cNvPr id="305270" name="Line 118">
            <a:extLst>
              <a:ext uri="{FF2B5EF4-FFF2-40B4-BE49-F238E27FC236}">
                <a16:creationId xmlns:a16="http://schemas.microsoft.com/office/drawing/2014/main" id="{B6D2A327-5D0D-F84A-9002-BEF589E2EC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5181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5271" name="Group 119">
            <a:extLst>
              <a:ext uri="{FF2B5EF4-FFF2-40B4-BE49-F238E27FC236}">
                <a16:creationId xmlns:a16="http://schemas.microsoft.com/office/drawing/2014/main" id="{495C4A6F-C9B5-E841-BE8C-C2B58463E634}"/>
              </a:ext>
            </a:extLst>
          </p:cNvPr>
          <p:cNvGraphicFramePr>
            <a:graphicFrameLocks noGrp="1"/>
          </p:cNvGraphicFramePr>
          <p:nvPr/>
        </p:nvGraphicFramePr>
        <p:xfrm>
          <a:off x="6807200" y="4800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5282" name="Line 130">
            <a:extLst>
              <a:ext uri="{FF2B5EF4-FFF2-40B4-BE49-F238E27FC236}">
                <a16:creationId xmlns:a16="http://schemas.microsoft.com/office/drawing/2014/main" id="{12EF5536-F36D-D349-B21B-0731DF7E9A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5410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5283" name="Line 131">
            <a:extLst>
              <a:ext uri="{FF2B5EF4-FFF2-40B4-BE49-F238E27FC236}">
                <a16:creationId xmlns:a16="http://schemas.microsoft.com/office/drawing/2014/main" id="{DA17FA4F-E8FC-9940-9CB0-F6EDA6EAD5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51816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6761" y="5030996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14698" y="2259221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B6B3481-ACC2-7D46-8659-5B201145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504" y="439831"/>
            <a:ext cx="7986993" cy="703169"/>
          </a:xfrm>
        </p:spPr>
        <p:txBody>
          <a:bodyPr anchor="ctr"/>
          <a:lstStyle/>
          <a:p>
            <a:pPr algn="r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pollev.com/cse143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C80DA0A-D4FF-D84A-9906-D4E50B985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5787" y="1371321"/>
            <a:ext cx="8653743" cy="51813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53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Suppose we had the following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ListNodes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794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What would the lists look like if we ran the code?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dirty="0">
              <a:latin typeface="+mj-lt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		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list1.next = list2.next;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94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</a:t>
            </a: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3" y="508948"/>
            <a:ext cx="3820767" cy="62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108">
            <a:extLst>
              <a:ext uri="{FF2B5EF4-FFF2-40B4-BE49-F238E27FC236}">
                <a16:creationId xmlns:a16="http://schemas.microsoft.com/office/drawing/2014/main" id="{7261427F-2A36-474F-963D-AF573C404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90493"/>
              </p:ext>
            </p:extLst>
          </p:nvPr>
        </p:nvGraphicFramePr>
        <p:xfrm>
          <a:off x="2440609" y="2167972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109">
            <a:extLst>
              <a:ext uri="{FF2B5EF4-FFF2-40B4-BE49-F238E27FC236}">
                <a16:creationId xmlns:a16="http://schemas.microsoft.com/office/drawing/2014/main" id="{8979E5B1-1E82-FB47-9133-C676D6DEA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58934"/>
              </p:ext>
            </p:extLst>
          </p:nvPr>
        </p:nvGraphicFramePr>
        <p:xfrm>
          <a:off x="4345609" y="2167972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26">
            <a:extLst>
              <a:ext uri="{FF2B5EF4-FFF2-40B4-BE49-F238E27FC236}">
                <a16:creationId xmlns:a16="http://schemas.microsoft.com/office/drawing/2014/main" id="{56672BBB-C562-E444-A413-9766E0DC5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2009" y="277757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77C1C42E-25A7-1642-8EA2-279A44941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97" y="235053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10" name="Line 29">
            <a:extLst>
              <a:ext uri="{FF2B5EF4-FFF2-40B4-BE49-F238E27FC236}">
                <a16:creationId xmlns:a16="http://schemas.microsoft.com/office/drawing/2014/main" id="{C69D8B22-0E5B-1849-82B0-F33953A2CC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0809" y="254897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" name="Group 110">
            <a:extLst>
              <a:ext uri="{FF2B5EF4-FFF2-40B4-BE49-F238E27FC236}">
                <a16:creationId xmlns:a16="http://schemas.microsoft.com/office/drawing/2014/main" id="{39A462D3-B5D3-D646-81EF-AC1F80B66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15092"/>
              </p:ext>
            </p:extLst>
          </p:nvPr>
        </p:nvGraphicFramePr>
        <p:xfrm>
          <a:off x="2440609" y="3158572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111">
            <a:extLst>
              <a:ext uri="{FF2B5EF4-FFF2-40B4-BE49-F238E27FC236}">
                <a16:creationId xmlns:a16="http://schemas.microsoft.com/office/drawing/2014/main" id="{CAE778BA-1ACF-CB47-AE70-B3524A6DE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8719"/>
              </p:ext>
            </p:extLst>
          </p:nvPr>
        </p:nvGraphicFramePr>
        <p:xfrm>
          <a:off x="4345609" y="3158572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Line 52">
            <a:extLst>
              <a:ext uri="{FF2B5EF4-FFF2-40B4-BE49-F238E27FC236}">
                <a16:creationId xmlns:a16="http://schemas.microsoft.com/office/drawing/2014/main" id="{4CFA29C5-F67E-9B4D-BA69-8B101E4AC4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2009" y="376817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3">
            <a:extLst>
              <a:ext uri="{FF2B5EF4-FFF2-40B4-BE49-F238E27FC236}">
                <a16:creationId xmlns:a16="http://schemas.microsoft.com/office/drawing/2014/main" id="{24B0C50A-9979-EE44-A390-38487C301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6009" y="3539572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54">
            <a:extLst>
              <a:ext uri="{FF2B5EF4-FFF2-40B4-BE49-F238E27FC236}">
                <a16:creationId xmlns:a16="http://schemas.microsoft.com/office/drawing/2014/main" id="{EC7992E9-16D3-CB44-8F0D-A62B2243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9" y="3357009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16" name="Line 55">
            <a:extLst>
              <a:ext uri="{FF2B5EF4-FFF2-40B4-BE49-F238E27FC236}">
                <a16:creationId xmlns:a16="http://schemas.microsoft.com/office/drawing/2014/main" id="{28B5051D-CBEA-CB48-9220-901574C59D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0809" y="353957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id="{56672BBB-C562-E444-A413-9766E0DC5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3818" y="277757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" name="Group 109">
            <a:extLst>
              <a:ext uri="{FF2B5EF4-FFF2-40B4-BE49-F238E27FC236}">
                <a16:creationId xmlns:a16="http://schemas.microsoft.com/office/drawing/2014/main" id="{8979E5B1-1E82-FB47-9133-C676D6DEA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885791"/>
              </p:ext>
            </p:extLst>
          </p:nvPr>
        </p:nvGraphicFramePr>
        <p:xfrm>
          <a:off x="6250609" y="2167972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384784" y="2395088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84784" y="3385688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ne 53">
            <a:extLst>
              <a:ext uri="{FF2B5EF4-FFF2-40B4-BE49-F238E27FC236}">
                <a16:creationId xmlns:a16="http://schemas.microsoft.com/office/drawing/2014/main" id="{24B0C50A-9979-EE44-A390-38487C301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11009" y="2587072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1min">
            <a:hlinkClick r:id="" action="ppaction://media"/>
            <a:extLst>
              <a:ext uri="{FF2B5EF4-FFF2-40B4-BE49-F238E27FC236}">
                <a16:creationId xmlns:a16="http://schemas.microsoft.com/office/drawing/2014/main" id="{C62CAB59-DAD9-46E3-B884-21A66B8CCC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41" y="5510616"/>
            <a:ext cx="2258391" cy="12703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2255E2-A1E3-4D97-B359-7D7D15B87D69}"/>
                  </a:ext>
                </a:extLst>
              </p14:cNvPr>
              <p14:cNvContentPartPr/>
              <p14:nvPr/>
            </p14:nvContentPartPr>
            <p14:xfrm>
              <a:off x="1969920" y="2515680"/>
              <a:ext cx="4194360" cy="2935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2255E2-A1E3-4D97-B359-7D7D15B87D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0560" y="2506320"/>
                <a:ext cx="4213080" cy="29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206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2D6C24B-1F92-9A4B-89C2-03C147241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Reassigning references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1348F07-7784-2C4E-A22E-0ED5A9D40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when you say:</a:t>
            </a: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b.next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/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you are saying: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"Make </a:t>
            </a:r>
            <a:r>
              <a:rPr lang="en-US" altLang="en-US" i="1" dirty="0">
                <a:ea typeface="ＭＳ Ｐゴシック" panose="020B0600070205080204" pitchFamily="34" charset="-128"/>
              </a:rPr>
              <a:t>variable 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ea typeface="ＭＳ Ｐゴシック" panose="020B0600070205080204" pitchFamily="34" charset="-128"/>
              </a:rPr>
              <a:t> store to the same </a:t>
            </a:r>
            <a:r>
              <a:rPr lang="en-US" altLang="en-US" i="1" dirty="0">
                <a:ea typeface="ＭＳ Ｐゴシック" panose="020B0600070205080204" pitchFamily="34" charset="-128"/>
              </a:rPr>
              <a:t>value </a:t>
            </a:r>
            <a:r>
              <a:rPr lang="en-US" altLang="en-US" dirty="0">
                <a:ea typeface="ＭＳ Ｐゴシック" panose="020B0600070205080204" pitchFamily="34" charset="-128"/>
              </a:rPr>
              <a:t>as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b.next</a:t>
            </a:r>
            <a:r>
              <a:rPr lang="en-US" altLang="en-US" dirty="0">
                <a:ea typeface="ＭＳ Ｐゴシック" panose="020B0600070205080204" pitchFamily="34" charset="-128"/>
              </a:rPr>
              <a:t>."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Or, "Make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ea typeface="ＭＳ Ｐゴシック" panose="020B0600070205080204" pitchFamily="34" charset="-128"/>
              </a:rPr>
              <a:t> refer to the same place as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b.next</a:t>
            </a:r>
            <a:r>
              <a:rPr lang="en-US" altLang="en-US" dirty="0">
                <a:ea typeface="ＭＳ Ｐゴシック" panose="020B0600070205080204" pitchFamily="34" charset="-128"/>
              </a:rPr>
              <a:t>."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15396" name="Group 4">
            <a:extLst>
              <a:ext uri="{FF2B5EF4-FFF2-40B4-BE49-F238E27FC236}">
                <a16:creationId xmlns:a16="http://schemas.microsoft.com/office/drawing/2014/main" id="{ED169CCF-FE71-2748-9606-C3B8A030F792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4267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5407" name="Text Box 15">
            <a:extLst>
              <a:ext uri="{FF2B5EF4-FFF2-40B4-BE49-F238E27FC236}">
                <a16:creationId xmlns:a16="http://schemas.microsoft.com/office/drawing/2014/main" id="{4781824C-0F10-7144-B86F-376F66557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948" y="4437063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charset="0"/>
                <a:ea typeface="+mn-ea"/>
              </a:rPr>
              <a:t>a</a:t>
            </a:r>
          </a:p>
        </p:txBody>
      </p:sp>
      <p:sp>
        <p:nvSpPr>
          <p:cNvPr id="315408" name="Line 16">
            <a:extLst>
              <a:ext uri="{FF2B5EF4-FFF2-40B4-BE49-F238E27FC236}">
                <a16:creationId xmlns:a16="http://schemas.microsoft.com/office/drawing/2014/main" id="{0DDAA360-A42C-5D49-8450-9E8B303AE8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9200" y="4648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5409" name="Line 17">
            <a:extLst>
              <a:ext uri="{FF2B5EF4-FFF2-40B4-BE49-F238E27FC236}">
                <a16:creationId xmlns:a16="http://schemas.microsoft.com/office/drawing/2014/main" id="{FDECD3D6-BC9A-344B-98EE-984DE68C57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2800" y="4886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5410" name="Group 18">
            <a:extLst>
              <a:ext uri="{FF2B5EF4-FFF2-40B4-BE49-F238E27FC236}">
                <a16:creationId xmlns:a16="http://schemas.microsoft.com/office/drawing/2014/main" id="{4EA5A475-D4B9-084C-9EB4-0A8090C3B6D6}"/>
              </a:ext>
            </a:extLst>
          </p:cNvPr>
          <p:cNvGraphicFramePr>
            <a:graphicFrameLocks noGrp="1"/>
          </p:cNvGraphicFramePr>
          <p:nvPr/>
        </p:nvGraphicFramePr>
        <p:xfrm>
          <a:off x="5422900" y="42767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5421" name="Group 29">
            <a:extLst>
              <a:ext uri="{FF2B5EF4-FFF2-40B4-BE49-F238E27FC236}">
                <a16:creationId xmlns:a16="http://schemas.microsoft.com/office/drawing/2014/main" id="{CE8F090B-F1EF-364F-85C8-99E0B6AFAD3A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5214938"/>
          <a:ext cx="1346200" cy="792212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5432" name="Text Box 40">
            <a:extLst>
              <a:ext uri="{FF2B5EF4-FFF2-40B4-BE49-F238E27FC236}">
                <a16:creationId xmlns:a16="http://schemas.microsoft.com/office/drawing/2014/main" id="{BC16E67E-AC5E-8547-98DF-93ADEA1C9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188" y="5384798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charset="0"/>
                <a:ea typeface="+mn-ea"/>
              </a:rPr>
              <a:t>b</a:t>
            </a:r>
          </a:p>
        </p:txBody>
      </p:sp>
      <p:sp>
        <p:nvSpPr>
          <p:cNvPr id="315433" name="Line 41">
            <a:extLst>
              <a:ext uri="{FF2B5EF4-FFF2-40B4-BE49-F238E27FC236}">
                <a16:creationId xmlns:a16="http://schemas.microsoft.com/office/drawing/2014/main" id="{A1512A58-C140-AE4E-8D96-62A4A5E8B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9200" y="55959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5434" name="Line 42">
            <a:extLst>
              <a:ext uri="{FF2B5EF4-FFF2-40B4-BE49-F238E27FC236}">
                <a16:creationId xmlns:a16="http://schemas.microsoft.com/office/drawing/2014/main" id="{C11D11FC-9039-E24D-95AC-D5B35E041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2800" y="58340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5435" name="Group 43">
            <a:extLst>
              <a:ext uri="{FF2B5EF4-FFF2-40B4-BE49-F238E27FC236}">
                <a16:creationId xmlns:a16="http://schemas.microsoft.com/office/drawing/2014/main" id="{25B07CE5-BCBE-8440-AD13-BDFE9C45D822}"/>
              </a:ext>
            </a:extLst>
          </p:cNvPr>
          <p:cNvGraphicFramePr>
            <a:graphicFrameLocks noGrp="1"/>
          </p:cNvGraphicFramePr>
          <p:nvPr/>
        </p:nvGraphicFramePr>
        <p:xfrm>
          <a:off x="5422900" y="52244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5446" name="Line 54">
            <a:extLst>
              <a:ext uri="{FF2B5EF4-FFF2-40B4-BE49-F238E27FC236}">
                <a16:creationId xmlns:a16="http://schemas.microsoft.com/office/drawing/2014/main" id="{142B8577-F3C5-004E-BCF5-C3FED5883C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6815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5447" name="Line 55">
            <a:extLst>
              <a:ext uri="{FF2B5EF4-FFF2-40B4-BE49-F238E27FC236}">
                <a16:creationId xmlns:a16="http://schemas.microsoft.com/office/drawing/2014/main" id="{FDE3816B-97B6-1E42-9FA8-C551E529BF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5638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5448" name="Line 56">
            <a:extLst>
              <a:ext uri="{FF2B5EF4-FFF2-40B4-BE49-F238E27FC236}">
                <a16:creationId xmlns:a16="http://schemas.microsoft.com/office/drawing/2014/main" id="{E59EB710-300E-D24A-883F-5382AA024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876800"/>
            <a:ext cx="914400" cy="838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5548" y="4494316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71898" y="5429353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3AC464A-8597-684F-9012-97EA11E67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References vs. objects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50AE838-76C8-AD41-8C5F-2B6B0EACF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i="1" dirty="0">
                <a:ea typeface="ＭＳ Ｐゴシック" panose="020B0600070205080204" pitchFamily="34" charset="-128"/>
              </a:rPr>
              <a:t>variable </a:t>
            </a:r>
            <a:r>
              <a:rPr lang="en-US" altLang="en-US" dirty="0">
                <a:ea typeface="ＭＳ Ｐゴシック" panose="020B0600070205080204" pitchFamily="34" charset="-128"/>
              </a:rPr>
              <a:t> (left side of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=</a:t>
            </a:r>
            <a:r>
              <a:rPr lang="en-US" altLang="en-US" dirty="0">
                <a:ea typeface="ＭＳ Ｐゴシック" panose="020B0600070205080204" pitchFamily="34" charset="-128"/>
              </a:rPr>
              <a:t> )  place to put a reference </a:t>
            </a:r>
          </a:p>
          <a:p>
            <a:pPr lvl="1"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	(where the phone number goes; where the base of the arrow goes)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i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ea typeface="ＭＳ Ｐゴシック" panose="020B0600070205080204" pitchFamily="34" charset="-128"/>
              </a:rPr>
              <a:t>    (right side of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=</a:t>
            </a:r>
            <a:r>
              <a:rPr lang="en-US" altLang="en-US" dirty="0">
                <a:ea typeface="ＭＳ Ｐゴシック" panose="020B0600070205080204" pitchFamily="34" charset="-128"/>
              </a:rPr>
              <a:t> ) is the reference itself </a:t>
            </a:r>
          </a:p>
          <a:p>
            <a:pPr lvl="1"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	(the phone number; the destination of the arrow)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adjus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 the list at right:</a:t>
            </a: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means to t where      points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means to make </a:t>
            </a:r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ea typeface="ＭＳ Ｐゴシック" panose="020B0600070205080204" pitchFamily="34" charset="-128"/>
              </a:rPr>
              <a:t> point at </a:t>
            </a:r>
          </a:p>
        </p:txBody>
      </p:sp>
      <p:graphicFrame>
        <p:nvGraphicFramePr>
          <p:cNvPr id="314372" name="Group 4">
            <a:extLst>
              <a:ext uri="{FF2B5EF4-FFF2-40B4-BE49-F238E27FC236}">
                <a16:creationId xmlns:a16="http://schemas.microsoft.com/office/drawing/2014/main" id="{0F41A954-D940-0947-8376-1A69615E635D}"/>
              </a:ext>
            </a:extLst>
          </p:cNvPr>
          <p:cNvGraphicFramePr>
            <a:graphicFrameLocks noGrp="1"/>
          </p:cNvGraphicFramePr>
          <p:nvPr/>
        </p:nvGraphicFramePr>
        <p:xfrm>
          <a:off x="5638800" y="3843338"/>
          <a:ext cx="1346200" cy="7922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383" name="Text Box 15">
            <a:extLst>
              <a:ext uri="{FF2B5EF4-FFF2-40B4-BE49-F238E27FC236}">
                <a16:creationId xmlns:a16="http://schemas.microsoft.com/office/drawing/2014/main" id="{77754D5F-1C52-A545-8B7E-47B037FFE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149" y="401320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a</a:t>
            </a:r>
          </a:p>
        </p:txBody>
      </p:sp>
      <p:sp>
        <p:nvSpPr>
          <p:cNvPr id="314384" name="Line 16">
            <a:extLst>
              <a:ext uri="{FF2B5EF4-FFF2-40B4-BE49-F238E27FC236}">
                <a16:creationId xmlns:a16="http://schemas.microsoft.com/office/drawing/2014/main" id="{A2F74C4F-E997-6948-B461-FF11E27818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42243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85" name="Line 17">
            <a:extLst>
              <a:ext uri="{FF2B5EF4-FFF2-40B4-BE49-F238E27FC236}">
                <a16:creationId xmlns:a16="http://schemas.microsoft.com/office/drawing/2014/main" id="{2F10B152-7B28-C541-8FF2-05755DC41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2600" y="44624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4386" name="Group 18">
            <a:extLst>
              <a:ext uri="{FF2B5EF4-FFF2-40B4-BE49-F238E27FC236}">
                <a16:creationId xmlns:a16="http://schemas.microsoft.com/office/drawing/2014/main" id="{4DE64832-D0E7-F243-A2C0-F34DF1CF954C}"/>
              </a:ext>
            </a:extLst>
          </p:cNvPr>
          <p:cNvGraphicFramePr>
            <a:graphicFrameLocks noGrp="1"/>
          </p:cNvGraphicFramePr>
          <p:nvPr/>
        </p:nvGraphicFramePr>
        <p:xfrm>
          <a:off x="7632700" y="38528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397" name="Line 29">
            <a:extLst>
              <a:ext uri="{FF2B5EF4-FFF2-40B4-BE49-F238E27FC236}">
                <a16:creationId xmlns:a16="http://schemas.microsoft.com/office/drawing/2014/main" id="{A76AF9AD-54F6-794A-ADAC-23CD2C6847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425767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98" name="Oval 30">
            <a:extLst>
              <a:ext uri="{FF2B5EF4-FFF2-40B4-BE49-F238E27FC236}">
                <a16:creationId xmlns:a16="http://schemas.microsoft.com/office/drawing/2014/main" id="{F573C84F-4B30-254A-8841-E0C05965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562" y="3517864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314399" name="Oval 31">
            <a:extLst>
              <a:ext uri="{FF2B5EF4-FFF2-40B4-BE49-F238E27FC236}">
                <a16:creationId xmlns:a16="http://schemas.microsoft.com/office/drawing/2014/main" id="{A033A672-867C-BB49-996D-92D600A2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429577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314400" name="Oval 32">
            <a:extLst>
              <a:ext uri="{FF2B5EF4-FFF2-40B4-BE49-F238E27FC236}">
                <a16:creationId xmlns:a16="http://schemas.microsoft.com/office/drawing/2014/main" id="{B667360C-6780-264F-939A-3C79882E2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69265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314401" name="Oval 33">
            <a:extLst>
              <a:ext uri="{FF2B5EF4-FFF2-40B4-BE49-F238E27FC236}">
                <a16:creationId xmlns:a16="http://schemas.microsoft.com/office/drawing/2014/main" id="{850F07C4-A1CE-2542-A410-DE21FB80A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577897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5348" y="4070454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883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4EB16139-17C8-2343-84B2-ABAD24867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BCB4A09C-26AD-9044-B13A-7601748E4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Into this?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7261427F-2A36-474F-963D-AF573C404C28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8979E5B1-1E82-FB47-9133-C676D6DEA9E9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05" name="Line 26">
            <a:extLst>
              <a:ext uri="{FF2B5EF4-FFF2-40B4-BE49-F238E27FC236}">
                <a16:creationId xmlns:a16="http://schemas.microsoft.com/office/drawing/2014/main" id="{56672BBB-C562-E444-A413-9766E0DC5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7">
            <a:extLst>
              <a:ext uri="{FF2B5EF4-FFF2-40B4-BE49-F238E27FC236}">
                <a16:creationId xmlns:a16="http://schemas.microsoft.com/office/drawing/2014/main" id="{129B172F-212E-9F4B-9FC3-73CEA7E556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Text Box 28">
            <a:extLst>
              <a:ext uri="{FF2B5EF4-FFF2-40B4-BE49-F238E27FC236}">
                <a16:creationId xmlns:a16="http://schemas.microsoft.com/office/drawing/2014/main" id="{77C1C42E-25A7-1642-8EA2-279A44941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0508" name="Line 29">
            <a:extLst>
              <a:ext uri="{FF2B5EF4-FFF2-40B4-BE49-F238E27FC236}">
                <a16:creationId xmlns:a16="http://schemas.microsoft.com/office/drawing/2014/main" id="{C69D8B22-0E5B-1849-82B0-F33953A2CC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39A462D3-B5D3-D646-81EF-AC1F80B66740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CAE778BA-1ACF-CB47-AE70-B3524A6DEF42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31" name="Line 52">
            <a:extLst>
              <a:ext uri="{FF2B5EF4-FFF2-40B4-BE49-F238E27FC236}">
                <a16:creationId xmlns:a16="http://schemas.microsoft.com/office/drawing/2014/main" id="{4CFA29C5-F67E-9B4D-BA69-8B101E4AC4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4766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2" name="Line 53">
            <a:extLst>
              <a:ext uri="{FF2B5EF4-FFF2-40B4-BE49-F238E27FC236}">
                <a16:creationId xmlns:a16="http://schemas.microsoft.com/office/drawing/2014/main" id="{24B0C50A-9979-EE44-A390-38487C301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2480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3" name="Text Box 54">
            <a:extLst>
              <a:ext uri="{FF2B5EF4-FFF2-40B4-BE49-F238E27FC236}">
                <a16:creationId xmlns:a16="http://schemas.microsoft.com/office/drawing/2014/main" id="{EC7992E9-16D3-CB44-8F0D-A62B2243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083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0534" name="Line 55">
            <a:extLst>
              <a:ext uri="{FF2B5EF4-FFF2-40B4-BE49-F238E27FC236}">
                <a16:creationId xmlns:a16="http://schemas.microsoft.com/office/drawing/2014/main" id="{28B5051D-CBEA-CB48-9220-901574C59D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248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214BD6C1-99E2-594D-9812-75202B11924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A2BCCC5C-72F8-5B4F-9910-454220039160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57" name="Line 78">
            <a:extLst>
              <a:ext uri="{FF2B5EF4-FFF2-40B4-BE49-F238E27FC236}">
                <a16:creationId xmlns:a16="http://schemas.microsoft.com/office/drawing/2014/main" id="{60956BE4-36BE-694D-B28D-5A57CEE7A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8" name="Text Box 79">
            <a:extLst>
              <a:ext uri="{FF2B5EF4-FFF2-40B4-BE49-F238E27FC236}">
                <a16:creationId xmlns:a16="http://schemas.microsoft.com/office/drawing/2014/main" id="{5936B9E1-ED58-6A40-83E8-EC1AB0C8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0559" name="Line 80">
            <a:extLst>
              <a:ext uri="{FF2B5EF4-FFF2-40B4-BE49-F238E27FC236}">
                <a16:creationId xmlns:a16="http://schemas.microsoft.com/office/drawing/2014/main" id="{77A22E3B-9B0A-BD4C-8D9A-042A98256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9EF3DB36-ADB3-7D4B-A691-2866CC0FBD8C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71" name="Line 92">
            <a:extLst>
              <a:ext uri="{FF2B5EF4-FFF2-40B4-BE49-F238E27FC236}">
                <a16:creationId xmlns:a16="http://schemas.microsoft.com/office/drawing/2014/main" id="{151DE621-AC4D-2848-9BA2-E19AEF211C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19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2" name="Text Box 93">
            <a:extLst>
              <a:ext uri="{FF2B5EF4-FFF2-40B4-BE49-F238E27FC236}">
                <a16:creationId xmlns:a16="http://schemas.microsoft.com/office/drawing/2014/main" id="{D6159E55-D4A4-8C42-9622-CB2A694F8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800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0573" name="Line 94">
            <a:extLst>
              <a:ext uri="{FF2B5EF4-FFF2-40B4-BE49-F238E27FC236}">
                <a16:creationId xmlns:a16="http://schemas.microsoft.com/office/drawing/2014/main" id="{CFA5EB96-A61C-314E-8AC5-3F20FA0E55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019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7F388038-1D22-874B-8795-1A47FD8C4A03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85" name="Line 106">
            <a:extLst>
              <a:ext uri="{FF2B5EF4-FFF2-40B4-BE49-F238E27FC236}">
                <a16:creationId xmlns:a16="http://schemas.microsoft.com/office/drawing/2014/main" id="{1B81E7A7-AFBB-0942-BD1A-6F38E75846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6" name="Line 107">
            <a:extLst>
              <a:ext uri="{FF2B5EF4-FFF2-40B4-BE49-F238E27FC236}">
                <a16:creationId xmlns:a16="http://schemas.microsoft.com/office/drawing/2014/main" id="{A1198915-759E-9843-94D3-E61E9FE160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00571" y="2096174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00571" y="3090585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00503" y="4875316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00571" y="5867472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A0897A-7E06-4A14-B406-A9D5446F9739}"/>
                  </a:ext>
                </a:extLst>
              </p14:cNvPr>
              <p14:cNvContentPartPr/>
              <p14:nvPr/>
            </p14:nvContentPartPr>
            <p14:xfrm>
              <a:off x="1650600" y="2455920"/>
              <a:ext cx="4516920" cy="1239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A0897A-7E06-4A14-B406-A9D5446F97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1240" y="2446560"/>
                <a:ext cx="4535640" cy="125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DCF6264-0F24-DF44-811E-9CBA985EA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3BBEB5B-D371-3248-8C90-9A2173C17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many ListNode variables?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variables change?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B86C4999-688A-FE45-843B-6CCA747AB9F1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43D04163-D477-754A-A617-E452A65F9A07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29" name="Line 26">
            <a:extLst>
              <a:ext uri="{FF2B5EF4-FFF2-40B4-BE49-F238E27FC236}">
                <a16:creationId xmlns:a16="http://schemas.microsoft.com/office/drawing/2014/main" id="{0165C3D0-6D1C-1A44-AE3E-755FD384C4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27">
            <a:extLst>
              <a:ext uri="{FF2B5EF4-FFF2-40B4-BE49-F238E27FC236}">
                <a16:creationId xmlns:a16="http://schemas.microsoft.com/office/drawing/2014/main" id="{4E1F31CE-DACD-9149-B150-EB305F4CCB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Text Box 28">
            <a:extLst>
              <a:ext uri="{FF2B5EF4-FFF2-40B4-BE49-F238E27FC236}">
                <a16:creationId xmlns:a16="http://schemas.microsoft.com/office/drawing/2014/main" id="{B3105E81-CD5B-F949-9D63-C9385211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1532" name="Line 29">
            <a:extLst>
              <a:ext uri="{FF2B5EF4-FFF2-40B4-BE49-F238E27FC236}">
                <a16:creationId xmlns:a16="http://schemas.microsoft.com/office/drawing/2014/main" id="{47744A65-3A53-704D-9AB7-DA783F4A85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6866464A-6110-1342-BF1C-A72DE062945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324445D2-147C-F143-B73E-0637C3929699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55" name="Line 52">
            <a:extLst>
              <a:ext uri="{FF2B5EF4-FFF2-40B4-BE49-F238E27FC236}">
                <a16:creationId xmlns:a16="http://schemas.microsoft.com/office/drawing/2014/main" id="{E67AE34F-5D7C-394A-9D5E-605F4D45B2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4766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6" name="Line 53">
            <a:extLst>
              <a:ext uri="{FF2B5EF4-FFF2-40B4-BE49-F238E27FC236}">
                <a16:creationId xmlns:a16="http://schemas.microsoft.com/office/drawing/2014/main" id="{A4C4AF41-4424-C947-BDCA-27785AA395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2480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7" name="Text Box 54">
            <a:extLst>
              <a:ext uri="{FF2B5EF4-FFF2-40B4-BE49-F238E27FC236}">
                <a16:creationId xmlns:a16="http://schemas.microsoft.com/office/drawing/2014/main" id="{496DAF4B-94F9-A448-9542-1D3A2A295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083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1558" name="Line 55">
            <a:extLst>
              <a:ext uri="{FF2B5EF4-FFF2-40B4-BE49-F238E27FC236}">
                <a16:creationId xmlns:a16="http://schemas.microsoft.com/office/drawing/2014/main" id="{63BBC006-BF73-D94F-8CEB-AAA26382D1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248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DADE056A-2918-4646-8C25-BA8EEE716A84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99076A7F-3615-144E-A758-20016A8C6B9D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81" name="Line 78">
            <a:extLst>
              <a:ext uri="{FF2B5EF4-FFF2-40B4-BE49-F238E27FC236}">
                <a16:creationId xmlns:a16="http://schemas.microsoft.com/office/drawing/2014/main" id="{C92FDBAA-6CF1-1A46-A750-67569AAA1A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Text Box 79">
            <a:extLst>
              <a:ext uri="{FF2B5EF4-FFF2-40B4-BE49-F238E27FC236}">
                <a16:creationId xmlns:a16="http://schemas.microsoft.com/office/drawing/2014/main" id="{37D68B91-32A2-A34C-B384-E80A719F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1583" name="Line 80">
            <a:extLst>
              <a:ext uri="{FF2B5EF4-FFF2-40B4-BE49-F238E27FC236}">
                <a16:creationId xmlns:a16="http://schemas.microsoft.com/office/drawing/2014/main" id="{12E339AF-8560-5342-972E-E5FF6FD8DA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737431BB-8146-794D-9F6E-C0A5F440B614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95" name="Line 92">
            <a:extLst>
              <a:ext uri="{FF2B5EF4-FFF2-40B4-BE49-F238E27FC236}">
                <a16:creationId xmlns:a16="http://schemas.microsoft.com/office/drawing/2014/main" id="{48801230-25C6-8542-82A2-AA8D656EF6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19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6" name="Text Box 93">
            <a:extLst>
              <a:ext uri="{FF2B5EF4-FFF2-40B4-BE49-F238E27FC236}">
                <a16:creationId xmlns:a16="http://schemas.microsoft.com/office/drawing/2014/main" id="{C176EAFA-5DA4-9A48-84A0-F1B615AB8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800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1597" name="Line 94">
            <a:extLst>
              <a:ext uri="{FF2B5EF4-FFF2-40B4-BE49-F238E27FC236}">
                <a16:creationId xmlns:a16="http://schemas.microsoft.com/office/drawing/2014/main" id="{A7EB6557-2053-D740-9E8F-46E8A924F3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019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6EAB1686-9F17-EA45-BA65-2902AAB986F6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609" name="Line 106">
            <a:extLst>
              <a:ext uri="{FF2B5EF4-FFF2-40B4-BE49-F238E27FC236}">
                <a16:creationId xmlns:a16="http://schemas.microsoft.com/office/drawing/2014/main" id="{E1E1361C-706F-7640-9F54-2F48499E44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" name="Line 107">
            <a:extLst>
              <a:ext uri="{FF2B5EF4-FFF2-40B4-BE49-F238E27FC236}">
                <a16:creationId xmlns:a16="http://schemas.microsoft.com/office/drawing/2014/main" id="{25928F78-E698-F443-B5AF-EDD26F83D6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75C49E45-6936-4B49-8384-3F0A9FBA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9" name="Oval 30">
            <a:extLst>
              <a:ext uri="{FF2B5EF4-FFF2-40B4-BE49-F238E27FC236}">
                <a16:creationId xmlns:a16="http://schemas.microsoft.com/office/drawing/2014/main" id="{6FBB7FE3-E0D0-4041-906A-FFBA3609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563F46C0-561B-CA40-8C3A-126F7A922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B972500-B2D4-894E-9B17-DD95A19E4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7035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id="{C61A33A5-9CC8-4344-8AB6-C23E18C4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7035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56CEB428-83C4-6149-963A-945A6EC8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3543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35" name="Oval 30">
            <a:extLst>
              <a:ext uri="{FF2B5EF4-FFF2-40B4-BE49-F238E27FC236}">
                <a16:creationId xmlns:a16="http://schemas.microsoft.com/office/drawing/2014/main" id="{1BDCB4B0-0FE2-AA4D-882E-EFFA86503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495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37" name="Oval 30">
            <a:extLst>
              <a:ext uri="{FF2B5EF4-FFF2-40B4-BE49-F238E27FC236}">
                <a16:creationId xmlns:a16="http://schemas.microsoft.com/office/drawing/2014/main" id="{A794D7E4-C59D-2343-9FD4-1BB80166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1341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38" name="Oval 30">
            <a:extLst>
              <a:ext uri="{FF2B5EF4-FFF2-40B4-BE49-F238E27FC236}">
                <a16:creationId xmlns:a16="http://schemas.microsoft.com/office/drawing/2014/main" id="{3B9AB86E-C86C-C243-B35F-6D517A04A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846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00571" y="2096174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00571" y="3090585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00503" y="4875316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00571" y="5867472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CD9C2A-60BD-4353-8A51-F8246AF2F19D}"/>
                  </a:ext>
                </a:extLst>
              </p14:cNvPr>
              <p14:cNvContentPartPr/>
              <p14:nvPr/>
            </p14:nvContentPartPr>
            <p14:xfrm>
              <a:off x="447480" y="1134720"/>
              <a:ext cx="8467560" cy="277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CD9C2A-60BD-4353-8A51-F8246AF2F1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120" y="1125360"/>
                <a:ext cx="8486280" cy="279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43163FB1-4317-E449-AD05-A64E028F3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004DF48-3E1F-B84F-BCFC-4604D32B0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1360488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</a:t>
            </a:r>
            <a:r>
              <a:rPr lang="en-US" altLang="en-US" dirty="0" err="1">
                <a:ea typeface="ＭＳ Ｐゴシック" panose="020B0600070205080204" pitchFamily="34" charset="-128"/>
              </a:rPr>
              <a:t>ListNode</a:t>
            </a:r>
            <a:r>
              <a:rPr lang="en-US" altLang="en-US" dirty="0">
                <a:ea typeface="ＭＳ Ｐゴシック" panose="020B0600070205080204" pitchFamily="34" charset="-128"/>
              </a:rPr>
              <a:t> variables?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variables change?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DCB97117-4CC1-6F4A-B667-642417A24D2B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266FAB90-1436-F840-9EB4-B9CDF8E29DB3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53" name="Line 26">
            <a:extLst>
              <a:ext uri="{FF2B5EF4-FFF2-40B4-BE49-F238E27FC236}">
                <a16:creationId xmlns:a16="http://schemas.microsoft.com/office/drawing/2014/main" id="{125666D1-D9BA-8846-BBEF-FE4F6CC48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Text Box 28">
            <a:extLst>
              <a:ext uri="{FF2B5EF4-FFF2-40B4-BE49-F238E27FC236}">
                <a16:creationId xmlns:a16="http://schemas.microsoft.com/office/drawing/2014/main" id="{A99B784D-7737-F348-B71E-418773DA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2555" name="Line 29">
            <a:extLst>
              <a:ext uri="{FF2B5EF4-FFF2-40B4-BE49-F238E27FC236}">
                <a16:creationId xmlns:a16="http://schemas.microsoft.com/office/drawing/2014/main" id="{DEFED841-BFB3-DF45-B220-14C76F364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7E92DDD0-6749-C54C-B82B-887046CBBE47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FA9C4F51-A680-E346-9062-C46D061AE372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78" name="Line 52">
            <a:extLst>
              <a:ext uri="{FF2B5EF4-FFF2-40B4-BE49-F238E27FC236}">
                <a16:creationId xmlns:a16="http://schemas.microsoft.com/office/drawing/2014/main" id="{C36D5D6E-FCF9-944D-A880-9950EC850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768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9" name="Line 53">
            <a:extLst>
              <a:ext uri="{FF2B5EF4-FFF2-40B4-BE49-F238E27FC236}">
                <a16:creationId xmlns:a16="http://schemas.microsoft.com/office/drawing/2014/main" id="{73687129-25CE-8841-91E9-FC9A9FAF35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35401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0" name="Text Box 54">
            <a:extLst>
              <a:ext uri="{FF2B5EF4-FFF2-40B4-BE49-F238E27FC236}">
                <a16:creationId xmlns:a16="http://schemas.microsoft.com/office/drawing/2014/main" id="{D1D49026-E2A9-7741-A1F4-8F8F45469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004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2581" name="Line 55">
            <a:extLst>
              <a:ext uri="{FF2B5EF4-FFF2-40B4-BE49-F238E27FC236}">
                <a16:creationId xmlns:a16="http://schemas.microsoft.com/office/drawing/2014/main" id="{ACC83FE5-C3FC-E443-A0C7-6577A30A1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5401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2040FC28-A0EF-BA43-85E9-8867E6B5F3AD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C6F505ED-82B7-004A-8ADB-8A0DCB8CD8F7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04" name="Line 78">
            <a:extLst>
              <a:ext uri="{FF2B5EF4-FFF2-40B4-BE49-F238E27FC236}">
                <a16:creationId xmlns:a16="http://schemas.microsoft.com/office/drawing/2014/main" id="{7954DCDA-7562-EE43-AC22-CF5CC8335C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5" name="Text Box 79">
            <a:extLst>
              <a:ext uri="{FF2B5EF4-FFF2-40B4-BE49-F238E27FC236}">
                <a16:creationId xmlns:a16="http://schemas.microsoft.com/office/drawing/2014/main" id="{FE9EA939-4FEC-974B-8896-5A510631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530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2606" name="Line 80">
            <a:extLst>
              <a:ext uri="{FF2B5EF4-FFF2-40B4-BE49-F238E27FC236}">
                <a16:creationId xmlns:a16="http://schemas.microsoft.com/office/drawing/2014/main" id="{FEAEF663-CCB0-8B47-B29A-622DCE6B57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292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274528C4-180F-6042-8D78-8CF37A95EA8C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9023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18" name="Line 92">
            <a:extLst>
              <a:ext uri="{FF2B5EF4-FFF2-40B4-BE49-F238E27FC236}">
                <a16:creationId xmlns:a16="http://schemas.microsoft.com/office/drawing/2014/main" id="{91A782C6-ACB5-E340-9F85-B82733F5B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2833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9" name="Text Box 93">
            <a:extLst>
              <a:ext uri="{FF2B5EF4-FFF2-40B4-BE49-F238E27FC236}">
                <a16:creationId xmlns:a16="http://schemas.microsoft.com/office/drawing/2014/main" id="{D44F32AA-0343-1A43-A617-DF87C727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436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2620" name="Line 94">
            <a:extLst>
              <a:ext uri="{FF2B5EF4-FFF2-40B4-BE49-F238E27FC236}">
                <a16:creationId xmlns:a16="http://schemas.microsoft.com/office/drawing/2014/main" id="{037D7FFB-C47A-F746-819D-E78A442668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283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BC2EB7F8-39EB-4042-8DA1-BB9957E8C63E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32" name="Line 106">
            <a:extLst>
              <a:ext uri="{FF2B5EF4-FFF2-40B4-BE49-F238E27FC236}">
                <a16:creationId xmlns:a16="http://schemas.microsoft.com/office/drawing/2014/main" id="{A4F3CE75-6AE1-6944-91AF-8F966E3B70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3" name="Line 107">
            <a:extLst>
              <a:ext uri="{FF2B5EF4-FFF2-40B4-BE49-F238E27FC236}">
                <a16:creationId xmlns:a16="http://schemas.microsoft.com/office/drawing/2014/main" id="{11B0A1C8-A899-D44B-89FF-DF76182449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2927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4" name="Oval 30">
            <a:extLst>
              <a:ext uri="{FF2B5EF4-FFF2-40B4-BE49-F238E27FC236}">
                <a16:creationId xmlns:a16="http://schemas.microsoft.com/office/drawing/2014/main" id="{6477C790-DBB8-984E-8C9E-D08A1757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2635" name="Oval 30">
            <a:extLst>
              <a:ext uri="{FF2B5EF4-FFF2-40B4-BE49-F238E27FC236}">
                <a16:creationId xmlns:a16="http://schemas.microsoft.com/office/drawing/2014/main" id="{0415B49A-AB5F-104E-B564-015C27DB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22636" name="Oval 30">
            <a:extLst>
              <a:ext uri="{FF2B5EF4-FFF2-40B4-BE49-F238E27FC236}">
                <a16:creationId xmlns:a16="http://schemas.microsoft.com/office/drawing/2014/main" id="{51777279-EDE7-D74F-8576-E76FB5600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2637" name="Oval 30">
            <a:extLst>
              <a:ext uri="{FF2B5EF4-FFF2-40B4-BE49-F238E27FC236}">
                <a16:creationId xmlns:a16="http://schemas.microsoft.com/office/drawing/2014/main" id="{F21C6B03-2C72-5F41-AA06-67ABBB3BB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2638" name="Oval 30">
            <a:extLst>
              <a:ext uri="{FF2B5EF4-FFF2-40B4-BE49-F238E27FC236}">
                <a16:creationId xmlns:a16="http://schemas.microsoft.com/office/drawing/2014/main" id="{8448570D-F51A-9A45-8612-A1576400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22639" name="Oval 30">
            <a:extLst>
              <a:ext uri="{FF2B5EF4-FFF2-40B4-BE49-F238E27FC236}">
                <a16:creationId xmlns:a16="http://schemas.microsoft.com/office/drawing/2014/main" id="{A072C19D-4688-4F48-8BA6-C1083368F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6464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2640" name="Oval 30">
            <a:extLst>
              <a:ext uri="{FF2B5EF4-FFF2-40B4-BE49-F238E27FC236}">
                <a16:creationId xmlns:a16="http://schemas.microsoft.com/office/drawing/2014/main" id="{46FAADFB-920A-144A-8135-3BCED7CD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7593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2641" name="Oval 30">
            <a:extLst>
              <a:ext uri="{FF2B5EF4-FFF2-40B4-BE49-F238E27FC236}">
                <a16:creationId xmlns:a16="http://schemas.microsoft.com/office/drawing/2014/main" id="{A9DE9522-4C56-EA46-9B4B-F43660BB2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3976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2642" name="Oval 30">
            <a:extLst>
              <a:ext uri="{FF2B5EF4-FFF2-40B4-BE49-F238E27FC236}">
                <a16:creationId xmlns:a16="http://schemas.microsoft.com/office/drawing/2014/main" id="{F4AFC3CE-37A3-4C4C-86E6-B462C986C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482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BA9167D-6D8A-EC4F-935B-9E4A377E87CD}"/>
              </a:ext>
            </a:extLst>
          </p:cNvPr>
          <p:cNvSpPr/>
          <p:nvPr/>
        </p:nvSpPr>
        <p:spPr>
          <a:xfrm>
            <a:off x="2449513" y="2474913"/>
            <a:ext cx="3317875" cy="879475"/>
          </a:xfrm>
          <a:custGeom>
            <a:avLst/>
            <a:gdLst>
              <a:gd name="connsiteX0" fmla="*/ 3317050 w 3317050"/>
              <a:gd name="connsiteY0" fmla="*/ 0 h 879165"/>
              <a:gd name="connsiteX1" fmla="*/ 3292666 w 3317050"/>
              <a:gd name="connsiteY1" fmla="*/ 134112 h 879165"/>
              <a:gd name="connsiteX2" fmla="*/ 3256090 w 3317050"/>
              <a:gd name="connsiteY2" fmla="*/ 170688 h 879165"/>
              <a:gd name="connsiteX3" fmla="*/ 3231706 w 3317050"/>
              <a:gd name="connsiteY3" fmla="*/ 207264 h 879165"/>
              <a:gd name="connsiteX4" fmla="*/ 3158554 w 3317050"/>
              <a:gd name="connsiteY4" fmla="*/ 256032 h 879165"/>
              <a:gd name="connsiteX5" fmla="*/ 3085402 w 3317050"/>
              <a:gd name="connsiteY5" fmla="*/ 280416 h 879165"/>
              <a:gd name="connsiteX6" fmla="*/ 3048826 w 3317050"/>
              <a:gd name="connsiteY6" fmla="*/ 304800 h 879165"/>
              <a:gd name="connsiteX7" fmla="*/ 2963482 w 3317050"/>
              <a:gd name="connsiteY7" fmla="*/ 329184 h 879165"/>
              <a:gd name="connsiteX8" fmla="*/ 2926906 w 3317050"/>
              <a:gd name="connsiteY8" fmla="*/ 341376 h 879165"/>
              <a:gd name="connsiteX9" fmla="*/ 2634298 w 3317050"/>
              <a:gd name="connsiteY9" fmla="*/ 329184 h 879165"/>
              <a:gd name="connsiteX10" fmla="*/ 2463610 w 3317050"/>
              <a:gd name="connsiteY10" fmla="*/ 316992 h 879165"/>
              <a:gd name="connsiteX11" fmla="*/ 1671130 w 3317050"/>
              <a:gd name="connsiteY11" fmla="*/ 329184 h 879165"/>
              <a:gd name="connsiteX12" fmla="*/ 1049338 w 3317050"/>
              <a:gd name="connsiteY12" fmla="*/ 353568 h 879165"/>
              <a:gd name="connsiteX13" fmla="*/ 683578 w 3317050"/>
              <a:gd name="connsiteY13" fmla="*/ 377952 h 879165"/>
              <a:gd name="connsiteX14" fmla="*/ 500698 w 3317050"/>
              <a:gd name="connsiteY14" fmla="*/ 390144 h 879165"/>
              <a:gd name="connsiteX15" fmla="*/ 415354 w 3317050"/>
              <a:gd name="connsiteY15" fmla="*/ 402336 h 879165"/>
              <a:gd name="connsiteX16" fmla="*/ 317818 w 3317050"/>
              <a:gd name="connsiteY16" fmla="*/ 426720 h 879165"/>
              <a:gd name="connsiteX17" fmla="*/ 195898 w 3317050"/>
              <a:gd name="connsiteY17" fmla="*/ 451104 h 879165"/>
              <a:gd name="connsiteX18" fmla="*/ 98362 w 3317050"/>
              <a:gd name="connsiteY18" fmla="*/ 475488 h 879165"/>
              <a:gd name="connsiteX19" fmla="*/ 25210 w 3317050"/>
              <a:gd name="connsiteY19" fmla="*/ 524256 h 879165"/>
              <a:gd name="connsiteX20" fmla="*/ 826 w 3317050"/>
              <a:gd name="connsiteY20" fmla="*/ 560832 h 879165"/>
              <a:gd name="connsiteX21" fmla="*/ 13018 w 3317050"/>
              <a:gd name="connsiteY21" fmla="*/ 682752 h 879165"/>
              <a:gd name="connsiteX22" fmla="*/ 73978 w 3317050"/>
              <a:gd name="connsiteY22" fmla="*/ 731520 h 879165"/>
              <a:gd name="connsiteX23" fmla="*/ 110554 w 3317050"/>
              <a:gd name="connsiteY23" fmla="*/ 755904 h 879165"/>
              <a:gd name="connsiteX24" fmla="*/ 183706 w 3317050"/>
              <a:gd name="connsiteY24" fmla="*/ 792480 h 879165"/>
              <a:gd name="connsiteX25" fmla="*/ 256858 w 3317050"/>
              <a:gd name="connsiteY25" fmla="*/ 780288 h 879165"/>
              <a:gd name="connsiteX26" fmla="*/ 220282 w 3317050"/>
              <a:gd name="connsiteY26" fmla="*/ 743712 h 879165"/>
              <a:gd name="connsiteX27" fmla="*/ 244666 w 3317050"/>
              <a:gd name="connsiteY27" fmla="*/ 780288 h 879165"/>
              <a:gd name="connsiteX28" fmla="*/ 232474 w 3317050"/>
              <a:gd name="connsiteY28" fmla="*/ 829056 h 879165"/>
              <a:gd name="connsiteX29" fmla="*/ 159322 w 3317050"/>
              <a:gd name="connsiteY29" fmla="*/ 853440 h 879165"/>
              <a:gd name="connsiteX30" fmla="*/ 122746 w 3317050"/>
              <a:gd name="connsiteY30" fmla="*/ 877824 h 879165"/>
              <a:gd name="connsiteX31" fmla="*/ 98362 w 3317050"/>
              <a:gd name="connsiteY31" fmla="*/ 877824 h 87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17050" h="879165">
                <a:moveTo>
                  <a:pt x="3317050" y="0"/>
                </a:moveTo>
                <a:cubicBezTo>
                  <a:pt x="3316533" y="4135"/>
                  <a:pt x="3310015" y="108089"/>
                  <a:pt x="3292666" y="134112"/>
                </a:cubicBezTo>
                <a:cubicBezTo>
                  <a:pt x="3283102" y="148458"/>
                  <a:pt x="3267128" y="157442"/>
                  <a:pt x="3256090" y="170688"/>
                </a:cubicBezTo>
                <a:cubicBezTo>
                  <a:pt x="3246709" y="181945"/>
                  <a:pt x="3242733" y="197615"/>
                  <a:pt x="3231706" y="207264"/>
                </a:cubicBezTo>
                <a:cubicBezTo>
                  <a:pt x="3209651" y="226562"/>
                  <a:pt x="3186356" y="246765"/>
                  <a:pt x="3158554" y="256032"/>
                </a:cubicBezTo>
                <a:cubicBezTo>
                  <a:pt x="3134170" y="264160"/>
                  <a:pt x="3106788" y="266159"/>
                  <a:pt x="3085402" y="280416"/>
                </a:cubicBezTo>
                <a:cubicBezTo>
                  <a:pt x="3073210" y="288544"/>
                  <a:pt x="3061932" y="298247"/>
                  <a:pt x="3048826" y="304800"/>
                </a:cubicBezTo>
                <a:cubicBezTo>
                  <a:pt x="3029338" y="314544"/>
                  <a:pt x="2981712" y="323976"/>
                  <a:pt x="2963482" y="329184"/>
                </a:cubicBezTo>
                <a:cubicBezTo>
                  <a:pt x="2951125" y="332715"/>
                  <a:pt x="2939098" y="337312"/>
                  <a:pt x="2926906" y="341376"/>
                </a:cubicBezTo>
                <a:lnTo>
                  <a:pt x="2634298" y="329184"/>
                </a:lnTo>
                <a:cubicBezTo>
                  <a:pt x="2577336" y="326186"/>
                  <a:pt x="2520651" y="316992"/>
                  <a:pt x="2463610" y="316992"/>
                </a:cubicBezTo>
                <a:cubicBezTo>
                  <a:pt x="2199419" y="316992"/>
                  <a:pt x="1935290" y="325120"/>
                  <a:pt x="1671130" y="329184"/>
                </a:cubicBezTo>
                <a:cubicBezTo>
                  <a:pt x="1434657" y="388302"/>
                  <a:pt x="1666004" y="334297"/>
                  <a:pt x="1049338" y="353568"/>
                </a:cubicBezTo>
                <a:cubicBezTo>
                  <a:pt x="927085" y="357388"/>
                  <a:pt x="805490" y="369244"/>
                  <a:pt x="683578" y="377952"/>
                </a:cubicBezTo>
                <a:lnTo>
                  <a:pt x="500698" y="390144"/>
                </a:lnTo>
                <a:cubicBezTo>
                  <a:pt x="472250" y="394208"/>
                  <a:pt x="443533" y="396700"/>
                  <a:pt x="415354" y="402336"/>
                </a:cubicBezTo>
                <a:cubicBezTo>
                  <a:pt x="382492" y="408908"/>
                  <a:pt x="350680" y="420148"/>
                  <a:pt x="317818" y="426720"/>
                </a:cubicBezTo>
                <a:lnTo>
                  <a:pt x="195898" y="451104"/>
                </a:lnTo>
                <a:cubicBezTo>
                  <a:pt x="179009" y="454482"/>
                  <a:pt x="119450" y="463772"/>
                  <a:pt x="98362" y="475488"/>
                </a:cubicBezTo>
                <a:cubicBezTo>
                  <a:pt x="72744" y="489720"/>
                  <a:pt x="25210" y="524256"/>
                  <a:pt x="25210" y="524256"/>
                </a:cubicBezTo>
                <a:cubicBezTo>
                  <a:pt x="17082" y="536448"/>
                  <a:pt x="1950" y="546222"/>
                  <a:pt x="826" y="560832"/>
                </a:cubicBezTo>
                <a:cubicBezTo>
                  <a:pt x="-2306" y="601554"/>
                  <a:pt x="3834" y="642955"/>
                  <a:pt x="13018" y="682752"/>
                </a:cubicBezTo>
                <a:cubicBezTo>
                  <a:pt x="23741" y="729218"/>
                  <a:pt x="41735" y="715398"/>
                  <a:pt x="73978" y="731520"/>
                </a:cubicBezTo>
                <a:cubicBezTo>
                  <a:pt x="87084" y="738073"/>
                  <a:pt x="97448" y="749351"/>
                  <a:pt x="110554" y="755904"/>
                </a:cubicBezTo>
                <a:cubicBezTo>
                  <a:pt x="211508" y="806381"/>
                  <a:pt x="78884" y="722599"/>
                  <a:pt x="183706" y="792480"/>
                </a:cubicBezTo>
                <a:lnTo>
                  <a:pt x="256858" y="780288"/>
                </a:lnTo>
                <a:cubicBezTo>
                  <a:pt x="260674" y="766933"/>
                  <a:pt x="172637" y="648422"/>
                  <a:pt x="220282" y="743712"/>
                </a:cubicBezTo>
                <a:cubicBezTo>
                  <a:pt x="226835" y="756818"/>
                  <a:pt x="236538" y="768096"/>
                  <a:pt x="244666" y="780288"/>
                </a:cubicBezTo>
                <a:cubicBezTo>
                  <a:pt x="240602" y="796544"/>
                  <a:pt x="245196" y="818151"/>
                  <a:pt x="232474" y="829056"/>
                </a:cubicBezTo>
                <a:cubicBezTo>
                  <a:pt x="212959" y="845783"/>
                  <a:pt x="180708" y="839183"/>
                  <a:pt x="159322" y="853440"/>
                </a:cubicBezTo>
                <a:cubicBezTo>
                  <a:pt x="147130" y="861568"/>
                  <a:pt x="136351" y="872382"/>
                  <a:pt x="122746" y="877824"/>
                </a:cubicBezTo>
                <a:cubicBezTo>
                  <a:pt x="115199" y="880843"/>
                  <a:pt x="106490" y="877824"/>
                  <a:pt x="98362" y="877824"/>
                </a:cubicBezTo>
              </a:path>
            </a:pathLst>
          </a:custGeom>
          <a:ln w="3492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644" name="TextBox 5">
            <a:extLst>
              <a:ext uri="{FF2B5EF4-FFF2-40B4-BE49-F238E27FC236}">
                <a16:creationId xmlns:a16="http://schemas.microsoft.com/office/drawing/2014/main" id="{2E5C7AF5-88EA-D04B-A713-D0702884D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06600"/>
            <a:ext cx="317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list1.next.next = list2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00571" y="2096174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828525" y="3419062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798156" y="5171662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798156" y="6095208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346E24-35BB-4FA3-B2C2-84054B88C838}"/>
                  </a:ext>
                </a:extLst>
              </p14:cNvPr>
              <p14:cNvContentPartPr/>
              <p14:nvPr/>
            </p14:nvContentPartPr>
            <p14:xfrm>
              <a:off x="6148080" y="2755800"/>
              <a:ext cx="2980440" cy="1680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346E24-35BB-4FA3-B2C2-84054B88C8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8720" y="2746440"/>
                <a:ext cx="2999160" cy="169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51149B7F-4342-7B43-B722-BC6DDA4B3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80C4118-9CCD-0347-A846-9509862EE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1360488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</a:t>
            </a:r>
            <a:r>
              <a:rPr lang="en-US" altLang="en-US" dirty="0" err="1">
                <a:ea typeface="ＭＳ Ｐゴシック" panose="020B0600070205080204" pitchFamily="34" charset="-128"/>
              </a:rPr>
              <a:t>ListNode</a:t>
            </a:r>
            <a:r>
              <a:rPr lang="en-US" altLang="en-US" dirty="0">
                <a:ea typeface="ＭＳ Ｐゴシック" panose="020B0600070205080204" pitchFamily="34" charset="-128"/>
              </a:rPr>
              <a:t> variables?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Which variables change?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350D1EDA-E985-DE49-9A7B-9609917314F9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AC29C485-CA86-2346-9064-49B8D1506DCD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7" name="Line 26">
            <a:extLst>
              <a:ext uri="{FF2B5EF4-FFF2-40B4-BE49-F238E27FC236}">
                <a16:creationId xmlns:a16="http://schemas.microsoft.com/office/drawing/2014/main" id="{4B8DD6EB-92C3-BE43-87C5-79EF2D08FB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Text Box 28">
            <a:extLst>
              <a:ext uri="{FF2B5EF4-FFF2-40B4-BE49-F238E27FC236}">
                <a16:creationId xmlns:a16="http://schemas.microsoft.com/office/drawing/2014/main" id="{D5AE32F8-081F-F84D-8E20-F48A6A689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3579" name="Line 29">
            <a:extLst>
              <a:ext uri="{FF2B5EF4-FFF2-40B4-BE49-F238E27FC236}">
                <a16:creationId xmlns:a16="http://schemas.microsoft.com/office/drawing/2014/main" id="{A3746CB8-F8D3-7148-BF03-830F78744F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F849640C-231F-644A-9DC6-330B9AC772F4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CCC6E2DE-FC72-2B47-92AE-58E5D159FA3D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02" name="Line 52">
            <a:extLst>
              <a:ext uri="{FF2B5EF4-FFF2-40B4-BE49-F238E27FC236}">
                <a16:creationId xmlns:a16="http://schemas.microsoft.com/office/drawing/2014/main" id="{C8EF357E-9751-AC40-B0E9-56EDB657F5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768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3" name="Line 53">
            <a:extLst>
              <a:ext uri="{FF2B5EF4-FFF2-40B4-BE49-F238E27FC236}">
                <a16:creationId xmlns:a16="http://schemas.microsoft.com/office/drawing/2014/main" id="{5AEF72BF-3559-954D-BE23-554717B0A0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35401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4" name="Text Box 54">
            <a:extLst>
              <a:ext uri="{FF2B5EF4-FFF2-40B4-BE49-F238E27FC236}">
                <a16:creationId xmlns:a16="http://schemas.microsoft.com/office/drawing/2014/main" id="{537ACF23-04F5-334D-99BA-CD02C1C82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004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F648DDF9-67F5-3146-916F-F7A40C496643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9EFAFFD0-12C5-9A4D-8E66-56D418CFEB81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27" name="Line 78">
            <a:extLst>
              <a:ext uri="{FF2B5EF4-FFF2-40B4-BE49-F238E27FC236}">
                <a16:creationId xmlns:a16="http://schemas.microsoft.com/office/drawing/2014/main" id="{5F38E446-3179-DA4F-BA66-6C9407F32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8" name="Text Box 79">
            <a:extLst>
              <a:ext uri="{FF2B5EF4-FFF2-40B4-BE49-F238E27FC236}">
                <a16:creationId xmlns:a16="http://schemas.microsoft.com/office/drawing/2014/main" id="{51C0DA0B-AC4C-394B-83E4-E9205A651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530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3629" name="Line 80">
            <a:extLst>
              <a:ext uri="{FF2B5EF4-FFF2-40B4-BE49-F238E27FC236}">
                <a16:creationId xmlns:a16="http://schemas.microsoft.com/office/drawing/2014/main" id="{82C92F71-0D47-844B-9012-B962C769FD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292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D7A61B9E-BE2C-ED40-8D6B-0E1CDEA3EA08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9023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41" name="Line 92">
            <a:extLst>
              <a:ext uri="{FF2B5EF4-FFF2-40B4-BE49-F238E27FC236}">
                <a16:creationId xmlns:a16="http://schemas.microsoft.com/office/drawing/2014/main" id="{49C89B2B-BFD2-FB4E-91F7-18D28A3B42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2833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2" name="Text Box 93">
            <a:extLst>
              <a:ext uri="{FF2B5EF4-FFF2-40B4-BE49-F238E27FC236}">
                <a16:creationId xmlns:a16="http://schemas.microsoft.com/office/drawing/2014/main" id="{FE4E8327-27AD-814F-B45C-6AB5D8FAF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436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3643" name="Line 94">
            <a:extLst>
              <a:ext uri="{FF2B5EF4-FFF2-40B4-BE49-F238E27FC236}">
                <a16:creationId xmlns:a16="http://schemas.microsoft.com/office/drawing/2014/main" id="{506CF75D-ABCA-2444-B2B4-7426DBCB55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283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F1456C54-3BE1-C04B-852F-18A9F6655C9E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55" name="Line 106">
            <a:extLst>
              <a:ext uri="{FF2B5EF4-FFF2-40B4-BE49-F238E27FC236}">
                <a16:creationId xmlns:a16="http://schemas.microsoft.com/office/drawing/2014/main" id="{DC957185-E6A3-1D41-877B-7BC9A01810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" name="Line 107">
            <a:extLst>
              <a:ext uri="{FF2B5EF4-FFF2-40B4-BE49-F238E27FC236}">
                <a16:creationId xmlns:a16="http://schemas.microsoft.com/office/drawing/2014/main" id="{98E03662-F61F-7241-9783-69A76821CC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2927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" name="Oval 30">
            <a:extLst>
              <a:ext uri="{FF2B5EF4-FFF2-40B4-BE49-F238E27FC236}">
                <a16:creationId xmlns:a16="http://schemas.microsoft.com/office/drawing/2014/main" id="{BD20CE2C-FEDB-354B-8079-E1702CAE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3658" name="Oval 30">
            <a:extLst>
              <a:ext uri="{FF2B5EF4-FFF2-40B4-BE49-F238E27FC236}">
                <a16:creationId xmlns:a16="http://schemas.microsoft.com/office/drawing/2014/main" id="{113AC1EA-ABC1-4542-829B-D924AEB3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23659" name="Oval 30">
            <a:extLst>
              <a:ext uri="{FF2B5EF4-FFF2-40B4-BE49-F238E27FC236}">
                <a16:creationId xmlns:a16="http://schemas.microsoft.com/office/drawing/2014/main" id="{5008BBD2-6ED1-FC42-8486-FF045D3F4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3660" name="Oval 30">
            <a:extLst>
              <a:ext uri="{FF2B5EF4-FFF2-40B4-BE49-F238E27FC236}">
                <a16:creationId xmlns:a16="http://schemas.microsoft.com/office/drawing/2014/main" id="{2E3ABFA5-CB5C-4344-8DD8-BE992DEE0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3661" name="Oval 30">
            <a:extLst>
              <a:ext uri="{FF2B5EF4-FFF2-40B4-BE49-F238E27FC236}">
                <a16:creationId xmlns:a16="http://schemas.microsoft.com/office/drawing/2014/main" id="{6291A32E-E816-9C44-A17C-95393A6F0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23662" name="Oval 30">
            <a:extLst>
              <a:ext uri="{FF2B5EF4-FFF2-40B4-BE49-F238E27FC236}">
                <a16:creationId xmlns:a16="http://schemas.microsoft.com/office/drawing/2014/main" id="{CFA44459-6D00-F943-9D09-B25806908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6464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3663" name="Oval 30">
            <a:extLst>
              <a:ext uri="{FF2B5EF4-FFF2-40B4-BE49-F238E27FC236}">
                <a16:creationId xmlns:a16="http://schemas.microsoft.com/office/drawing/2014/main" id="{C9C083C3-7496-2142-B77E-9ADDD9E2F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7593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3664" name="Oval 30">
            <a:extLst>
              <a:ext uri="{FF2B5EF4-FFF2-40B4-BE49-F238E27FC236}">
                <a16:creationId xmlns:a16="http://schemas.microsoft.com/office/drawing/2014/main" id="{E51C3EB9-0792-A448-9A03-B07A737BC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3976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3665" name="Oval 30">
            <a:extLst>
              <a:ext uri="{FF2B5EF4-FFF2-40B4-BE49-F238E27FC236}">
                <a16:creationId xmlns:a16="http://schemas.microsoft.com/office/drawing/2014/main" id="{96F4803B-F4E5-C649-A486-C9374CB6C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482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F012C52-22CD-9C4A-8146-AD8F42D761BE}"/>
              </a:ext>
            </a:extLst>
          </p:cNvPr>
          <p:cNvSpPr/>
          <p:nvPr/>
        </p:nvSpPr>
        <p:spPr>
          <a:xfrm>
            <a:off x="2449513" y="2474913"/>
            <a:ext cx="3317875" cy="879475"/>
          </a:xfrm>
          <a:custGeom>
            <a:avLst/>
            <a:gdLst>
              <a:gd name="connsiteX0" fmla="*/ 3317050 w 3317050"/>
              <a:gd name="connsiteY0" fmla="*/ 0 h 879165"/>
              <a:gd name="connsiteX1" fmla="*/ 3292666 w 3317050"/>
              <a:gd name="connsiteY1" fmla="*/ 134112 h 879165"/>
              <a:gd name="connsiteX2" fmla="*/ 3256090 w 3317050"/>
              <a:gd name="connsiteY2" fmla="*/ 170688 h 879165"/>
              <a:gd name="connsiteX3" fmla="*/ 3231706 w 3317050"/>
              <a:gd name="connsiteY3" fmla="*/ 207264 h 879165"/>
              <a:gd name="connsiteX4" fmla="*/ 3158554 w 3317050"/>
              <a:gd name="connsiteY4" fmla="*/ 256032 h 879165"/>
              <a:gd name="connsiteX5" fmla="*/ 3085402 w 3317050"/>
              <a:gd name="connsiteY5" fmla="*/ 280416 h 879165"/>
              <a:gd name="connsiteX6" fmla="*/ 3048826 w 3317050"/>
              <a:gd name="connsiteY6" fmla="*/ 304800 h 879165"/>
              <a:gd name="connsiteX7" fmla="*/ 2963482 w 3317050"/>
              <a:gd name="connsiteY7" fmla="*/ 329184 h 879165"/>
              <a:gd name="connsiteX8" fmla="*/ 2926906 w 3317050"/>
              <a:gd name="connsiteY8" fmla="*/ 341376 h 879165"/>
              <a:gd name="connsiteX9" fmla="*/ 2634298 w 3317050"/>
              <a:gd name="connsiteY9" fmla="*/ 329184 h 879165"/>
              <a:gd name="connsiteX10" fmla="*/ 2463610 w 3317050"/>
              <a:gd name="connsiteY10" fmla="*/ 316992 h 879165"/>
              <a:gd name="connsiteX11" fmla="*/ 1671130 w 3317050"/>
              <a:gd name="connsiteY11" fmla="*/ 329184 h 879165"/>
              <a:gd name="connsiteX12" fmla="*/ 1049338 w 3317050"/>
              <a:gd name="connsiteY12" fmla="*/ 353568 h 879165"/>
              <a:gd name="connsiteX13" fmla="*/ 683578 w 3317050"/>
              <a:gd name="connsiteY13" fmla="*/ 377952 h 879165"/>
              <a:gd name="connsiteX14" fmla="*/ 500698 w 3317050"/>
              <a:gd name="connsiteY14" fmla="*/ 390144 h 879165"/>
              <a:gd name="connsiteX15" fmla="*/ 415354 w 3317050"/>
              <a:gd name="connsiteY15" fmla="*/ 402336 h 879165"/>
              <a:gd name="connsiteX16" fmla="*/ 317818 w 3317050"/>
              <a:gd name="connsiteY16" fmla="*/ 426720 h 879165"/>
              <a:gd name="connsiteX17" fmla="*/ 195898 w 3317050"/>
              <a:gd name="connsiteY17" fmla="*/ 451104 h 879165"/>
              <a:gd name="connsiteX18" fmla="*/ 98362 w 3317050"/>
              <a:gd name="connsiteY18" fmla="*/ 475488 h 879165"/>
              <a:gd name="connsiteX19" fmla="*/ 25210 w 3317050"/>
              <a:gd name="connsiteY19" fmla="*/ 524256 h 879165"/>
              <a:gd name="connsiteX20" fmla="*/ 826 w 3317050"/>
              <a:gd name="connsiteY20" fmla="*/ 560832 h 879165"/>
              <a:gd name="connsiteX21" fmla="*/ 13018 w 3317050"/>
              <a:gd name="connsiteY21" fmla="*/ 682752 h 879165"/>
              <a:gd name="connsiteX22" fmla="*/ 73978 w 3317050"/>
              <a:gd name="connsiteY22" fmla="*/ 731520 h 879165"/>
              <a:gd name="connsiteX23" fmla="*/ 110554 w 3317050"/>
              <a:gd name="connsiteY23" fmla="*/ 755904 h 879165"/>
              <a:gd name="connsiteX24" fmla="*/ 183706 w 3317050"/>
              <a:gd name="connsiteY24" fmla="*/ 792480 h 879165"/>
              <a:gd name="connsiteX25" fmla="*/ 256858 w 3317050"/>
              <a:gd name="connsiteY25" fmla="*/ 780288 h 879165"/>
              <a:gd name="connsiteX26" fmla="*/ 220282 w 3317050"/>
              <a:gd name="connsiteY26" fmla="*/ 743712 h 879165"/>
              <a:gd name="connsiteX27" fmla="*/ 244666 w 3317050"/>
              <a:gd name="connsiteY27" fmla="*/ 780288 h 879165"/>
              <a:gd name="connsiteX28" fmla="*/ 232474 w 3317050"/>
              <a:gd name="connsiteY28" fmla="*/ 829056 h 879165"/>
              <a:gd name="connsiteX29" fmla="*/ 159322 w 3317050"/>
              <a:gd name="connsiteY29" fmla="*/ 853440 h 879165"/>
              <a:gd name="connsiteX30" fmla="*/ 122746 w 3317050"/>
              <a:gd name="connsiteY30" fmla="*/ 877824 h 879165"/>
              <a:gd name="connsiteX31" fmla="*/ 98362 w 3317050"/>
              <a:gd name="connsiteY31" fmla="*/ 877824 h 87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17050" h="879165">
                <a:moveTo>
                  <a:pt x="3317050" y="0"/>
                </a:moveTo>
                <a:cubicBezTo>
                  <a:pt x="3316533" y="4135"/>
                  <a:pt x="3310015" y="108089"/>
                  <a:pt x="3292666" y="134112"/>
                </a:cubicBezTo>
                <a:cubicBezTo>
                  <a:pt x="3283102" y="148458"/>
                  <a:pt x="3267128" y="157442"/>
                  <a:pt x="3256090" y="170688"/>
                </a:cubicBezTo>
                <a:cubicBezTo>
                  <a:pt x="3246709" y="181945"/>
                  <a:pt x="3242733" y="197615"/>
                  <a:pt x="3231706" y="207264"/>
                </a:cubicBezTo>
                <a:cubicBezTo>
                  <a:pt x="3209651" y="226562"/>
                  <a:pt x="3186356" y="246765"/>
                  <a:pt x="3158554" y="256032"/>
                </a:cubicBezTo>
                <a:cubicBezTo>
                  <a:pt x="3134170" y="264160"/>
                  <a:pt x="3106788" y="266159"/>
                  <a:pt x="3085402" y="280416"/>
                </a:cubicBezTo>
                <a:cubicBezTo>
                  <a:pt x="3073210" y="288544"/>
                  <a:pt x="3061932" y="298247"/>
                  <a:pt x="3048826" y="304800"/>
                </a:cubicBezTo>
                <a:cubicBezTo>
                  <a:pt x="3029338" y="314544"/>
                  <a:pt x="2981712" y="323976"/>
                  <a:pt x="2963482" y="329184"/>
                </a:cubicBezTo>
                <a:cubicBezTo>
                  <a:pt x="2951125" y="332715"/>
                  <a:pt x="2939098" y="337312"/>
                  <a:pt x="2926906" y="341376"/>
                </a:cubicBezTo>
                <a:lnTo>
                  <a:pt x="2634298" y="329184"/>
                </a:lnTo>
                <a:cubicBezTo>
                  <a:pt x="2577336" y="326186"/>
                  <a:pt x="2520651" y="316992"/>
                  <a:pt x="2463610" y="316992"/>
                </a:cubicBezTo>
                <a:cubicBezTo>
                  <a:pt x="2199419" y="316992"/>
                  <a:pt x="1935290" y="325120"/>
                  <a:pt x="1671130" y="329184"/>
                </a:cubicBezTo>
                <a:cubicBezTo>
                  <a:pt x="1434657" y="388302"/>
                  <a:pt x="1666004" y="334297"/>
                  <a:pt x="1049338" y="353568"/>
                </a:cubicBezTo>
                <a:cubicBezTo>
                  <a:pt x="927085" y="357388"/>
                  <a:pt x="805490" y="369244"/>
                  <a:pt x="683578" y="377952"/>
                </a:cubicBezTo>
                <a:lnTo>
                  <a:pt x="500698" y="390144"/>
                </a:lnTo>
                <a:cubicBezTo>
                  <a:pt x="472250" y="394208"/>
                  <a:pt x="443533" y="396700"/>
                  <a:pt x="415354" y="402336"/>
                </a:cubicBezTo>
                <a:cubicBezTo>
                  <a:pt x="382492" y="408908"/>
                  <a:pt x="350680" y="420148"/>
                  <a:pt x="317818" y="426720"/>
                </a:cubicBezTo>
                <a:lnTo>
                  <a:pt x="195898" y="451104"/>
                </a:lnTo>
                <a:cubicBezTo>
                  <a:pt x="179009" y="454482"/>
                  <a:pt x="119450" y="463772"/>
                  <a:pt x="98362" y="475488"/>
                </a:cubicBezTo>
                <a:cubicBezTo>
                  <a:pt x="72744" y="489720"/>
                  <a:pt x="25210" y="524256"/>
                  <a:pt x="25210" y="524256"/>
                </a:cubicBezTo>
                <a:cubicBezTo>
                  <a:pt x="17082" y="536448"/>
                  <a:pt x="1950" y="546222"/>
                  <a:pt x="826" y="560832"/>
                </a:cubicBezTo>
                <a:cubicBezTo>
                  <a:pt x="-2306" y="601554"/>
                  <a:pt x="3834" y="642955"/>
                  <a:pt x="13018" y="682752"/>
                </a:cubicBezTo>
                <a:cubicBezTo>
                  <a:pt x="23741" y="729218"/>
                  <a:pt x="41735" y="715398"/>
                  <a:pt x="73978" y="731520"/>
                </a:cubicBezTo>
                <a:cubicBezTo>
                  <a:pt x="87084" y="738073"/>
                  <a:pt x="97448" y="749351"/>
                  <a:pt x="110554" y="755904"/>
                </a:cubicBezTo>
                <a:cubicBezTo>
                  <a:pt x="211508" y="806381"/>
                  <a:pt x="78884" y="722599"/>
                  <a:pt x="183706" y="792480"/>
                </a:cubicBezTo>
                <a:lnTo>
                  <a:pt x="256858" y="780288"/>
                </a:lnTo>
                <a:cubicBezTo>
                  <a:pt x="260674" y="766933"/>
                  <a:pt x="172637" y="648422"/>
                  <a:pt x="220282" y="743712"/>
                </a:cubicBezTo>
                <a:cubicBezTo>
                  <a:pt x="226835" y="756818"/>
                  <a:pt x="236538" y="768096"/>
                  <a:pt x="244666" y="780288"/>
                </a:cubicBezTo>
                <a:cubicBezTo>
                  <a:pt x="240602" y="796544"/>
                  <a:pt x="245196" y="818151"/>
                  <a:pt x="232474" y="829056"/>
                </a:cubicBezTo>
                <a:cubicBezTo>
                  <a:pt x="212959" y="845783"/>
                  <a:pt x="180708" y="839183"/>
                  <a:pt x="159322" y="853440"/>
                </a:cubicBezTo>
                <a:cubicBezTo>
                  <a:pt x="147130" y="861568"/>
                  <a:pt x="136351" y="872382"/>
                  <a:pt x="122746" y="877824"/>
                </a:cubicBezTo>
                <a:cubicBezTo>
                  <a:pt x="115199" y="880843"/>
                  <a:pt x="106490" y="877824"/>
                  <a:pt x="98362" y="877824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CF3D51D-CCC4-2A49-8A4D-9F34B9BE813E}"/>
              </a:ext>
            </a:extLst>
          </p:cNvPr>
          <p:cNvSpPr/>
          <p:nvPr/>
        </p:nvSpPr>
        <p:spPr>
          <a:xfrm>
            <a:off x="1755775" y="3975100"/>
            <a:ext cx="3157538" cy="369888"/>
          </a:xfrm>
          <a:custGeom>
            <a:avLst/>
            <a:gdLst>
              <a:gd name="connsiteX0" fmla="*/ 0 w 3157729"/>
              <a:gd name="connsiteY0" fmla="*/ 0 h 370149"/>
              <a:gd name="connsiteX1" fmla="*/ 73152 w 3157729"/>
              <a:gd name="connsiteY1" fmla="*/ 73152 h 370149"/>
              <a:gd name="connsiteX2" fmla="*/ 158496 w 3157729"/>
              <a:gd name="connsiteY2" fmla="*/ 158496 h 370149"/>
              <a:gd name="connsiteX3" fmla="*/ 195072 w 3157729"/>
              <a:gd name="connsiteY3" fmla="*/ 170688 h 370149"/>
              <a:gd name="connsiteX4" fmla="*/ 329184 w 3157729"/>
              <a:gd name="connsiteY4" fmla="*/ 219456 h 370149"/>
              <a:gd name="connsiteX5" fmla="*/ 365760 w 3157729"/>
              <a:gd name="connsiteY5" fmla="*/ 231648 h 370149"/>
              <a:gd name="connsiteX6" fmla="*/ 451104 w 3157729"/>
              <a:gd name="connsiteY6" fmla="*/ 268224 h 370149"/>
              <a:gd name="connsiteX7" fmla="*/ 524256 w 3157729"/>
              <a:gd name="connsiteY7" fmla="*/ 292608 h 370149"/>
              <a:gd name="connsiteX8" fmla="*/ 755904 w 3157729"/>
              <a:gd name="connsiteY8" fmla="*/ 316992 h 370149"/>
              <a:gd name="connsiteX9" fmla="*/ 1048512 w 3157729"/>
              <a:gd name="connsiteY9" fmla="*/ 329184 h 370149"/>
              <a:gd name="connsiteX10" fmla="*/ 1267968 w 3157729"/>
              <a:gd name="connsiteY10" fmla="*/ 316992 h 370149"/>
              <a:gd name="connsiteX11" fmla="*/ 1719072 w 3157729"/>
              <a:gd name="connsiteY11" fmla="*/ 341376 h 370149"/>
              <a:gd name="connsiteX12" fmla="*/ 2072640 w 3157729"/>
              <a:gd name="connsiteY12" fmla="*/ 365760 h 370149"/>
              <a:gd name="connsiteX13" fmla="*/ 2170176 w 3157729"/>
              <a:gd name="connsiteY13" fmla="*/ 353568 h 370149"/>
              <a:gd name="connsiteX14" fmla="*/ 2377440 w 3157729"/>
              <a:gd name="connsiteY14" fmla="*/ 341376 h 370149"/>
              <a:gd name="connsiteX15" fmla="*/ 2450592 w 3157729"/>
              <a:gd name="connsiteY15" fmla="*/ 329184 h 370149"/>
              <a:gd name="connsiteX16" fmla="*/ 2548128 w 3157729"/>
              <a:gd name="connsiteY16" fmla="*/ 304800 h 370149"/>
              <a:gd name="connsiteX17" fmla="*/ 2645664 w 3157729"/>
              <a:gd name="connsiteY17" fmla="*/ 292608 h 370149"/>
              <a:gd name="connsiteX18" fmla="*/ 2731008 w 3157729"/>
              <a:gd name="connsiteY18" fmla="*/ 268224 h 370149"/>
              <a:gd name="connsiteX19" fmla="*/ 2828544 w 3157729"/>
              <a:gd name="connsiteY19" fmla="*/ 243840 h 370149"/>
              <a:gd name="connsiteX20" fmla="*/ 2962656 w 3157729"/>
              <a:gd name="connsiteY20" fmla="*/ 207264 h 370149"/>
              <a:gd name="connsiteX21" fmla="*/ 2999232 w 3157729"/>
              <a:gd name="connsiteY21" fmla="*/ 195072 h 370149"/>
              <a:gd name="connsiteX22" fmla="*/ 3035808 w 3157729"/>
              <a:gd name="connsiteY22" fmla="*/ 182880 h 370149"/>
              <a:gd name="connsiteX23" fmla="*/ 3108960 w 3157729"/>
              <a:gd name="connsiteY23" fmla="*/ 121920 h 370149"/>
              <a:gd name="connsiteX24" fmla="*/ 2999232 w 3157729"/>
              <a:gd name="connsiteY24" fmla="*/ 121920 h 370149"/>
              <a:gd name="connsiteX25" fmla="*/ 2962656 w 3157729"/>
              <a:gd name="connsiteY25" fmla="*/ 134112 h 370149"/>
              <a:gd name="connsiteX26" fmla="*/ 3023616 w 3157729"/>
              <a:gd name="connsiteY26" fmla="*/ 109728 h 370149"/>
              <a:gd name="connsiteX27" fmla="*/ 3096768 w 3157729"/>
              <a:gd name="connsiteY27" fmla="*/ 85344 h 370149"/>
              <a:gd name="connsiteX28" fmla="*/ 3145536 w 3157729"/>
              <a:gd name="connsiteY28" fmla="*/ 158496 h 370149"/>
              <a:gd name="connsiteX29" fmla="*/ 3157728 w 3157729"/>
              <a:gd name="connsiteY29" fmla="*/ 280416 h 37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57729" h="370149">
                <a:moveTo>
                  <a:pt x="0" y="0"/>
                </a:moveTo>
                <a:cubicBezTo>
                  <a:pt x="85304" y="113739"/>
                  <a:pt x="-9130" y="-902"/>
                  <a:pt x="73152" y="73152"/>
                </a:cubicBezTo>
                <a:cubicBezTo>
                  <a:pt x="103056" y="100065"/>
                  <a:pt x="127080" y="133364"/>
                  <a:pt x="158496" y="158496"/>
                </a:cubicBezTo>
                <a:cubicBezTo>
                  <a:pt x="168531" y="166524"/>
                  <a:pt x="183039" y="166176"/>
                  <a:pt x="195072" y="170688"/>
                </a:cubicBezTo>
                <a:cubicBezTo>
                  <a:pt x="330791" y="221583"/>
                  <a:pt x="175497" y="168227"/>
                  <a:pt x="329184" y="219456"/>
                </a:cubicBezTo>
                <a:cubicBezTo>
                  <a:pt x="341376" y="223520"/>
                  <a:pt x="355067" y="224519"/>
                  <a:pt x="365760" y="231648"/>
                </a:cubicBezTo>
                <a:cubicBezTo>
                  <a:pt x="423789" y="270334"/>
                  <a:pt x="379532" y="246752"/>
                  <a:pt x="451104" y="268224"/>
                </a:cubicBezTo>
                <a:cubicBezTo>
                  <a:pt x="475723" y="275610"/>
                  <a:pt x="498903" y="288382"/>
                  <a:pt x="524256" y="292608"/>
                </a:cubicBezTo>
                <a:cubicBezTo>
                  <a:pt x="632324" y="310619"/>
                  <a:pt x="609953" y="309103"/>
                  <a:pt x="755904" y="316992"/>
                </a:cubicBezTo>
                <a:cubicBezTo>
                  <a:pt x="853382" y="322261"/>
                  <a:pt x="950976" y="325120"/>
                  <a:pt x="1048512" y="329184"/>
                </a:cubicBezTo>
                <a:cubicBezTo>
                  <a:pt x="1121664" y="325120"/>
                  <a:pt x="1194703" y="316992"/>
                  <a:pt x="1267968" y="316992"/>
                </a:cubicBezTo>
                <a:cubicBezTo>
                  <a:pt x="1451891" y="316992"/>
                  <a:pt x="1553147" y="327549"/>
                  <a:pt x="1719072" y="341376"/>
                </a:cubicBezTo>
                <a:cubicBezTo>
                  <a:pt x="1851338" y="385465"/>
                  <a:pt x="1780864" y="365760"/>
                  <a:pt x="2072640" y="365760"/>
                </a:cubicBezTo>
                <a:cubicBezTo>
                  <a:pt x="2105405" y="365760"/>
                  <a:pt x="2137515" y="356181"/>
                  <a:pt x="2170176" y="353568"/>
                </a:cubicBezTo>
                <a:cubicBezTo>
                  <a:pt x="2239163" y="348049"/>
                  <a:pt x="2308352" y="345440"/>
                  <a:pt x="2377440" y="341376"/>
                </a:cubicBezTo>
                <a:cubicBezTo>
                  <a:pt x="2401824" y="337312"/>
                  <a:pt x="2426460" y="334547"/>
                  <a:pt x="2450592" y="329184"/>
                </a:cubicBezTo>
                <a:cubicBezTo>
                  <a:pt x="2567415" y="303223"/>
                  <a:pt x="2376872" y="331147"/>
                  <a:pt x="2548128" y="304800"/>
                </a:cubicBezTo>
                <a:cubicBezTo>
                  <a:pt x="2580512" y="299818"/>
                  <a:pt x="2613345" y="297995"/>
                  <a:pt x="2645664" y="292608"/>
                </a:cubicBezTo>
                <a:cubicBezTo>
                  <a:pt x="2697881" y="283905"/>
                  <a:pt x="2685453" y="280648"/>
                  <a:pt x="2731008" y="268224"/>
                </a:cubicBezTo>
                <a:cubicBezTo>
                  <a:pt x="2763340" y="259406"/>
                  <a:pt x="2795682" y="250412"/>
                  <a:pt x="2828544" y="243840"/>
                </a:cubicBezTo>
                <a:cubicBezTo>
                  <a:pt x="2914708" y="226607"/>
                  <a:pt x="2869845" y="238201"/>
                  <a:pt x="2962656" y="207264"/>
                </a:cubicBezTo>
                <a:lnTo>
                  <a:pt x="2999232" y="195072"/>
                </a:lnTo>
                <a:cubicBezTo>
                  <a:pt x="3011424" y="191008"/>
                  <a:pt x="3025115" y="190009"/>
                  <a:pt x="3035808" y="182880"/>
                </a:cubicBezTo>
                <a:cubicBezTo>
                  <a:pt x="3086730" y="148932"/>
                  <a:pt x="3062023" y="168857"/>
                  <a:pt x="3108960" y="121920"/>
                </a:cubicBezTo>
                <a:cubicBezTo>
                  <a:pt x="3050998" y="83279"/>
                  <a:pt x="3086285" y="92902"/>
                  <a:pt x="2999232" y="121920"/>
                </a:cubicBezTo>
                <a:cubicBezTo>
                  <a:pt x="2987040" y="125984"/>
                  <a:pt x="2950724" y="138885"/>
                  <a:pt x="2962656" y="134112"/>
                </a:cubicBezTo>
                <a:cubicBezTo>
                  <a:pt x="2982976" y="125984"/>
                  <a:pt x="3003048" y="117207"/>
                  <a:pt x="3023616" y="109728"/>
                </a:cubicBezTo>
                <a:cubicBezTo>
                  <a:pt x="3047772" y="100944"/>
                  <a:pt x="3096768" y="85344"/>
                  <a:pt x="3096768" y="85344"/>
                </a:cubicBezTo>
                <a:cubicBezTo>
                  <a:pt x="3140233" y="114321"/>
                  <a:pt x="3137855" y="100889"/>
                  <a:pt x="3145536" y="158496"/>
                </a:cubicBezTo>
                <a:cubicBezTo>
                  <a:pt x="3158096" y="252696"/>
                  <a:pt x="3157728" y="341476"/>
                  <a:pt x="3157728" y="280416"/>
                </a:cubicBezTo>
              </a:path>
            </a:pathLst>
          </a:custGeom>
          <a:ln w="3492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68" name="TextBox 38">
            <a:extLst>
              <a:ext uri="{FF2B5EF4-FFF2-40B4-BE49-F238E27FC236}">
                <a16:creationId xmlns:a16="http://schemas.microsoft.com/office/drawing/2014/main" id="{16A2A7D5-850D-FF4E-8946-E3379E88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06600"/>
            <a:ext cx="2700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list1.next.next = list2</a:t>
            </a:r>
          </a:p>
        </p:txBody>
      </p:sp>
      <p:sp>
        <p:nvSpPr>
          <p:cNvPr id="23669" name="TextBox 39">
            <a:extLst>
              <a:ext uri="{FF2B5EF4-FFF2-40B4-BE49-F238E27FC236}">
                <a16:creationId xmlns:a16="http://schemas.microsoft.com/office/drawing/2014/main" id="{02115670-2DDF-074C-97CE-5E073FFD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2376488"/>
            <a:ext cx="270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list2 = list2.next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95602" y="2096174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46030" y="3873429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16273" y="5154645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03573" y="6062662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71D5E6-FD02-4CA5-899A-FE4BCDA74C25}"/>
                  </a:ext>
                </a:extLst>
              </p14:cNvPr>
              <p14:cNvContentPartPr/>
              <p14:nvPr/>
            </p14:nvContentPartPr>
            <p14:xfrm>
              <a:off x="6279840" y="3045960"/>
              <a:ext cx="2745720" cy="83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71D5E6-FD02-4CA5-899A-FE4BCDA74C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0480" y="3036600"/>
                <a:ext cx="2764440" cy="85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25FB9581-4461-794C-AB15-F5CC69530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" y="1171227"/>
            <a:ext cx="778986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98FB8E-5DA5-4E1F-A91C-B169C2F94FE8}"/>
              </a:ext>
            </a:extLst>
          </p:cNvPr>
          <p:cNvSpPr txBox="1"/>
          <p:nvPr/>
        </p:nvSpPr>
        <p:spPr>
          <a:xfrm>
            <a:off x="304800" y="586452"/>
            <a:ext cx="7042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Warm Up: pollev.com/cse143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081DEC-55E4-417E-8A03-F60216CEA776}"/>
                  </a:ext>
                </a:extLst>
              </p14:cNvPr>
              <p14:cNvContentPartPr/>
              <p14:nvPr/>
            </p14:nvContentPartPr>
            <p14:xfrm>
              <a:off x="408960" y="5618160"/>
              <a:ext cx="8429040" cy="1074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081DEC-55E4-417E-8A03-F60216CEA7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600" y="5608800"/>
                <a:ext cx="8447760" cy="109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9EE27DF9-D865-174D-BCA6-B7D621CC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1360488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dirty="0"/>
              <a:t>How many </a:t>
            </a:r>
            <a:r>
              <a:rPr lang="en-US" altLang="en-US" dirty="0" err="1"/>
              <a:t>ListNode</a:t>
            </a:r>
            <a:r>
              <a:rPr lang="en-US" altLang="en-US" dirty="0"/>
              <a:t> variables?</a:t>
            </a:r>
          </a:p>
          <a:p>
            <a:pPr lvl="1" defTabSz="914400" eaLnBrk="1" hangingPunct="1"/>
            <a:endParaRPr lang="en-US" altLang="en-US" dirty="0"/>
          </a:p>
          <a:p>
            <a:pPr lvl="1" defTabSz="914400" eaLnBrk="1" hangingPunct="1"/>
            <a:endParaRPr lang="en-US" altLang="en-US" dirty="0"/>
          </a:p>
          <a:p>
            <a:pPr lvl="1" defTabSz="914400" eaLnBrk="1" hangingPunct="1"/>
            <a:endParaRPr lang="en-US" altLang="en-US" dirty="0"/>
          </a:p>
          <a:p>
            <a:pPr lvl="1" defTabSz="914400" eaLnBrk="1" hangingPunct="1"/>
            <a:endParaRPr lang="en-US" altLang="en-US" dirty="0"/>
          </a:p>
          <a:p>
            <a:pPr lvl="1" defTabSz="914400" eaLnBrk="1" hangingPunct="1"/>
            <a:endParaRPr lang="en-US" altLang="en-US" dirty="0"/>
          </a:p>
          <a:p>
            <a:pPr lvl="1" defTabSz="914400" eaLnBrk="1" hangingPunct="1"/>
            <a:endParaRPr lang="en-US" altLang="en-US" dirty="0"/>
          </a:p>
          <a:p>
            <a:pPr defTabSz="914400" eaLnBrk="1" hangingPunct="1"/>
            <a:endParaRPr lang="en-US" altLang="en-US" dirty="0"/>
          </a:p>
          <a:p>
            <a:pPr defTabSz="914400" eaLnBrk="1" hangingPunct="1"/>
            <a:r>
              <a:rPr lang="en-US" altLang="en-US" dirty="0"/>
              <a:t>Which variables change?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398DDA1-CCC7-6146-96EF-70B7F76F3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8749905C-5C46-B64C-B8E2-2EBBE67980D2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3F89F007-BEF3-3F4F-9434-7B88D0CD012A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01" name="Line 26">
            <a:extLst>
              <a:ext uri="{FF2B5EF4-FFF2-40B4-BE49-F238E27FC236}">
                <a16:creationId xmlns:a16="http://schemas.microsoft.com/office/drawing/2014/main" id="{0280D01E-3494-7347-9396-91086B7FFD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Text Box 28">
            <a:extLst>
              <a:ext uri="{FF2B5EF4-FFF2-40B4-BE49-F238E27FC236}">
                <a16:creationId xmlns:a16="http://schemas.microsoft.com/office/drawing/2014/main" id="{09076246-891B-164A-B32D-6C944B06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4603" name="Line 29">
            <a:extLst>
              <a:ext uri="{FF2B5EF4-FFF2-40B4-BE49-F238E27FC236}">
                <a16:creationId xmlns:a16="http://schemas.microsoft.com/office/drawing/2014/main" id="{36FE1401-D2B2-AD4B-8A9B-276897E68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DCE4799F-EBA6-7D4A-B681-26FA6E470247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9EE8B39F-D2B2-D94F-A4C8-9C8EA98EEAB1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26" name="Line 53">
            <a:extLst>
              <a:ext uri="{FF2B5EF4-FFF2-40B4-BE49-F238E27FC236}">
                <a16:creationId xmlns:a16="http://schemas.microsoft.com/office/drawing/2014/main" id="{E2E35235-1756-DE46-A200-3A3127A648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35401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7" name="Text Box 54">
            <a:extLst>
              <a:ext uri="{FF2B5EF4-FFF2-40B4-BE49-F238E27FC236}">
                <a16:creationId xmlns:a16="http://schemas.microsoft.com/office/drawing/2014/main" id="{FDAD48B7-D1F6-DE4B-8020-4715930D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004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303A1E61-95D4-5742-8B4E-0AB845819C79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B10BDFC2-92C3-EB43-8B22-10FB03F37B50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50" name="Line 78">
            <a:extLst>
              <a:ext uri="{FF2B5EF4-FFF2-40B4-BE49-F238E27FC236}">
                <a16:creationId xmlns:a16="http://schemas.microsoft.com/office/drawing/2014/main" id="{8625C8CA-EB98-6345-BB8C-C8CD33AE9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1" name="Text Box 79">
            <a:extLst>
              <a:ext uri="{FF2B5EF4-FFF2-40B4-BE49-F238E27FC236}">
                <a16:creationId xmlns:a16="http://schemas.microsoft.com/office/drawing/2014/main" id="{10E87059-0F09-8C49-839A-A3E814FE4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530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4652" name="Line 80">
            <a:extLst>
              <a:ext uri="{FF2B5EF4-FFF2-40B4-BE49-F238E27FC236}">
                <a16:creationId xmlns:a16="http://schemas.microsoft.com/office/drawing/2014/main" id="{5EB62349-2A34-6B45-8342-FDBAE83BEC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292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9C720CDA-6EC0-0449-926C-DB18665730E2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9023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64" name="Line 92">
            <a:extLst>
              <a:ext uri="{FF2B5EF4-FFF2-40B4-BE49-F238E27FC236}">
                <a16:creationId xmlns:a16="http://schemas.microsoft.com/office/drawing/2014/main" id="{4D1432F6-D104-6D40-B109-86E77DA8B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2833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5" name="Text Box 93">
            <a:extLst>
              <a:ext uri="{FF2B5EF4-FFF2-40B4-BE49-F238E27FC236}">
                <a16:creationId xmlns:a16="http://schemas.microsoft.com/office/drawing/2014/main" id="{4D2D37D8-A2D6-B34D-A188-77459321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436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4666" name="Line 94">
            <a:extLst>
              <a:ext uri="{FF2B5EF4-FFF2-40B4-BE49-F238E27FC236}">
                <a16:creationId xmlns:a16="http://schemas.microsoft.com/office/drawing/2014/main" id="{127AA38C-D580-CB42-9170-CA11B3A56F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283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2E1E0960-EEF6-524C-83FB-70A194E29234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78" name="Line 106">
            <a:extLst>
              <a:ext uri="{FF2B5EF4-FFF2-40B4-BE49-F238E27FC236}">
                <a16:creationId xmlns:a16="http://schemas.microsoft.com/office/drawing/2014/main" id="{3FA9299D-94BC-DF4B-B6E8-894A591F4F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" name="Line 107">
            <a:extLst>
              <a:ext uri="{FF2B5EF4-FFF2-40B4-BE49-F238E27FC236}">
                <a16:creationId xmlns:a16="http://schemas.microsoft.com/office/drawing/2014/main" id="{A92208EF-2C69-8647-B78F-6B81F4AB05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2927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" name="Oval 30">
            <a:extLst>
              <a:ext uri="{FF2B5EF4-FFF2-40B4-BE49-F238E27FC236}">
                <a16:creationId xmlns:a16="http://schemas.microsoft.com/office/drawing/2014/main" id="{E25D975D-8223-7F43-BDBC-444BC54C1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4681" name="Oval 30">
            <a:extLst>
              <a:ext uri="{FF2B5EF4-FFF2-40B4-BE49-F238E27FC236}">
                <a16:creationId xmlns:a16="http://schemas.microsoft.com/office/drawing/2014/main" id="{03B27848-5653-1A42-9E42-EE003D110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24682" name="Oval 30">
            <a:extLst>
              <a:ext uri="{FF2B5EF4-FFF2-40B4-BE49-F238E27FC236}">
                <a16:creationId xmlns:a16="http://schemas.microsoft.com/office/drawing/2014/main" id="{22379690-7717-6743-A274-C21052E7F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4683" name="Oval 30">
            <a:extLst>
              <a:ext uri="{FF2B5EF4-FFF2-40B4-BE49-F238E27FC236}">
                <a16:creationId xmlns:a16="http://schemas.microsoft.com/office/drawing/2014/main" id="{31110957-D72F-E54D-98DC-62E89426C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4684" name="Oval 30">
            <a:extLst>
              <a:ext uri="{FF2B5EF4-FFF2-40B4-BE49-F238E27FC236}">
                <a16:creationId xmlns:a16="http://schemas.microsoft.com/office/drawing/2014/main" id="{899ABCF2-A81E-A14B-AA6A-28AD5C70D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24685" name="Oval 30">
            <a:extLst>
              <a:ext uri="{FF2B5EF4-FFF2-40B4-BE49-F238E27FC236}">
                <a16:creationId xmlns:a16="http://schemas.microsoft.com/office/drawing/2014/main" id="{6D3FBAC5-B4D2-4B4C-8B16-F2AD29F2F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6464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4686" name="Oval 30">
            <a:extLst>
              <a:ext uri="{FF2B5EF4-FFF2-40B4-BE49-F238E27FC236}">
                <a16:creationId xmlns:a16="http://schemas.microsoft.com/office/drawing/2014/main" id="{912E1D64-A799-CF41-AECA-84EAAD0C2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7593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4687" name="Oval 30">
            <a:extLst>
              <a:ext uri="{FF2B5EF4-FFF2-40B4-BE49-F238E27FC236}">
                <a16:creationId xmlns:a16="http://schemas.microsoft.com/office/drawing/2014/main" id="{795389B1-EA34-0748-8CDD-83F0C3B1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3976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4688" name="Oval 30">
            <a:extLst>
              <a:ext uri="{FF2B5EF4-FFF2-40B4-BE49-F238E27FC236}">
                <a16:creationId xmlns:a16="http://schemas.microsoft.com/office/drawing/2014/main" id="{576FF293-D01F-0F47-B9B6-F6F4C92A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482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DDBDECF-468F-3F4A-B1AC-8BF4CB23FD25}"/>
              </a:ext>
            </a:extLst>
          </p:cNvPr>
          <p:cNvSpPr/>
          <p:nvPr/>
        </p:nvSpPr>
        <p:spPr>
          <a:xfrm>
            <a:off x="2449513" y="2474913"/>
            <a:ext cx="3317875" cy="879475"/>
          </a:xfrm>
          <a:custGeom>
            <a:avLst/>
            <a:gdLst>
              <a:gd name="connsiteX0" fmla="*/ 3317050 w 3317050"/>
              <a:gd name="connsiteY0" fmla="*/ 0 h 879165"/>
              <a:gd name="connsiteX1" fmla="*/ 3292666 w 3317050"/>
              <a:gd name="connsiteY1" fmla="*/ 134112 h 879165"/>
              <a:gd name="connsiteX2" fmla="*/ 3256090 w 3317050"/>
              <a:gd name="connsiteY2" fmla="*/ 170688 h 879165"/>
              <a:gd name="connsiteX3" fmla="*/ 3231706 w 3317050"/>
              <a:gd name="connsiteY3" fmla="*/ 207264 h 879165"/>
              <a:gd name="connsiteX4" fmla="*/ 3158554 w 3317050"/>
              <a:gd name="connsiteY4" fmla="*/ 256032 h 879165"/>
              <a:gd name="connsiteX5" fmla="*/ 3085402 w 3317050"/>
              <a:gd name="connsiteY5" fmla="*/ 280416 h 879165"/>
              <a:gd name="connsiteX6" fmla="*/ 3048826 w 3317050"/>
              <a:gd name="connsiteY6" fmla="*/ 304800 h 879165"/>
              <a:gd name="connsiteX7" fmla="*/ 2963482 w 3317050"/>
              <a:gd name="connsiteY7" fmla="*/ 329184 h 879165"/>
              <a:gd name="connsiteX8" fmla="*/ 2926906 w 3317050"/>
              <a:gd name="connsiteY8" fmla="*/ 341376 h 879165"/>
              <a:gd name="connsiteX9" fmla="*/ 2634298 w 3317050"/>
              <a:gd name="connsiteY9" fmla="*/ 329184 h 879165"/>
              <a:gd name="connsiteX10" fmla="*/ 2463610 w 3317050"/>
              <a:gd name="connsiteY10" fmla="*/ 316992 h 879165"/>
              <a:gd name="connsiteX11" fmla="*/ 1671130 w 3317050"/>
              <a:gd name="connsiteY11" fmla="*/ 329184 h 879165"/>
              <a:gd name="connsiteX12" fmla="*/ 1049338 w 3317050"/>
              <a:gd name="connsiteY12" fmla="*/ 353568 h 879165"/>
              <a:gd name="connsiteX13" fmla="*/ 683578 w 3317050"/>
              <a:gd name="connsiteY13" fmla="*/ 377952 h 879165"/>
              <a:gd name="connsiteX14" fmla="*/ 500698 w 3317050"/>
              <a:gd name="connsiteY14" fmla="*/ 390144 h 879165"/>
              <a:gd name="connsiteX15" fmla="*/ 415354 w 3317050"/>
              <a:gd name="connsiteY15" fmla="*/ 402336 h 879165"/>
              <a:gd name="connsiteX16" fmla="*/ 317818 w 3317050"/>
              <a:gd name="connsiteY16" fmla="*/ 426720 h 879165"/>
              <a:gd name="connsiteX17" fmla="*/ 195898 w 3317050"/>
              <a:gd name="connsiteY17" fmla="*/ 451104 h 879165"/>
              <a:gd name="connsiteX18" fmla="*/ 98362 w 3317050"/>
              <a:gd name="connsiteY18" fmla="*/ 475488 h 879165"/>
              <a:gd name="connsiteX19" fmla="*/ 25210 w 3317050"/>
              <a:gd name="connsiteY19" fmla="*/ 524256 h 879165"/>
              <a:gd name="connsiteX20" fmla="*/ 826 w 3317050"/>
              <a:gd name="connsiteY20" fmla="*/ 560832 h 879165"/>
              <a:gd name="connsiteX21" fmla="*/ 13018 w 3317050"/>
              <a:gd name="connsiteY21" fmla="*/ 682752 h 879165"/>
              <a:gd name="connsiteX22" fmla="*/ 73978 w 3317050"/>
              <a:gd name="connsiteY22" fmla="*/ 731520 h 879165"/>
              <a:gd name="connsiteX23" fmla="*/ 110554 w 3317050"/>
              <a:gd name="connsiteY23" fmla="*/ 755904 h 879165"/>
              <a:gd name="connsiteX24" fmla="*/ 183706 w 3317050"/>
              <a:gd name="connsiteY24" fmla="*/ 792480 h 879165"/>
              <a:gd name="connsiteX25" fmla="*/ 256858 w 3317050"/>
              <a:gd name="connsiteY25" fmla="*/ 780288 h 879165"/>
              <a:gd name="connsiteX26" fmla="*/ 220282 w 3317050"/>
              <a:gd name="connsiteY26" fmla="*/ 743712 h 879165"/>
              <a:gd name="connsiteX27" fmla="*/ 244666 w 3317050"/>
              <a:gd name="connsiteY27" fmla="*/ 780288 h 879165"/>
              <a:gd name="connsiteX28" fmla="*/ 232474 w 3317050"/>
              <a:gd name="connsiteY28" fmla="*/ 829056 h 879165"/>
              <a:gd name="connsiteX29" fmla="*/ 159322 w 3317050"/>
              <a:gd name="connsiteY29" fmla="*/ 853440 h 879165"/>
              <a:gd name="connsiteX30" fmla="*/ 122746 w 3317050"/>
              <a:gd name="connsiteY30" fmla="*/ 877824 h 879165"/>
              <a:gd name="connsiteX31" fmla="*/ 98362 w 3317050"/>
              <a:gd name="connsiteY31" fmla="*/ 877824 h 87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17050" h="879165">
                <a:moveTo>
                  <a:pt x="3317050" y="0"/>
                </a:moveTo>
                <a:cubicBezTo>
                  <a:pt x="3316533" y="4135"/>
                  <a:pt x="3310015" y="108089"/>
                  <a:pt x="3292666" y="134112"/>
                </a:cubicBezTo>
                <a:cubicBezTo>
                  <a:pt x="3283102" y="148458"/>
                  <a:pt x="3267128" y="157442"/>
                  <a:pt x="3256090" y="170688"/>
                </a:cubicBezTo>
                <a:cubicBezTo>
                  <a:pt x="3246709" y="181945"/>
                  <a:pt x="3242733" y="197615"/>
                  <a:pt x="3231706" y="207264"/>
                </a:cubicBezTo>
                <a:cubicBezTo>
                  <a:pt x="3209651" y="226562"/>
                  <a:pt x="3186356" y="246765"/>
                  <a:pt x="3158554" y="256032"/>
                </a:cubicBezTo>
                <a:cubicBezTo>
                  <a:pt x="3134170" y="264160"/>
                  <a:pt x="3106788" y="266159"/>
                  <a:pt x="3085402" y="280416"/>
                </a:cubicBezTo>
                <a:cubicBezTo>
                  <a:pt x="3073210" y="288544"/>
                  <a:pt x="3061932" y="298247"/>
                  <a:pt x="3048826" y="304800"/>
                </a:cubicBezTo>
                <a:cubicBezTo>
                  <a:pt x="3029338" y="314544"/>
                  <a:pt x="2981712" y="323976"/>
                  <a:pt x="2963482" y="329184"/>
                </a:cubicBezTo>
                <a:cubicBezTo>
                  <a:pt x="2951125" y="332715"/>
                  <a:pt x="2939098" y="337312"/>
                  <a:pt x="2926906" y="341376"/>
                </a:cubicBezTo>
                <a:lnTo>
                  <a:pt x="2634298" y="329184"/>
                </a:lnTo>
                <a:cubicBezTo>
                  <a:pt x="2577336" y="326186"/>
                  <a:pt x="2520651" y="316992"/>
                  <a:pt x="2463610" y="316992"/>
                </a:cubicBezTo>
                <a:cubicBezTo>
                  <a:pt x="2199419" y="316992"/>
                  <a:pt x="1935290" y="325120"/>
                  <a:pt x="1671130" y="329184"/>
                </a:cubicBezTo>
                <a:cubicBezTo>
                  <a:pt x="1434657" y="388302"/>
                  <a:pt x="1666004" y="334297"/>
                  <a:pt x="1049338" y="353568"/>
                </a:cubicBezTo>
                <a:cubicBezTo>
                  <a:pt x="927085" y="357388"/>
                  <a:pt x="805490" y="369244"/>
                  <a:pt x="683578" y="377952"/>
                </a:cubicBezTo>
                <a:lnTo>
                  <a:pt x="500698" y="390144"/>
                </a:lnTo>
                <a:cubicBezTo>
                  <a:pt x="472250" y="394208"/>
                  <a:pt x="443533" y="396700"/>
                  <a:pt x="415354" y="402336"/>
                </a:cubicBezTo>
                <a:cubicBezTo>
                  <a:pt x="382492" y="408908"/>
                  <a:pt x="350680" y="420148"/>
                  <a:pt x="317818" y="426720"/>
                </a:cubicBezTo>
                <a:lnTo>
                  <a:pt x="195898" y="451104"/>
                </a:lnTo>
                <a:cubicBezTo>
                  <a:pt x="179009" y="454482"/>
                  <a:pt x="119450" y="463772"/>
                  <a:pt x="98362" y="475488"/>
                </a:cubicBezTo>
                <a:cubicBezTo>
                  <a:pt x="72744" y="489720"/>
                  <a:pt x="25210" y="524256"/>
                  <a:pt x="25210" y="524256"/>
                </a:cubicBezTo>
                <a:cubicBezTo>
                  <a:pt x="17082" y="536448"/>
                  <a:pt x="1950" y="546222"/>
                  <a:pt x="826" y="560832"/>
                </a:cubicBezTo>
                <a:cubicBezTo>
                  <a:pt x="-2306" y="601554"/>
                  <a:pt x="3834" y="642955"/>
                  <a:pt x="13018" y="682752"/>
                </a:cubicBezTo>
                <a:cubicBezTo>
                  <a:pt x="23741" y="729218"/>
                  <a:pt x="41735" y="715398"/>
                  <a:pt x="73978" y="731520"/>
                </a:cubicBezTo>
                <a:cubicBezTo>
                  <a:pt x="87084" y="738073"/>
                  <a:pt x="97448" y="749351"/>
                  <a:pt x="110554" y="755904"/>
                </a:cubicBezTo>
                <a:cubicBezTo>
                  <a:pt x="211508" y="806381"/>
                  <a:pt x="78884" y="722599"/>
                  <a:pt x="183706" y="792480"/>
                </a:cubicBezTo>
                <a:lnTo>
                  <a:pt x="256858" y="780288"/>
                </a:lnTo>
                <a:cubicBezTo>
                  <a:pt x="260674" y="766933"/>
                  <a:pt x="172637" y="648422"/>
                  <a:pt x="220282" y="743712"/>
                </a:cubicBezTo>
                <a:cubicBezTo>
                  <a:pt x="226835" y="756818"/>
                  <a:pt x="236538" y="768096"/>
                  <a:pt x="244666" y="780288"/>
                </a:cubicBezTo>
                <a:cubicBezTo>
                  <a:pt x="240602" y="796544"/>
                  <a:pt x="245196" y="818151"/>
                  <a:pt x="232474" y="829056"/>
                </a:cubicBezTo>
                <a:cubicBezTo>
                  <a:pt x="212959" y="845783"/>
                  <a:pt x="180708" y="839183"/>
                  <a:pt x="159322" y="853440"/>
                </a:cubicBezTo>
                <a:cubicBezTo>
                  <a:pt x="147130" y="861568"/>
                  <a:pt x="136351" y="872382"/>
                  <a:pt x="122746" y="877824"/>
                </a:cubicBezTo>
                <a:cubicBezTo>
                  <a:pt x="115199" y="880843"/>
                  <a:pt x="106490" y="877824"/>
                  <a:pt x="98362" y="877824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376FB01-B620-C341-BFD8-F149D5086221}"/>
              </a:ext>
            </a:extLst>
          </p:cNvPr>
          <p:cNvSpPr/>
          <p:nvPr/>
        </p:nvSpPr>
        <p:spPr>
          <a:xfrm>
            <a:off x="1755775" y="3975100"/>
            <a:ext cx="3157538" cy="369888"/>
          </a:xfrm>
          <a:custGeom>
            <a:avLst/>
            <a:gdLst>
              <a:gd name="connsiteX0" fmla="*/ 0 w 3157729"/>
              <a:gd name="connsiteY0" fmla="*/ 0 h 370149"/>
              <a:gd name="connsiteX1" fmla="*/ 73152 w 3157729"/>
              <a:gd name="connsiteY1" fmla="*/ 73152 h 370149"/>
              <a:gd name="connsiteX2" fmla="*/ 158496 w 3157729"/>
              <a:gd name="connsiteY2" fmla="*/ 158496 h 370149"/>
              <a:gd name="connsiteX3" fmla="*/ 195072 w 3157729"/>
              <a:gd name="connsiteY3" fmla="*/ 170688 h 370149"/>
              <a:gd name="connsiteX4" fmla="*/ 329184 w 3157729"/>
              <a:gd name="connsiteY4" fmla="*/ 219456 h 370149"/>
              <a:gd name="connsiteX5" fmla="*/ 365760 w 3157729"/>
              <a:gd name="connsiteY5" fmla="*/ 231648 h 370149"/>
              <a:gd name="connsiteX6" fmla="*/ 451104 w 3157729"/>
              <a:gd name="connsiteY6" fmla="*/ 268224 h 370149"/>
              <a:gd name="connsiteX7" fmla="*/ 524256 w 3157729"/>
              <a:gd name="connsiteY7" fmla="*/ 292608 h 370149"/>
              <a:gd name="connsiteX8" fmla="*/ 755904 w 3157729"/>
              <a:gd name="connsiteY8" fmla="*/ 316992 h 370149"/>
              <a:gd name="connsiteX9" fmla="*/ 1048512 w 3157729"/>
              <a:gd name="connsiteY9" fmla="*/ 329184 h 370149"/>
              <a:gd name="connsiteX10" fmla="*/ 1267968 w 3157729"/>
              <a:gd name="connsiteY10" fmla="*/ 316992 h 370149"/>
              <a:gd name="connsiteX11" fmla="*/ 1719072 w 3157729"/>
              <a:gd name="connsiteY11" fmla="*/ 341376 h 370149"/>
              <a:gd name="connsiteX12" fmla="*/ 2072640 w 3157729"/>
              <a:gd name="connsiteY12" fmla="*/ 365760 h 370149"/>
              <a:gd name="connsiteX13" fmla="*/ 2170176 w 3157729"/>
              <a:gd name="connsiteY13" fmla="*/ 353568 h 370149"/>
              <a:gd name="connsiteX14" fmla="*/ 2377440 w 3157729"/>
              <a:gd name="connsiteY14" fmla="*/ 341376 h 370149"/>
              <a:gd name="connsiteX15" fmla="*/ 2450592 w 3157729"/>
              <a:gd name="connsiteY15" fmla="*/ 329184 h 370149"/>
              <a:gd name="connsiteX16" fmla="*/ 2548128 w 3157729"/>
              <a:gd name="connsiteY16" fmla="*/ 304800 h 370149"/>
              <a:gd name="connsiteX17" fmla="*/ 2645664 w 3157729"/>
              <a:gd name="connsiteY17" fmla="*/ 292608 h 370149"/>
              <a:gd name="connsiteX18" fmla="*/ 2731008 w 3157729"/>
              <a:gd name="connsiteY18" fmla="*/ 268224 h 370149"/>
              <a:gd name="connsiteX19" fmla="*/ 2828544 w 3157729"/>
              <a:gd name="connsiteY19" fmla="*/ 243840 h 370149"/>
              <a:gd name="connsiteX20" fmla="*/ 2962656 w 3157729"/>
              <a:gd name="connsiteY20" fmla="*/ 207264 h 370149"/>
              <a:gd name="connsiteX21" fmla="*/ 2999232 w 3157729"/>
              <a:gd name="connsiteY21" fmla="*/ 195072 h 370149"/>
              <a:gd name="connsiteX22" fmla="*/ 3035808 w 3157729"/>
              <a:gd name="connsiteY22" fmla="*/ 182880 h 370149"/>
              <a:gd name="connsiteX23" fmla="*/ 3108960 w 3157729"/>
              <a:gd name="connsiteY23" fmla="*/ 121920 h 370149"/>
              <a:gd name="connsiteX24" fmla="*/ 2999232 w 3157729"/>
              <a:gd name="connsiteY24" fmla="*/ 121920 h 370149"/>
              <a:gd name="connsiteX25" fmla="*/ 2962656 w 3157729"/>
              <a:gd name="connsiteY25" fmla="*/ 134112 h 370149"/>
              <a:gd name="connsiteX26" fmla="*/ 3023616 w 3157729"/>
              <a:gd name="connsiteY26" fmla="*/ 109728 h 370149"/>
              <a:gd name="connsiteX27" fmla="*/ 3096768 w 3157729"/>
              <a:gd name="connsiteY27" fmla="*/ 85344 h 370149"/>
              <a:gd name="connsiteX28" fmla="*/ 3145536 w 3157729"/>
              <a:gd name="connsiteY28" fmla="*/ 158496 h 370149"/>
              <a:gd name="connsiteX29" fmla="*/ 3157728 w 3157729"/>
              <a:gd name="connsiteY29" fmla="*/ 280416 h 37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57729" h="370149">
                <a:moveTo>
                  <a:pt x="0" y="0"/>
                </a:moveTo>
                <a:cubicBezTo>
                  <a:pt x="85304" y="113739"/>
                  <a:pt x="-9130" y="-902"/>
                  <a:pt x="73152" y="73152"/>
                </a:cubicBezTo>
                <a:cubicBezTo>
                  <a:pt x="103056" y="100065"/>
                  <a:pt x="127080" y="133364"/>
                  <a:pt x="158496" y="158496"/>
                </a:cubicBezTo>
                <a:cubicBezTo>
                  <a:pt x="168531" y="166524"/>
                  <a:pt x="183039" y="166176"/>
                  <a:pt x="195072" y="170688"/>
                </a:cubicBezTo>
                <a:cubicBezTo>
                  <a:pt x="330791" y="221583"/>
                  <a:pt x="175497" y="168227"/>
                  <a:pt x="329184" y="219456"/>
                </a:cubicBezTo>
                <a:cubicBezTo>
                  <a:pt x="341376" y="223520"/>
                  <a:pt x="355067" y="224519"/>
                  <a:pt x="365760" y="231648"/>
                </a:cubicBezTo>
                <a:cubicBezTo>
                  <a:pt x="423789" y="270334"/>
                  <a:pt x="379532" y="246752"/>
                  <a:pt x="451104" y="268224"/>
                </a:cubicBezTo>
                <a:cubicBezTo>
                  <a:pt x="475723" y="275610"/>
                  <a:pt x="498903" y="288382"/>
                  <a:pt x="524256" y="292608"/>
                </a:cubicBezTo>
                <a:cubicBezTo>
                  <a:pt x="632324" y="310619"/>
                  <a:pt x="609953" y="309103"/>
                  <a:pt x="755904" y="316992"/>
                </a:cubicBezTo>
                <a:cubicBezTo>
                  <a:pt x="853382" y="322261"/>
                  <a:pt x="950976" y="325120"/>
                  <a:pt x="1048512" y="329184"/>
                </a:cubicBezTo>
                <a:cubicBezTo>
                  <a:pt x="1121664" y="325120"/>
                  <a:pt x="1194703" y="316992"/>
                  <a:pt x="1267968" y="316992"/>
                </a:cubicBezTo>
                <a:cubicBezTo>
                  <a:pt x="1451891" y="316992"/>
                  <a:pt x="1553147" y="327549"/>
                  <a:pt x="1719072" y="341376"/>
                </a:cubicBezTo>
                <a:cubicBezTo>
                  <a:pt x="1851338" y="385465"/>
                  <a:pt x="1780864" y="365760"/>
                  <a:pt x="2072640" y="365760"/>
                </a:cubicBezTo>
                <a:cubicBezTo>
                  <a:pt x="2105405" y="365760"/>
                  <a:pt x="2137515" y="356181"/>
                  <a:pt x="2170176" y="353568"/>
                </a:cubicBezTo>
                <a:cubicBezTo>
                  <a:pt x="2239163" y="348049"/>
                  <a:pt x="2308352" y="345440"/>
                  <a:pt x="2377440" y="341376"/>
                </a:cubicBezTo>
                <a:cubicBezTo>
                  <a:pt x="2401824" y="337312"/>
                  <a:pt x="2426460" y="334547"/>
                  <a:pt x="2450592" y="329184"/>
                </a:cubicBezTo>
                <a:cubicBezTo>
                  <a:pt x="2567415" y="303223"/>
                  <a:pt x="2376872" y="331147"/>
                  <a:pt x="2548128" y="304800"/>
                </a:cubicBezTo>
                <a:cubicBezTo>
                  <a:pt x="2580512" y="299818"/>
                  <a:pt x="2613345" y="297995"/>
                  <a:pt x="2645664" y="292608"/>
                </a:cubicBezTo>
                <a:cubicBezTo>
                  <a:pt x="2697881" y="283905"/>
                  <a:pt x="2685453" y="280648"/>
                  <a:pt x="2731008" y="268224"/>
                </a:cubicBezTo>
                <a:cubicBezTo>
                  <a:pt x="2763340" y="259406"/>
                  <a:pt x="2795682" y="250412"/>
                  <a:pt x="2828544" y="243840"/>
                </a:cubicBezTo>
                <a:cubicBezTo>
                  <a:pt x="2914708" y="226607"/>
                  <a:pt x="2869845" y="238201"/>
                  <a:pt x="2962656" y="207264"/>
                </a:cubicBezTo>
                <a:lnTo>
                  <a:pt x="2999232" y="195072"/>
                </a:lnTo>
                <a:cubicBezTo>
                  <a:pt x="3011424" y="191008"/>
                  <a:pt x="3025115" y="190009"/>
                  <a:pt x="3035808" y="182880"/>
                </a:cubicBezTo>
                <a:cubicBezTo>
                  <a:pt x="3086730" y="148932"/>
                  <a:pt x="3062023" y="168857"/>
                  <a:pt x="3108960" y="121920"/>
                </a:cubicBezTo>
                <a:cubicBezTo>
                  <a:pt x="3050998" y="83279"/>
                  <a:pt x="3086285" y="92902"/>
                  <a:pt x="2999232" y="121920"/>
                </a:cubicBezTo>
                <a:cubicBezTo>
                  <a:pt x="2987040" y="125984"/>
                  <a:pt x="2950724" y="138885"/>
                  <a:pt x="2962656" y="134112"/>
                </a:cubicBezTo>
                <a:cubicBezTo>
                  <a:pt x="2982976" y="125984"/>
                  <a:pt x="3003048" y="117207"/>
                  <a:pt x="3023616" y="109728"/>
                </a:cubicBezTo>
                <a:cubicBezTo>
                  <a:pt x="3047772" y="100944"/>
                  <a:pt x="3096768" y="85344"/>
                  <a:pt x="3096768" y="85344"/>
                </a:cubicBezTo>
                <a:cubicBezTo>
                  <a:pt x="3140233" y="114321"/>
                  <a:pt x="3137855" y="100889"/>
                  <a:pt x="3145536" y="158496"/>
                </a:cubicBezTo>
                <a:cubicBezTo>
                  <a:pt x="3158096" y="252696"/>
                  <a:pt x="3157728" y="341476"/>
                  <a:pt x="3157728" y="280416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91" name="Line 53">
            <a:extLst>
              <a:ext uri="{FF2B5EF4-FFF2-40B4-BE49-F238E27FC236}">
                <a16:creationId xmlns:a16="http://schemas.microsoft.com/office/drawing/2014/main" id="{8F5422D5-B25A-0746-9232-77579A6711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7900" y="3556000"/>
            <a:ext cx="685800" cy="381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2" name="TextBox 40">
            <a:extLst>
              <a:ext uri="{FF2B5EF4-FFF2-40B4-BE49-F238E27FC236}">
                <a16:creationId xmlns:a16="http://schemas.microsoft.com/office/drawing/2014/main" id="{EFD30336-B8A4-A743-A8E6-64EFCE524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06600"/>
            <a:ext cx="2700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list1.next.next = list2</a:t>
            </a:r>
          </a:p>
        </p:txBody>
      </p:sp>
      <p:sp>
        <p:nvSpPr>
          <p:cNvPr id="24693" name="TextBox 41">
            <a:extLst>
              <a:ext uri="{FF2B5EF4-FFF2-40B4-BE49-F238E27FC236}">
                <a16:creationId xmlns:a16="http://schemas.microsoft.com/office/drawing/2014/main" id="{C9741B99-366C-5F4B-BCA5-161600DF5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2376488"/>
            <a:ext cx="270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list2 = list2.next</a:t>
            </a:r>
          </a:p>
        </p:txBody>
      </p:sp>
      <p:sp>
        <p:nvSpPr>
          <p:cNvPr id="24694" name="TextBox 47">
            <a:extLst>
              <a:ext uri="{FF2B5EF4-FFF2-40B4-BE49-F238E27FC236}">
                <a16:creationId xmlns:a16="http://schemas.microsoft.com/office/drawing/2014/main" id="{FAFEE9D1-4F80-894E-B3D5-415755772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78125"/>
            <a:ext cx="271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list1.next.next.next = null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00571" y="2096174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656109" y="3885988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98811" y="5097566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798811" y="6116228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C73548F9-DCC5-1848-B705-3E76CD9E2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4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76D5B7C-9DEA-C643-8CB3-1974F0CEB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1485900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Into this?</a:t>
            </a:r>
          </a:p>
        </p:txBody>
      </p:sp>
      <p:sp>
        <p:nvSpPr>
          <p:cNvPr id="25603" name="Text Box 54">
            <a:extLst>
              <a:ext uri="{FF2B5EF4-FFF2-40B4-BE49-F238E27FC236}">
                <a16:creationId xmlns:a16="http://schemas.microsoft.com/office/drawing/2014/main" id="{1EA986CA-E8D3-4340-98A3-66453D8E1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95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3DAA089A-C817-894E-B5F3-905E669B593E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58AD22C8-D928-0C4F-8230-34689EEC93FD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26" name="Line 78">
            <a:extLst>
              <a:ext uri="{FF2B5EF4-FFF2-40B4-BE49-F238E27FC236}">
                <a16:creationId xmlns:a16="http://schemas.microsoft.com/office/drawing/2014/main" id="{52D22D78-9EDF-204C-84B4-405D918454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Text Box 79">
            <a:extLst>
              <a:ext uri="{FF2B5EF4-FFF2-40B4-BE49-F238E27FC236}">
                <a16:creationId xmlns:a16="http://schemas.microsoft.com/office/drawing/2014/main" id="{04CC2BEA-253A-CA42-A01C-401BE4A50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5628" name="Line 80">
            <a:extLst>
              <a:ext uri="{FF2B5EF4-FFF2-40B4-BE49-F238E27FC236}">
                <a16:creationId xmlns:a16="http://schemas.microsoft.com/office/drawing/2014/main" id="{73654B36-56E6-0A4B-88C6-9A61735EA6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4213" y="50165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3BCF4CD2-7A38-3147-9548-B99A96666D69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40" name="Line 92">
            <a:extLst>
              <a:ext uri="{FF2B5EF4-FFF2-40B4-BE49-F238E27FC236}">
                <a16:creationId xmlns:a16="http://schemas.microsoft.com/office/drawing/2014/main" id="{159ABCEA-193F-ED4B-B900-8B4068FAD9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56313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Text Box 93">
            <a:extLst>
              <a:ext uri="{FF2B5EF4-FFF2-40B4-BE49-F238E27FC236}">
                <a16:creationId xmlns:a16="http://schemas.microsoft.com/office/drawing/2014/main" id="{F4C8C39F-3A68-AA43-ADA0-1DC1590FB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584993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5642" name="Line 94">
            <a:extLst>
              <a:ext uri="{FF2B5EF4-FFF2-40B4-BE49-F238E27FC236}">
                <a16:creationId xmlns:a16="http://schemas.microsoft.com/office/drawing/2014/main" id="{1FA9692C-7AB9-BB4C-A66B-6DD0C9DDFF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9450" y="604837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3" name="Line 107">
            <a:extLst>
              <a:ext uri="{FF2B5EF4-FFF2-40B4-BE49-F238E27FC236}">
                <a16:creationId xmlns:a16="http://schemas.microsoft.com/office/drawing/2014/main" id="{7C4671A6-E655-2E4B-94BA-6DCAFC0E0F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50673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" name="Group 112">
            <a:extLst>
              <a:ext uri="{FF2B5EF4-FFF2-40B4-BE49-F238E27FC236}">
                <a16:creationId xmlns:a16="http://schemas.microsoft.com/office/drawing/2014/main" id="{C1FD759A-9467-1548-A2AA-EBC0C6980EB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9177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Group 113">
            <a:extLst>
              <a:ext uri="{FF2B5EF4-FFF2-40B4-BE49-F238E27FC236}">
                <a16:creationId xmlns:a16="http://schemas.microsoft.com/office/drawing/2014/main" id="{DC383486-A1BD-7542-AFC4-E575BED767C2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9177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66" name="Line 78">
            <a:extLst>
              <a:ext uri="{FF2B5EF4-FFF2-40B4-BE49-F238E27FC236}">
                <a16:creationId xmlns:a16="http://schemas.microsoft.com/office/drawing/2014/main" id="{6CEDC37E-A444-BE43-B99F-3334A580E5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5273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7" name="Text Box 79">
            <a:extLst>
              <a:ext uri="{FF2B5EF4-FFF2-40B4-BE49-F238E27FC236}">
                <a16:creationId xmlns:a16="http://schemas.microsoft.com/office/drawing/2014/main" id="{528FF5DE-843D-1942-8436-3D2B305F9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0026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5668" name="Line 80">
            <a:extLst>
              <a:ext uri="{FF2B5EF4-FFF2-40B4-BE49-F238E27FC236}">
                <a16:creationId xmlns:a16="http://schemas.microsoft.com/office/drawing/2014/main" id="{AFC913EC-E8FE-7846-AABC-48C3104BB2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4213" y="231457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" name="Group 114">
            <a:extLst>
              <a:ext uri="{FF2B5EF4-FFF2-40B4-BE49-F238E27FC236}">
                <a16:creationId xmlns:a16="http://schemas.microsoft.com/office/drawing/2014/main" id="{C74DA1FF-7A80-5449-8A3E-0FF61DB585AD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19177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80" name="Line 106">
            <a:extLst>
              <a:ext uri="{FF2B5EF4-FFF2-40B4-BE49-F238E27FC236}">
                <a16:creationId xmlns:a16="http://schemas.microsoft.com/office/drawing/2014/main" id="{A637B969-EB95-3A47-9B3C-CC24232427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5273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B10652-AE63-9648-9A4F-C2E71ECB6DAB}"/>
              </a:ext>
            </a:extLst>
          </p:cNvPr>
          <p:cNvSpPr/>
          <p:nvPr/>
        </p:nvSpPr>
        <p:spPr>
          <a:xfrm>
            <a:off x="1816100" y="2162175"/>
            <a:ext cx="276225" cy="271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B1CCF-AEFC-1342-9047-4A743E417F0E}"/>
              </a:ext>
            </a:extLst>
          </p:cNvPr>
          <p:cNvSpPr/>
          <p:nvPr/>
        </p:nvSpPr>
        <p:spPr>
          <a:xfrm>
            <a:off x="1816100" y="3106738"/>
            <a:ext cx="276225" cy="271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DEDABE-31F1-AB41-ADB7-43CE0EF3DD7B}"/>
              </a:ext>
            </a:extLst>
          </p:cNvPr>
          <p:cNvSpPr/>
          <p:nvPr/>
        </p:nvSpPr>
        <p:spPr>
          <a:xfrm>
            <a:off x="1816100" y="4876800"/>
            <a:ext cx="276225" cy="271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FF0E0F-1C9C-EC4A-8B86-2188C136E7ED}"/>
              </a:ext>
            </a:extLst>
          </p:cNvPr>
          <p:cNvSpPr/>
          <p:nvPr/>
        </p:nvSpPr>
        <p:spPr>
          <a:xfrm>
            <a:off x="1811338" y="5899150"/>
            <a:ext cx="276225" cy="271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85" name="Line 107">
            <a:extLst>
              <a:ext uri="{FF2B5EF4-FFF2-40B4-BE49-F238E27FC236}">
                <a16:creationId xmlns:a16="http://schemas.microsoft.com/office/drawing/2014/main" id="{7DE84460-C7B9-5C43-90BE-3F5BAC2D2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1338" y="3106738"/>
            <a:ext cx="276225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>
            <a:extLst>
              <a:ext uri="{FF2B5EF4-FFF2-40B4-BE49-F238E27FC236}">
                <a16:creationId xmlns:a16="http://schemas.microsoft.com/office/drawing/2014/main" id="{316F0C17-DF5C-8D41-8DD8-D9AA7980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Road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592F5-EB6B-0947-95C3-0C9F55A7B535}"/>
              </a:ext>
            </a:extLst>
          </p:cNvPr>
          <p:cNvSpPr txBox="1"/>
          <p:nvPr/>
        </p:nvSpPr>
        <p:spPr>
          <a:xfrm>
            <a:off x="457200" y="1041400"/>
            <a:ext cx="37465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Efficiency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Recursion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Regular Expressions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Grammars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Sorting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Backtracking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Huffman Compression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Maps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 Queues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35A27-621E-1040-92C5-253270A2E295}"/>
              </a:ext>
            </a:extLst>
          </p:cNvPr>
          <p:cNvSpPr txBox="1"/>
          <p:nvPr/>
        </p:nvSpPr>
        <p:spPr>
          <a:xfrm>
            <a:off x="4572000" y="1041400"/>
            <a:ext cx="4025900" cy="609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Comparable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Generics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Inheritance/Polymorphism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Abstract Classes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ArrayList</a:t>
            </a:r>
            <a:r>
              <a:rPr lang="en-US" dirty="0">
                <a:latin typeface="Verdana" charset="0"/>
                <a:ea typeface="ＭＳ Ｐゴシック" charset="-128"/>
              </a:rPr>
              <a:t> 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LinkedList</a:t>
            </a:r>
            <a:r>
              <a:rPr lang="en-US" dirty="0">
                <a:latin typeface="Verdana" charset="0"/>
                <a:ea typeface="ＭＳ Ｐゴシック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🛠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TreeSet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TreeMap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HashSet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HashMap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PriorityQueue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7F24A1-1BAC-E340-AFF0-B9DBBB1EC44E}"/>
              </a:ext>
            </a:extLst>
          </p:cNvPr>
          <p:cNvSpPr/>
          <p:nvPr/>
        </p:nvSpPr>
        <p:spPr>
          <a:xfrm>
            <a:off x="6182675" y="5098129"/>
            <a:ext cx="314325" cy="312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0743C028-3FE4-1744-A071-E52F88FB4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Array vs. linked structure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9720E0CF-9723-2B47-9E41-402545946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collections in this course use one of the following:</a:t>
            </a:r>
          </a:p>
          <a:p>
            <a:pPr lvl="1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an </a:t>
            </a:r>
            <a:r>
              <a:rPr lang="en-US" altLang="en-US" b="1">
                <a:ea typeface="ＭＳ Ｐゴシック" panose="020B0600070205080204" pitchFamily="34" charset="-128"/>
              </a:rPr>
              <a:t>array</a:t>
            </a:r>
            <a:r>
              <a:rPr lang="en-US" altLang="en-US">
                <a:ea typeface="ＭＳ Ｐゴシック" panose="020B0600070205080204" pitchFamily="34" charset="-128"/>
              </a:rPr>
              <a:t> of all elements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examples: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HashSet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linked objects</a:t>
            </a:r>
            <a:r>
              <a:rPr lang="en-US" altLang="en-US">
                <a:ea typeface="ＭＳ Ｐゴシック" panose="020B0600070205080204" pitchFamily="34" charset="-128"/>
              </a:rPr>
              <a:t> storing a value and references to other(s)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examples: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TreeMap</a:t>
            </a:r>
          </a:p>
          <a:p>
            <a:pPr lvl="2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200">
                <a:ea typeface="ＭＳ Ｐゴシック" panose="020B0600070205080204" pitchFamily="34" charset="-128"/>
              </a:rPr>
              <a:t>First, we will learn how to create a </a:t>
            </a:r>
            <a:r>
              <a:rPr lang="en-US" altLang="en-US" sz="2200" i="1">
                <a:ea typeface="ＭＳ Ｐゴシック" panose="020B0600070205080204" pitchFamily="34" charset="-128"/>
              </a:rPr>
              <a:t>linked list</a:t>
            </a:r>
            <a:r>
              <a:rPr lang="en-US" altLang="en-US" sz="2200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/>
            <a:r>
              <a:rPr lang="en-US" altLang="en-US" sz="2200">
                <a:ea typeface="ＭＳ Ｐゴシック" panose="020B0600070205080204" pitchFamily="34" charset="-128"/>
              </a:rPr>
              <a:t>To understand linked lists, we must understand </a:t>
            </a:r>
            <a:r>
              <a:rPr lang="en-US" altLang="en-US" sz="2200" i="1">
                <a:ea typeface="ＭＳ Ｐゴシック" panose="020B0600070205080204" pitchFamily="34" charset="-128"/>
              </a:rPr>
              <a:t>references</a:t>
            </a:r>
            <a:r>
              <a:rPr lang="en-US" altLang="en-US" sz="2200">
                <a:ea typeface="ＭＳ Ｐゴシック" panose="020B0600070205080204" pitchFamily="34" charset="-128"/>
              </a:rPr>
              <a:t>.</a:t>
            </a:r>
          </a:p>
        </p:txBody>
      </p:sp>
      <p:graphicFrame>
        <p:nvGraphicFramePr>
          <p:cNvPr id="313348" name="Group 4">
            <a:extLst>
              <a:ext uri="{FF2B5EF4-FFF2-40B4-BE49-F238E27FC236}">
                <a16:creationId xmlns:a16="http://schemas.microsoft.com/office/drawing/2014/main" id="{E12B64D3-CE0D-8841-B2C0-21061D868767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2728913"/>
          <a:ext cx="2743200" cy="396875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3360" name="Text Box 16">
            <a:extLst>
              <a:ext uri="{FF2B5EF4-FFF2-40B4-BE49-F238E27FC236}">
                <a16:creationId xmlns:a16="http://schemas.microsoft.com/office/drawing/2014/main" id="{C24CEB7A-8587-554D-911A-F87C77DE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4340225"/>
            <a:ext cx="722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front</a:t>
            </a:r>
          </a:p>
        </p:txBody>
      </p:sp>
      <p:graphicFrame>
        <p:nvGraphicFramePr>
          <p:cNvPr id="313361" name="Group 17">
            <a:extLst>
              <a:ext uri="{FF2B5EF4-FFF2-40B4-BE49-F238E27FC236}">
                <a16:creationId xmlns:a16="http://schemas.microsoft.com/office/drawing/2014/main" id="{835894A6-16F4-D542-8410-AA5D23C21019}"/>
              </a:ext>
            </a:extLst>
          </p:cNvPr>
          <p:cNvGraphicFramePr>
            <a:graphicFrameLocks noGrp="1"/>
          </p:cNvGraphicFramePr>
          <p:nvPr/>
        </p:nvGraphicFramePr>
        <p:xfrm>
          <a:off x="1701800" y="4341813"/>
          <a:ext cx="1346200" cy="3968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3369" name="Group 25">
            <a:extLst>
              <a:ext uri="{FF2B5EF4-FFF2-40B4-BE49-F238E27FC236}">
                <a16:creationId xmlns:a16="http://schemas.microsoft.com/office/drawing/2014/main" id="{9954FB9B-7F85-7449-9BCE-A95B252A4D7E}"/>
              </a:ext>
            </a:extLst>
          </p:cNvPr>
          <p:cNvGraphicFramePr>
            <a:graphicFrameLocks noGrp="1"/>
          </p:cNvGraphicFramePr>
          <p:nvPr/>
        </p:nvGraphicFramePr>
        <p:xfrm>
          <a:off x="3606800" y="4341813"/>
          <a:ext cx="1346200" cy="3968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3377" name="Group 33">
            <a:extLst>
              <a:ext uri="{FF2B5EF4-FFF2-40B4-BE49-F238E27FC236}">
                <a16:creationId xmlns:a16="http://schemas.microsoft.com/office/drawing/2014/main" id="{29AA2EAC-0B72-D94B-ACEC-B60097F5B89F}"/>
              </a:ext>
            </a:extLst>
          </p:cNvPr>
          <p:cNvGraphicFramePr>
            <a:graphicFrameLocks noGrp="1"/>
          </p:cNvGraphicFramePr>
          <p:nvPr/>
        </p:nvGraphicFramePr>
        <p:xfrm>
          <a:off x="5511800" y="4341813"/>
          <a:ext cx="1346200" cy="3968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3385" name="Group 41">
            <a:extLst>
              <a:ext uri="{FF2B5EF4-FFF2-40B4-BE49-F238E27FC236}">
                <a16:creationId xmlns:a16="http://schemas.microsoft.com/office/drawing/2014/main" id="{FDB30307-1F7C-924D-B84D-CEC03B7E13B1}"/>
              </a:ext>
            </a:extLst>
          </p:cNvPr>
          <p:cNvGraphicFramePr>
            <a:graphicFrameLocks noGrp="1"/>
          </p:cNvGraphicFramePr>
          <p:nvPr/>
        </p:nvGraphicFramePr>
        <p:xfrm>
          <a:off x="7416800" y="4341813"/>
          <a:ext cx="1346200" cy="3968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3393" name="Line 49">
            <a:extLst>
              <a:ext uri="{FF2B5EF4-FFF2-40B4-BE49-F238E27FC236}">
                <a16:creationId xmlns:a16="http://schemas.microsoft.com/office/drawing/2014/main" id="{476F9123-4B5E-EA4D-B0F0-F3B97FA1A2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457041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4" name="Line 50">
            <a:extLst>
              <a:ext uri="{FF2B5EF4-FFF2-40B4-BE49-F238E27FC236}">
                <a16:creationId xmlns:a16="http://schemas.microsoft.com/office/drawing/2014/main" id="{93CACDBE-646F-BA4D-8B0D-92BBE9C5E0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57041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5" name="Line 51">
            <a:extLst>
              <a:ext uri="{FF2B5EF4-FFF2-40B4-BE49-F238E27FC236}">
                <a16:creationId xmlns:a16="http://schemas.microsoft.com/office/drawing/2014/main" id="{66FD0FD0-BD5F-144C-B07B-7CCFEEA934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57041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6" name="Line 52">
            <a:extLst>
              <a:ext uri="{FF2B5EF4-FFF2-40B4-BE49-F238E27FC236}">
                <a16:creationId xmlns:a16="http://schemas.microsoft.com/office/drawing/2014/main" id="{26BD752A-118F-774C-8203-2FDAEF1850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437038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7" name="Line 53">
            <a:extLst>
              <a:ext uri="{FF2B5EF4-FFF2-40B4-BE49-F238E27FC236}">
                <a16:creationId xmlns:a16="http://schemas.microsoft.com/office/drawing/2014/main" id="{69186C5A-9028-6348-ACF3-0020DAB43F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45513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3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C1198C75-026A-7B49-8A2A-8DD15725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Memory for a List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376E9C86-741C-1A44-BCDE-642490B6B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Array (contiguous in memory)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Spread in memory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A6EC8578-0392-4C42-B439-A1F46BEDF1BF}"/>
              </a:ext>
            </a:extLst>
          </p:cNvPr>
          <p:cNvGraphicFramePr>
            <a:graphicFrameLocks noGrp="1"/>
          </p:cNvGraphicFramePr>
          <p:nvPr/>
        </p:nvGraphicFramePr>
        <p:xfrm>
          <a:off x="858838" y="1866900"/>
          <a:ext cx="2743200" cy="396875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3F8C33D-476F-5342-A476-01FD6CB9D6A9}"/>
              </a:ext>
            </a:extLst>
          </p:cNvPr>
          <p:cNvGraphicFramePr>
            <a:graphicFrameLocks noGrp="1"/>
          </p:cNvGraphicFramePr>
          <p:nvPr/>
        </p:nvGraphicFramePr>
        <p:xfrm>
          <a:off x="858838" y="3859213"/>
          <a:ext cx="5988050" cy="396875"/>
        </p:xfrm>
        <a:graphic>
          <a:graphicData uri="http://schemas.openxmlformats.org/drawingml/2006/table">
            <a:tbl>
              <a:tblPr/>
              <a:tblGrid>
                <a:gridCol w="70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91445" marR="91445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708E51-BC68-4B3C-B24C-6E52BD7F31E0}"/>
                  </a:ext>
                </a:extLst>
              </p14:cNvPr>
              <p14:cNvContentPartPr/>
              <p14:nvPr/>
            </p14:nvContentPartPr>
            <p14:xfrm>
              <a:off x="630000" y="3131280"/>
              <a:ext cx="6534360" cy="1983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708E51-BC68-4B3C-B24C-6E52BD7F31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640" y="3121920"/>
                <a:ext cx="6553080" cy="200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67FC12-6502-481E-BB48-91DB5421AE02}"/>
                  </a:ext>
                </a:extLst>
              </p14:cNvPr>
              <p14:cNvContentPartPr/>
              <p14:nvPr/>
            </p14:nvContentPartPr>
            <p14:xfrm>
              <a:off x="349560" y="756000"/>
              <a:ext cx="8385840" cy="4546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67FC12-6502-481E-BB48-91DB5421AE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200" y="746640"/>
                <a:ext cx="8404560" cy="456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4EB78FC3-D734-C348-94D8-F04D96047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list node class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F1F6B0DC-AD27-FA4C-824E-115A19C62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int data;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ListNode next;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Each list node object stores: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one piece of integer data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reference to another list node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>
                <a:ea typeface="ＭＳ Ｐゴシック" panose="020B0600070205080204" pitchFamily="34" charset="-128"/>
              </a:rPr>
              <a:t>s can be "linked" into chains to store a list of values:</a:t>
            </a:r>
          </a:p>
        </p:txBody>
      </p:sp>
      <p:graphicFrame>
        <p:nvGraphicFramePr>
          <p:cNvPr id="300089" name="Group 57">
            <a:extLst>
              <a:ext uri="{FF2B5EF4-FFF2-40B4-BE49-F238E27FC236}">
                <a16:creationId xmlns:a16="http://schemas.microsoft.com/office/drawing/2014/main" id="{AC378A19-46CD-DF49-AAFE-07081F321430}"/>
              </a:ext>
            </a:extLst>
          </p:cNvPr>
          <p:cNvGraphicFramePr>
            <a:graphicFrameLocks noGrp="1"/>
          </p:cNvGraphicFramePr>
          <p:nvPr/>
        </p:nvGraphicFramePr>
        <p:xfrm>
          <a:off x="939800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0090" name="Group 58">
            <a:extLst>
              <a:ext uri="{FF2B5EF4-FFF2-40B4-BE49-F238E27FC236}">
                <a16:creationId xmlns:a16="http://schemas.microsoft.com/office/drawing/2014/main" id="{3361E43B-6E54-8043-9EA6-5E6E85ECD66D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0091" name="Group 59">
            <a:extLst>
              <a:ext uri="{FF2B5EF4-FFF2-40B4-BE49-F238E27FC236}">
                <a16:creationId xmlns:a16="http://schemas.microsoft.com/office/drawing/2014/main" id="{147FBA80-51F4-B84B-A0B2-F19D34E10D3C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0092" name="Group 60">
            <a:extLst>
              <a:ext uri="{FF2B5EF4-FFF2-40B4-BE49-F238E27FC236}">
                <a16:creationId xmlns:a16="http://schemas.microsoft.com/office/drawing/2014/main" id="{FC71034B-669B-0546-B0E0-DAC3784875BE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5257800"/>
          <a:ext cx="1346200" cy="7922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data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next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0080" name="Line 48">
            <a:extLst>
              <a:ext uri="{FF2B5EF4-FFF2-40B4-BE49-F238E27FC236}">
                <a16:creationId xmlns:a16="http://schemas.microsoft.com/office/drawing/2014/main" id="{E70DFE93-4F87-1448-B921-C9035644E3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0081" name="Line 49">
            <a:extLst>
              <a:ext uri="{FF2B5EF4-FFF2-40B4-BE49-F238E27FC236}">
                <a16:creationId xmlns:a16="http://schemas.microsoft.com/office/drawing/2014/main" id="{A8DCDBC4-FB45-3346-B24C-077A1ECB2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0082" name="Line 50">
            <a:extLst>
              <a:ext uri="{FF2B5EF4-FFF2-40B4-BE49-F238E27FC236}">
                <a16:creationId xmlns:a16="http://schemas.microsoft.com/office/drawing/2014/main" id="{066CDB59-A1B6-BE4C-8B40-2AEDC67CD6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0083" name="Line 51">
            <a:extLst>
              <a:ext uri="{FF2B5EF4-FFF2-40B4-BE49-F238E27FC236}">
                <a16:creationId xmlns:a16="http://schemas.microsoft.com/office/drawing/2014/main" id="{3D940E34-6331-C64C-A549-8A081673F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66737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339" name="TextBox 1">
            <a:extLst>
              <a:ext uri="{FF2B5EF4-FFF2-40B4-BE49-F238E27FC236}">
                <a16:creationId xmlns:a16="http://schemas.microsoft.com/office/drawing/2014/main" id="{4844DA43-8EBD-684A-A519-55BD0A217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088" y="611663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end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DCA437B0-1527-404F-A0A7-A1BEDE47C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References to same type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2E737BDF-C227-DD4D-AAA8-63B91EB1E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would happen if we had a class that declared one of its own type as a field?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Strange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String name;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Strange other;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Will this compile?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If so, what is the behavior of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 field?  What can it do?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If not, why not?  What is the error and the reasoning behind it?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45B15D6-35F5-8948-AF92-F600D405C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 node client example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14D161F-65DB-944F-A184-8F4E33764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ConstructList1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static void main(String[]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args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list = new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list.data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42;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new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list.next.data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-3;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list.next.next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new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list.next.next.data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17;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list.next.next.next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null;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list.data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 " " +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list.next.data</a:t>
            </a:r>
            <a:endParaRPr lang="en-US" altLang="en-US" sz="1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          + " " +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list.next.next.data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42 -3 17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graphicFrame>
        <p:nvGraphicFramePr>
          <p:cNvPr id="306242" name="Group 66">
            <a:extLst>
              <a:ext uri="{FF2B5EF4-FFF2-40B4-BE49-F238E27FC236}">
                <a16:creationId xmlns:a16="http://schemas.microsoft.com/office/drawing/2014/main" id="{4212A2C2-6266-4047-8738-6DE7A9888F1E}"/>
              </a:ext>
            </a:extLst>
          </p:cNvPr>
          <p:cNvGraphicFramePr>
            <a:graphicFrameLocks noGrp="1"/>
          </p:cNvGraphicFramePr>
          <p:nvPr/>
        </p:nvGraphicFramePr>
        <p:xfrm>
          <a:off x="2843213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43" name="Group 67">
            <a:extLst>
              <a:ext uri="{FF2B5EF4-FFF2-40B4-BE49-F238E27FC236}">
                <a16:creationId xmlns:a16="http://schemas.microsoft.com/office/drawing/2014/main" id="{82FA0F49-D5CB-2A46-9B88-20882BDBBE3C}"/>
              </a:ext>
            </a:extLst>
          </p:cNvPr>
          <p:cNvGraphicFramePr>
            <a:graphicFrameLocks noGrp="1"/>
          </p:cNvGraphicFramePr>
          <p:nvPr/>
        </p:nvGraphicFramePr>
        <p:xfrm>
          <a:off x="4748213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44" name="Group 68">
            <a:extLst>
              <a:ext uri="{FF2B5EF4-FFF2-40B4-BE49-F238E27FC236}">
                <a16:creationId xmlns:a16="http://schemas.microsoft.com/office/drawing/2014/main" id="{ECD952BC-7737-DE4A-82BA-050DB06D9A71}"/>
              </a:ext>
            </a:extLst>
          </p:cNvPr>
          <p:cNvGraphicFramePr>
            <a:graphicFrameLocks noGrp="1"/>
          </p:cNvGraphicFramePr>
          <p:nvPr/>
        </p:nvGraphicFramePr>
        <p:xfrm>
          <a:off x="6653213" y="5257800"/>
          <a:ext cx="1346200" cy="7922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data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next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17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6224" name="Line 48">
            <a:extLst>
              <a:ext uri="{FF2B5EF4-FFF2-40B4-BE49-F238E27FC236}">
                <a16:creationId xmlns:a16="http://schemas.microsoft.com/office/drawing/2014/main" id="{6B6C64E6-7792-F541-88BA-40BCAC765A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4613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25" name="Line 49">
            <a:extLst>
              <a:ext uri="{FF2B5EF4-FFF2-40B4-BE49-F238E27FC236}">
                <a16:creationId xmlns:a16="http://schemas.microsoft.com/office/drawing/2014/main" id="{9D4D15B2-8A67-E740-875A-C0C66E8066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9613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27" name="Line 51">
            <a:extLst>
              <a:ext uri="{FF2B5EF4-FFF2-40B4-BE49-F238E27FC236}">
                <a16:creationId xmlns:a16="http://schemas.microsoft.com/office/drawing/2014/main" id="{2354E884-D2F7-2247-918C-7F5D3397F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66737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39" name="Line 63">
            <a:extLst>
              <a:ext uri="{FF2B5EF4-FFF2-40B4-BE49-F238E27FC236}">
                <a16:creationId xmlns:a16="http://schemas.microsoft.com/office/drawing/2014/main" id="{A303A298-2E20-364E-8B71-66DC11E7E5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5813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41" name="Text Box 65">
            <a:extLst>
              <a:ext uri="{FF2B5EF4-FFF2-40B4-BE49-F238E27FC236}">
                <a16:creationId xmlns:a16="http://schemas.microsoft.com/office/drawing/2014/main" id="{366416CB-A88F-254B-AE83-F535D6D45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5668962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charset="0"/>
                <a:ea typeface="+mn-ea"/>
              </a:rPr>
              <a:t>list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1988" y="5703991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12914</TotalTime>
  <Words>1132</Words>
  <Application>Microsoft Office PowerPoint</Application>
  <PresentationFormat>On-screen Show (4:3)</PresentationFormat>
  <Paragraphs>554</Paragraphs>
  <Slides>21</Slides>
  <Notes>1</Notes>
  <HiddenSlides>7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Road Map</vt:lpstr>
      <vt:lpstr>Array vs. linked structure</vt:lpstr>
      <vt:lpstr>Memory for a List</vt:lpstr>
      <vt:lpstr>PowerPoint Presentation</vt:lpstr>
      <vt:lpstr>A list node class</vt:lpstr>
      <vt:lpstr>References to same type</vt:lpstr>
      <vt:lpstr>List node client example</vt:lpstr>
      <vt:lpstr>List node w/ constructor</vt:lpstr>
      <vt:lpstr>Linked node problem 1</vt:lpstr>
      <vt:lpstr>Linked node problem 2</vt:lpstr>
      <vt:lpstr>pollev.com/cse143</vt:lpstr>
      <vt:lpstr>Reassigning references</vt:lpstr>
      <vt:lpstr>References vs. objects</vt:lpstr>
      <vt:lpstr>Linked node problem 3</vt:lpstr>
      <vt:lpstr>Linked node problem 3</vt:lpstr>
      <vt:lpstr>Linked node problem 3</vt:lpstr>
      <vt:lpstr>Linked node problem 3</vt:lpstr>
      <vt:lpstr>Linked node problem 3</vt:lpstr>
      <vt:lpstr>Linked node problem 4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Hunter Schafer</cp:lastModifiedBy>
  <cp:revision>54</cp:revision>
  <cp:lastPrinted>2019-10-07T23:01:35Z</cp:lastPrinted>
  <dcterms:created xsi:type="dcterms:W3CDTF">2013-01-18T06:01:52Z</dcterms:created>
  <dcterms:modified xsi:type="dcterms:W3CDTF">2021-10-11T22:41:38Z</dcterms:modified>
</cp:coreProperties>
</file>