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56" r:id="rId2"/>
    <p:sldId id="273" r:id="rId3"/>
    <p:sldId id="274" r:id="rId4"/>
    <p:sldId id="329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9" r:id="rId14"/>
    <p:sldId id="310" r:id="rId15"/>
    <p:sldId id="312" r:id="rId16"/>
    <p:sldId id="313" r:id="rId17"/>
    <p:sldId id="314" r:id="rId18"/>
    <p:sldId id="315" r:id="rId19"/>
    <p:sldId id="328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08" r:id="rId31"/>
    <p:sldId id="330" r:id="rId32"/>
    <p:sldId id="32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1B9D62-9134-594A-9515-892EBB7BDA41}" v="405" dt="2021-11-11T18:25:18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59" autoAdjust="0"/>
    <p:restoredTop sz="95603"/>
  </p:normalViewPr>
  <p:slideViewPr>
    <p:cSldViewPr snapToGrid="0">
      <p:cViewPr>
        <p:scale>
          <a:sx n="91" d="100"/>
          <a:sy n="91" d="100"/>
        </p:scale>
        <p:origin x="99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4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Ka" userId="6916eaee1c80ef4e" providerId="LiveId" clId="{EB1B9D62-9134-594A-9515-892EBB7BDA41}"/>
    <pc:docChg chg="undo custSel addSld delSld modSld">
      <pc:chgData name="Taylor Ka" userId="6916eaee1c80ef4e" providerId="LiveId" clId="{EB1B9D62-9134-594A-9515-892EBB7BDA41}" dt="2021-11-11T20:28:51.587" v="917" actId="20577"/>
      <pc:docMkLst>
        <pc:docMk/>
      </pc:docMkLst>
      <pc:sldChg chg="modSp mod">
        <pc:chgData name="Taylor Ka" userId="6916eaee1c80ef4e" providerId="LiveId" clId="{EB1B9D62-9134-594A-9515-892EBB7BDA41}" dt="2021-11-11T20:28:51.587" v="917" actId="20577"/>
        <pc:sldMkLst>
          <pc:docMk/>
          <pc:sldMk cId="3207730284" sldId="256"/>
        </pc:sldMkLst>
        <pc:spChg chg="mod">
          <ac:chgData name="Taylor Ka" userId="6916eaee1c80ef4e" providerId="LiveId" clId="{EB1B9D62-9134-594A-9515-892EBB7BDA41}" dt="2021-11-11T20:28:51.587" v="917" actId="20577"/>
          <ac:spMkLst>
            <pc:docMk/>
            <pc:sldMk cId="3207730284" sldId="256"/>
            <ac:spMk id="2" creationId="{DC2B641E-0734-4342-B2C4-38EAE62B9DAF}"/>
          </ac:spMkLst>
        </pc:spChg>
      </pc:sldChg>
      <pc:sldChg chg="del">
        <pc:chgData name="Taylor Ka" userId="6916eaee1c80ef4e" providerId="LiveId" clId="{EB1B9D62-9134-594A-9515-892EBB7BDA41}" dt="2021-11-08T02:50:44.909" v="431" actId="2696"/>
        <pc:sldMkLst>
          <pc:docMk/>
          <pc:sldMk cId="1903239534" sldId="260"/>
        </pc:sldMkLst>
      </pc:sldChg>
      <pc:sldChg chg="del">
        <pc:chgData name="Taylor Ka" userId="6916eaee1c80ef4e" providerId="LiveId" clId="{EB1B9D62-9134-594A-9515-892EBB7BDA41}" dt="2021-11-08T02:50:43.280" v="430" actId="2696"/>
        <pc:sldMkLst>
          <pc:docMk/>
          <pc:sldMk cId="2922856410" sldId="271"/>
        </pc:sldMkLst>
      </pc:sldChg>
      <pc:sldChg chg="modSp mod">
        <pc:chgData name="Taylor Ka" userId="6916eaee1c80ef4e" providerId="LiveId" clId="{EB1B9D62-9134-594A-9515-892EBB7BDA41}" dt="2021-11-10T18:58:51.816" v="831" actId="20577"/>
        <pc:sldMkLst>
          <pc:docMk/>
          <pc:sldMk cId="1112890200" sldId="273"/>
        </pc:sldMkLst>
        <pc:spChg chg="mod">
          <ac:chgData name="Taylor Ka" userId="6916eaee1c80ef4e" providerId="LiveId" clId="{EB1B9D62-9134-594A-9515-892EBB7BDA41}" dt="2021-11-10T18:58:51.816" v="831" actId="20577"/>
          <ac:spMkLst>
            <pc:docMk/>
            <pc:sldMk cId="1112890200" sldId="273"/>
            <ac:spMk id="3" creationId="{10A0BD7C-F0D9-8C4D-BC04-7DF2FA4B6940}"/>
          </ac:spMkLst>
        </pc:spChg>
      </pc:sldChg>
      <pc:sldChg chg="del">
        <pc:chgData name="Taylor Ka" userId="6916eaee1c80ef4e" providerId="LiveId" clId="{EB1B9D62-9134-594A-9515-892EBB7BDA41}" dt="2021-11-08T02:50:40.263" v="429" actId="2696"/>
        <pc:sldMkLst>
          <pc:docMk/>
          <pc:sldMk cId="311047676" sldId="275"/>
        </pc:sldMkLst>
      </pc:sldChg>
      <pc:sldChg chg="del">
        <pc:chgData name="Taylor Ka" userId="6916eaee1c80ef4e" providerId="LiveId" clId="{EB1B9D62-9134-594A-9515-892EBB7BDA41}" dt="2021-11-08T02:50:40.263" v="429" actId="2696"/>
        <pc:sldMkLst>
          <pc:docMk/>
          <pc:sldMk cId="371103564" sldId="276"/>
        </pc:sldMkLst>
      </pc:sldChg>
      <pc:sldChg chg="del">
        <pc:chgData name="Taylor Ka" userId="6916eaee1c80ef4e" providerId="LiveId" clId="{EB1B9D62-9134-594A-9515-892EBB7BDA41}" dt="2021-11-08T02:50:40.263" v="429" actId="2696"/>
        <pc:sldMkLst>
          <pc:docMk/>
          <pc:sldMk cId="2084626808" sldId="277"/>
        </pc:sldMkLst>
      </pc:sldChg>
      <pc:sldChg chg="del">
        <pc:chgData name="Taylor Ka" userId="6916eaee1c80ef4e" providerId="LiveId" clId="{EB1B9D62-9134-594A-9515-892EBB7BDA41}" dt="2021-11-08T02:50:40.263" v="429" actId="2696"/>
        <pc:sldMkLst>
          <pc:docMk/>
          <pc:sldMk cId="4184673439" sldId="278"/>
        </pc:sldMkLst>
      </pc:sldChg>
      <pc:sldChg chg="del">
        <pc:chgData name="Taylor Ka" userId="6916eaee1c80ef4e" providerId="LiveId" clId="{EB1B9D62-9134-594A-9515-892EBB7BDA41}" dt="2021-11-08T02:50:40.263" v="429" actId="2696"/>
        <pc:sldMkLst>
          <pc:docMk/>
          <pc:sldMk cId="2596868104" sldId="279"/>
        </pc:sldMkLst>
      </pc:sldChg>
      <pc:sldChg chg="del">
        <pc:chgData name="Taylor Ka" userId="6916eaee1c80ef4e" providerId="LiveId" clId="{EB1B9D62-9134-594A-9515-892EBB7BDA41}" dt="2021-11-08T02:50:40.263" v="429" actId="2696"/>
        <pc:sldMkLst>
          <pc:docMk/>
          <pc:sldMk cId="382907834" sldId="280"/>
        </pc:sldMkLst>
      </pc:sldChg>
      <pc:sldChg chg="del">
        <pc:chgData name="Taylor Ka" userId="6916eaee1c80ef4e" providerId="LiveId" clId="{EB1B9D62-9134-594A-9515-892EBB7BDA41}" dt="2021-11-08T02:50:40.263" v="429" actId="2696"/>
        <pc:sldMkLst>
          <pc:docMk/>
          <pc:sldMk cId="5594568" sldId="281"/>
        </pc:sldMkLst>
      </pc:sldChg>
      <pc:sldChg chg="del">
        <pc:chgData name="Taylor Ka" userId="6916eaee1c80ef4e" providerId="LiveId" clId="{EB1B9D62-9134-594A-9515-892EBB7BDA41}" dt="2021-11-08T02:50:40.263" v="429" actId="2696"/>
        <pc:sldMkLst>
          <pc:docMk/>
          <pc:sldMk cId="1371341920" sldId="282"/>
        </pc:sldMkLst>
      </pc:sldChg>
      <pc:sldChg chg="del">
        <pc:chgData name="Taylor Ka" userId="6916eaee1c80ef4e" providerId="LiveId" clId="{EB1B9D62-9134-594A-9515-892EBB7BDA41}" dt="2021-11-08T02:50:40.263" v="429" actId="2696"/>
        <pc:sldMkLst>
          <pc:docMk/>
          <pc:sldMk cId="3858787792" sldId="283"/>
        </pc:sldMkLst>
      </pc:sldChg>
      <pc:sldChg chg="del">
        <pc:chgData name="Taylor Ka" userId="6916eaee1c80ef4e" providerId="LiveId" clId="{EB1B9D62-9134-594A-9515-892EBB7BDA41}" dt="2021-11-08T02:50:40.263" v="429" actId="2696"/>
        <pc:sldMkLst>
          <pc:docMk/>
          <pc:sldMk cId="3502615479" sldId="284"/>
        </pc:sldMkLst>
      </pc:sldChg>
      <pc:sldChg chg="del">
        <pc:chgData name="Taylor Ka" userId="6916eaee1c80ef4e" providerId="LiveId" clId="{EB1B9D62-9134-594A-9515-892EBB7BDA41}" dt="2021-11-08T02:50:40.263" v="429" actId="2696"/>
        <pc:sldMkLst>
          <pc:docMk/>
          <pc:sldMk cId="3549889949" sldId="285"/>
        </pc:sldMkLst>
      </pc:sldChg>
      <pc:sldChg chg="del">
        <pc:chgData name="Taylor Ka" userId="6916eaee1c80ef4e" providerId="LiveId" clId="{EB1B9D62-9134-594A-9515-892EBB7BDA41}" dt="2021-11-08T02:50:40.263" v="429" actId="2696"/>
        <pc:sldMkLst>
          <pc:docMk/>
          <pc:sldMk cId="1598168442" sldId="286"/>
        </pc:sldMkLst>
      </pc:sldChg>
      <pc:sldChg chg="del">
        <pc:chgData name="Taylor Ka" userId="6916eaee1c80ef4e" providerId="LiveId" clId="{EB1B9D62-9134-594A-9515-892EBB7BDA41}" dt="2021-11-08T02:50:40.263" v="429" actId="2696"/>
        <pc:sldMkLst>
          <pc:docMk/>
          <pc:sldMk cId="1461909366" sldId="287"/>
        </pc:sldMkLst>
      </pc:sldChg>
      <pc:sldChg chg="del">
        <pc:chgData name="Taylor Ka" userId="6916eaee1c80ef4e" providerId="LiveId" clId="{EB1B9D62-9134-594A-9515-892EBB7BDA41}" dt="2021-11-08T02:50:40.263" v="429" actId="2696"/>
        <pc:sldMkLst>
          <pc:docMk/>
          <pc:sldMk cId="3838600973" sldId="288"/>
        </pc:sldMkLst>
      </pc:sldChg>
      <pc:sldChg chg="del">
        <pc:chgData name="Taylor Ka" userId="6916eaee1c80ef4e" providerId="LiveId" clId="{EB1B9D62-9134-594A-9515-892EBB7BDA41}" dt="2021-11-08T02:50:40.263" v="429" actId="2696"/>
        <pc:sldMkLst>
          <pc:docMk/>
          <pc:sldMk cId="4126564806" sldId="289"/>
        </pc:sldMkLst>
      </pc:sldChg>
      <pc:sldChg chg="del">
        <pc:chgData name="Taylor Ka" userId="6916eaee1c80ef4e" providerId="LiveId" clId="{EB1B9D62-9134-594A-9515-892EBB7BDA41}" dt="2021-11-08T02:50:40.263" v="429" actId="2696"/>
        <pc:sldMkLst>
          <pc:docMk/>
          <pc:sldMk cId="2255207843" sldId="290"/>
        </pc:sldMkLst>
      </pc:sldChg>
      <pc:sldChg chg="del">
        <pc:chgData name="Taylor Ka" userId="6916eaee1c80ef4e" providerId="LiveId" clId="{EB1B9D62-9134-594A-9515-892EBB7BDA41}" dt="2021-11-08T02:50:40.263" v="429" actId="2696"/>
        <pc:sldMkLst>
          <pc:docMk/>
          <pc:sldMk cId="2850312821" sldId="291"/>
        </pc:sldMkLst>
      </pc:sldChg>
      <pc:sldChg chg="addSp delSp modSp">
        <pc:chgData name="Taylor Ka" userId="6916eaee1c80ef4e" providerId="LiveId" clId="{EB1B9D62-9134-594A-9515-892EBB7BDA41}" dt="2021-11-10T19:00:21.045" v="849" actId="1037"/>
        <pc:sldMkLst>
          <pc:docMk/>
          <pc:sldMk cId="2303702554" sldId="292"/>
        </pc:sldMkLst>
        <pc:picChg chg="add mod">
          <ac:chgData name="Taylor Ka" userId="6916eaee1c80ef4e" providerId="LiveId" clId="{EB1B9D62-9134-594A-9515-892EBB7BDA41}" dt="2021-11-10T19:00:21.045" v="849" actId="1037"/>
          <ac:picMkLst>
            <pc:docMk/>
            <pc:sldMk cId="2303702554" sldId="292"/>
            <ac:picMk id="1026" creationId="{748386B2-A3FC-5F44-A080-854CC85BE03F}"/>
          </ac:picMkLst>
        </pc:picChg>
        <pc:picChg chg="del">
          <ac:chgData name="Taylor Ka" userId="6916eaee1c80ef4e" providerId="LiveId" clId="{EB1B9D62-9134-594A-9515-892EBB7BDA41}" dt="2021-11-10T18:59:44.245" v="832" actId="478"/>
          <ac:picMkLst>
            <pc:docMk/>
            <pc:sldMk cId="2303702554" sldId="292"/>
            <ac:picMk id="2050" creationId="{B1E60BF9-5321-104E-B635-AC95CC49C9A6}"/>
          </ac:picMkLst>
        </pc:picChg>
      </pc:sldChg>
      <pc:sldChg chg="addSp delSp modSp mod">
        <pc:chgData name="Taylor Ka" userId="6916eaee1c80ef4e" providerId="LiveId" clId="{EB1B9D62-9134-594A-9515-892EBB7BDA41}" dt="2021-11-08T06:41:52.303" v="645" actId="20577"/>
        <pc:sldMkLst>
          <pc:docMk/>
          <pc:sldMk cId="2077220476" sldId="308"/>
        </pc:sldMkLst>
        <pc:spChg chg="mod">
          <ac:chgData name="Taylor Ka" userId="6916eaee1c80ef4e" providerId="LiveId" clId="{EB1B9D62-9134-594A-9515-892EBB7BDA41}" dt="2021-11-08T02:36:46.864" v="28" actId="20577"/>
          <ac:spMkLst>
            <pc:docMk/>
            <pc:sldMk cId="2077220476" sldId="308"/>
            <ac:spMk id="2" creationId="{94E39C15-993C-3D40-8890-FA5E4FCF4539}"/>
          </ac:spMkLst>
        </pc:spChg>
        <pc:spChg chg="mod">
          <ac:chgData name="Taylor Ka" userId="6916eaee1c80ef4e" providerId="LiveId" clId="{EB1B9D62-9134-594A-9515-892EBB7BDA41}" dt="2021-11-08T02:47:46.717" v="392" actId="1076"/>
          <ac:spMkLst>
            <pc:docMk/>
            <pc:sldMk cId="2077220476" sldId="308"/>
            <ac:spMk id="3" creationId="{DC059870-4F90-384E-829F-2B7DDBCEA6FF}"/>
          </ac:spMkLst>
        </pc:spChg>
        <pc:spChg chg="del">
          <ac:chgData name="Taylor Ka" userId="6916eaee1c80ef4e" providerId="LiveId" clId="{EB1B9D62-9134-594A-9515-892EBB7BDA41}" dt="2021-11-08T02:37:01.635" v="36" actId="478"/>
          <ac:spMkLst>
            <pc:docMk/>
            <pc:sldMk cId="2077220476" sldId="308"/>
            <ac:spMk id="6" creationId="{1A6A3BC4-E87E-044E-A1CC-A520AB3FCBF5}"/>
          </ac:spMkLst>
        </pc:spChg>
        <pc:spChg chg="del">
          <ac:chgData name="Taylor Ka" userId="6916eaee1c80ef4e" providerId="LiveId" clId="{EB1B9D62-9134-594A-9515-892EBB7BDA41}" dt="2021-11-08T02:37:04.048" v="37" actId="478"/>
          <ac:spMkLst>
            <pc:docMk/>
            <pc:sldMk cId="2077220476" sldId="308"/>
            <ac:spMk id="11" creationId="{67725509-E1BF-2041-AB72-1E27A42AC544}"/>
          </ac:spMkLst>
        </pc:spChg>
        <pc:spChg chg="del">
          <ac:chgData name="Taylor Ka" userId="6916eaee1c80ef4e" providerId="LiveId" clId="{EB1B9D62-9134-594A-9515-892EBB7BDA41}" dt="2021-11-08T02:37:04.048" v="37" actId="478"/>
          <ac:spMkLst>
            <pc:docMk/>
            <pc:sldMk cId="2077220476" sldId="308"/>
            <ac:spMk id="13" creationId="{77FB57D9-79BD-D54A-AE3F-B21C669BF6DB}"/>
          </ac:spMkLst>
        </pc:spChg>
        <pc:spChg chg="mod">
          <ac:chgData name="Taylor Ka" userId="6916eaee1c80ef4e" providerId="LiveId" clId="{EB1B9D62-9134-594A-9515-892EBB7BDA41}" dt="2021-11-08T02:47:46.717" v="392" actId="1076"/>
          <ac:spMkLst>
            <pc:docMk/>
            <pc:sldMk cId="2077220476" sldId="308"/>
            <ac:spMk id="20" creationId="{0607C2F4-C2F0-8B4E-A3B4-FA1EA5A44CAA}"/>
          </ac:spMkLst>
        </pc:spChg>
        <pc:spChg chg="del">
          <ac:chgData name="Taylor Ka" userId="6916eaee1c80ef4e" providerId="LiveId" clId="{EB1B9D62-9134-594A-9515-892EBB7BDA41}" dt="2021-11-08T02:37:04.048" v="37" actId="478"/>
          <ac:spMkLst>
            <pc:docMk/>
            <pc:sldMk cId="2077220476" sldId="308"/>
            <ac:spMk id="21" creationId="{129DB945-5B72-584F-95DB-486CDCEAD865}"/>
          </ac:spMkLst>
        </pc:spChg>
        <pc:spChg chg="del">
          <ac:chgData name="Taylor Ka" userId="6916eaee1c80ef4e" providerId="LiveId" clId="{EB1B9D62-9134-594A-9515-892EBB7BDA41}" dt="2021-11-08T02:36:59.309" v="35" actId="478"/>
          <ac:spMkLst>
            <pc:docMk/>
            <pc:sldMk cId="2077220476" sldId="308"/>
            <ac:spMk id="23" creationId="{DA07B9E2-ABB5-594F-AA71-602637418B38}"/>
          </ac:spMkLst>
        </pc:spChg>
        <pc:spChg chg="del">
          <ac:chgData name="Taylor Ka" userId="6916eaee1c80ef4e" providerId="LiveId" clId="{EB1B9D62-9134-594A-9515-892EBB7BDA41}" dt="2021-11-08T02:37:04.048" v="37" actId="478"/>
          <ac:spMkLst>
            <pc:docMk/>
            <pc:sldMk cId="2077220476" sldId="308"/>
            <ac:spMk id="27" creationId="{13DE2449-E760-2A4C-B34B-3E2907BF309B}"/>
          </ac:spMkLst>
        </pc:spChg>
        <pc:spChg chg="del">
          <ac:chgData name="Taylor Ka" userId="6916eaee1c80ef4e" providerId="LiveId" clId="{EB1B9D62-9134-594A-9515-892EBB7BDA41}" dt="2021-11-08T02:37:04.048" v="37" actId="478"/>
          <ac:spMkLst>
            <pc:docMk/>
            <pc:sldMk cId="2077220476" sldId="308"/>
            <ac:spMk id="28" creationId="{09F5D17E-0CB5-1347-8D23-B1154B9AB201}"/>
          </ac:spMkLst>
        </pc:spChg>
        <pc:spChg chg="del">
          <ac:chgData name="Taylor Ka" userId="6916eaee1c80ef4e" providerId="LiveId" clId="{EB1B9D62-9134-594A-9515-892EBB7BDA41}" dt="2021-11-08T02:37:04.048" v="37" actId="478"/>
          <ac:spMkLst>
            <pc:docMk/>
            <pc:sldMk cId="2077220476" sldId="308"/>
            <ac:spMk id="29" creationId="{360C982D-9B38-D74C-A6B5-4A4D597B3C7B}"/>
          </ac:spMkLst>
        </pc:spChg>
        <pc:spChg chg="del">
          <ac:chgData name="Taylor Ka" userId="6916eaee1c80ef4e" providerId="LiveId" clId="{EB1B9D62-9134-594A-9515-892EBB7BDA41}" dt="2021-11-08T02:37:04.048" v="37" actId="478"/>
          <ac:spMkLst>
            <pc:docMk/>
            <pc:sldMk cId="2077220476" sldId="308"/>
            <ac:spMk id="30" creationId="{A0CB33F8-02D4-2B4D-9126-C40604B7E501}"/>
          </ac:spMkLst>
        </pc:spChg>
        <pc:spChg chg="del">
          <ac:chgData name="Taylor Ka" userId="6916eaee1c80ef4e" providerId="LiveId" clId="{EB1B9D62-9134-594A-9515-892EBB7BDA41}" dt="2021-11-08T02:37:04.048" v="37" actId="478"/>
          <ac:spMkLst>
            <pc:docMk/>
            <pc:sldMk cId="2077220476" sldId="308"/>
            <ac:spMk id="31" creationId="{47C3CD79-BF2C-4248-B1E0-D3851B935C3E}"/>
          </ac:spMkLst>
        </pc:spChg>
        <pc:spChg chg="del">
          <ac:chgData name="Taylor Ka" userId="6916eaee1c80ef4e" providerId="LiveId" clId="{EB1B9D62-9134-594A-9515-892EBB7BDA41}" dt="2021-11-08T02:37:04.048" v="37" actId="478"/>
          <ac:spMkLst>
            <pc:docMk/>
            <pc:sldMk cId="2077220476" sldId="308"/>
            <ac:spMk id="41" creationId="{7E6AC96F-686B-C949-8588-C2878A5B98FF}"/>
          </ac:spMkLst>
        </pc:spChg>
        <pc:spChg chg="del">
          <ac:chgData name="Taylor Ka" userId="6916eaee1c80ef4e" providerId="LiveId" clId="{EB1B9D62-9134-594A-9515-892EBB7BDA41}" dt="2021-11-08T02:37:04.048" v="37" actId="478"/>
          <ac:spMkLst>
            <pc:docMk/>
            <pc:sldMk cId="2077220476" sldId="308"/>
            <ac:spMk id="42" creationId="{9C5D2554-6282-A44B-87D3-4831A34C9217}"/>
          </ac:spMkLst>
        </pc:spChg>
        <pc:spChg chg="del">
          <ac:chgData name="Taylor Ka" userId="6916eaee1c80ef4e" providerId="LiveId" clId="{EB1B9D62-9134-594A-9515-892EBB7BDA41}" dt="2021-11-08T02:37:04.048" v="37" actId="478"/>
          <ac:spMkLst>
            <pc:docMk/>
            <pc:sldMk cId="2077220476" sldId="308"/>
            <ac:spMk id="43" creationId="{DF84897F-6341-2B46-8B8C-F09B5B7D2C35}"/>
          </ac:spMkLst>
        </pc:spChg>
        <pc:spChg chg="del">
          <ac:chgData name="Taylor Ka" userId="6916eaee1c80ef4e" providerId="LiveId" clId="{EB1B9D62-9134-594A-9515-892EBB7BDA41}" dt="2021-11-08T02:37:04.048" v="37" actId="478"/>
          <ac:spMkLst>
            <pc:docMk/>
            <pc:sldMk cId="2077220476" sldId="308"/>
            <ac:spMk id="45" creationId="{2677888F-CD53-B34E-9915-702159FDF404}"/>
          </ac:spMkLst>
        </pc:spChg>
        <pc:spChg chg="del">
          <ac:chgData name="Taylor Ka" userId="6916eaee1c80ef4e" providerId="LiveId" clId="{EB1B9D62-9134-594A-9515-892EBB7BDA41}" dt="2021-11-08T02:37:04.048" v="37" actId="478"/>
          <ac:spMkLst>
            <pc:docMk/>
            <pc:sldMk cId="2077220476" sldId="308"/>
            <ac:spMk id="46" creationId="{CDDA2D85-A649-1C44-B1FF-81665621C755}"/>
          </ac:spMkLst>
        </pc:spChg>
        <pc:spChg chg="del">
          <ac:chgData name="Taylor Ka" userId="6916eaee1c80ef4e" providerId="LiveId" clId="{EB1B9D62-9134-594A-9515-892EBB7BDA41}" dt="2021-11-08T02:37:04.048" v="37" actId="478"/>
          <ac:spMkLst>
            <pc:docMk/>
            <pc:sldMk cId="2077220476" sldId="308"/>
            <ac:spMk id="47" creationId="{514A718A-03A6-1242-B1D1-EF474D6A4D4C}"/>
          </ac:spMkLst>
        </pc:spChg>
        <pc:spChg chg="del">
          <ac:chgData name="Taylor Ka" userId="6916eaee1c80ef4e" providerId="LiveId" clId="{EB1B9D62-9134-594A-9515-892EBB7BDA41}" dt="2021-11-08T02:37:04.048" v="37" actId="478"/>
          <ac:spMkLst>
            <pc:docMk/>
            <pc:sldMk cId="2077220476" sldId="308"/>
            <ac:spMk id="48" creationId="{8B13D99A-5C2C-A244-B43F-A78202ABFC97}"/>
          </ac:spMkLst>
        </pc:spChg>
        <pc:spChg chg="del">
          <ac:chgData name="Taylor Ka" userId="6916eaee1c80ef4e" providerId="LiveId" clId="{EB1B9D62-9134-594A-9515-892EBB7BDA41}" dt="2021-11-08T02:37:04.048" v="37" actId="478"/>
          <ac:spMkLst>
            <pc:docMk/>
            <pc:sldMk cId="2077220476" sldId="308"/>
            <ac:spMk id="49" creationId="{312C54A6-0252-DD4F-BAEA-485EA77BB94F}"/>
          </ac:spMkLst>
        </pc:spChg>
        <pc:spChg chg="del">
          <ac:chgData name="Taylor Ka" userId="6916eaee1c80ef4e" providerId="LiveId" clId="{EB1B9D62-9134-594A-9515-892EBB7BDA41}" dt="2021-11-08T02:37:04.048" v="37" actId="478"/>
          <ac:spMkLst>
            <pc:docMk/>
            <pc:sldMk cId="2077220476" sldId="308"/>
            <ac:spMk id="50" creationId="{68751991-8262-414D-A5D9-488003D889BB}"/>
          </ac:spMkLst>
        </pc:spChg>
        <pc:spChg chg="del">
          <ac:chgData name="Taylor Ka" userId="6916eaee1c80ef4e" providerId="LiveId" clId="{EB1B9D62-9134-594A-9515-892EBB7BDA41}" dt="2021-11-08T02:37:04.048" v="37" actId="478"/>
          <ac:spMkLst>
            <pc:docMk/>
            <pc:sldMk cId="2077220476" sldId="308"/>
            <ac:spMk id="51" creationId="{92D0C369-C694-AD40-8CDC-0E9C6FE99FB5}"/>
          </ac:spMkLst>
        </pc:spChg>
        <pc:spChg chg="add mod">
          <ac:chgData name="Taylor Ka" userId="6916eaee1c80ef4e" providerId="LiveId" clId="{EB1B9D62-9134-594A-9515-892EBB7BDA41}" dt="2021-11-08T06:41:50.449" v="639" actId="20577"/>
          <ac:spMkLst>
            <pc:docMk/>
            <pc:sldMk cId="2077220476" sldId="308"/>
            <ac:spMk id="52" creationId="{B5D5B67C-F25F-4C45-879B-84BB2240B0E8}"/>
          </ac:spMkLst>
        </pc:spChg>
        <pc:spChg chg="add mod">
          <ac:chgData name="Taylor Ka" userId="6916eaee1c80ef4e" providerId="LiveId" clId="{EB1B9D62-9134-594A-9515-892EBB7BDA41}" dt="2021-11-08T06:41:52.303" v="645" actId="20577"/>
          <ac:spMkLst>
            <pc:docMk/>
            <pc:sldMk cId="2077220476" sldId="308"/>
            <ac:spMk id="53" creationId="{461B0804-1D4D-1D43-90C7-2768A3E32A96}"/>
          </ac:spMkLst>
        </pc:spChg>
        <pc:spChg chg="del">
          <ac:chgData name="Taylor Ka" userId="6916eaee1c80ef4e" providerId="LiveId" clId="{EB1B9D62-9134-594A-9515-892EBB7BDA41}" dt="2021-11-08T02:37:04.048" v="37" actId="478"/>
          <ac:spMkLst>
            <pc:docMk/>
            <pc:sldMk cId="2077220476" sldId="308"/>
            <ac:spMk id="58" creationId="{F412BF81-0942-2F4F-816B-910A8ED7ACC3}"/>
          </ac:spMkLst>
        </pc:spChg>
        <pc:spChg chg="add mod">
          <ac:chgData name="Taylor Ka" userId="6916eaee1c80ef4e" providerId="LiveId" clId="{EB1B9D62-9134-594A-9515-892EBB7BDA41}" dt="2021-11-08T02:38:11.789" v="129" actId="1076"/>
          <ac:spMkLst>
            <pc:docMk/>
            <pc:sldMk cId="2077220476" sldId="308"/>
            <ac:spMk id="64" creationId="{6DA0E00F-DFF1-7245-97E0-BAA4FDE498FD}"/>
          </ac:spMkLst>
        </pc:spChg>
        <pc:spChg chg="add mod">
          <ac:chgData name="Taylor Ka" userId="6916eaee1c80ef4e" providerId="LiveId" clId="{EB1B9D62-9134-594A-9515-892EBB7BDA41}" dt="2021-11-08T02:47:54.777" v="394" actId="1076"/>
          <ac:spMkLst>
            <pc:docMk/>
            <pc:sldMk cId="2077220476" sldId="308"/>
            <ac:spMk id="67" creationId="{E19E5C17-C28F-8443-A7FE-5B376DD9620D}"/>
          </ac:spMkLst>
        </pc:spChg>
        <pc:spChg chg="add del mod">
          <ac:chgData name="Taylor Ka" userId="6916eaee1c80ef4e" providerId="LiveId" clId="{EB1B9D62-9134-594A-9515-892EBB7BDA41}" dt="2021-11-08T02:47:04.905" v="385" actId="20577"/>
          <ac:spMkLst>
            <pc:docMk/>
            <pc:sldMk cId="2077220476" sldId="308"/>
            <ac:spMk id="68" creationId="{B8671A3A-F038-0445-B516-9CED709F58E3}"/>
          </ac:spMkLst>
        </pc:spChg>
        <pc:spChg chg="add mod">
          <ac:chgData name="Taylor Ka" userId="6916eaee1c80ef4e" providerId="LiveId" clId="{EB1B9D62-9134-594A-9515-892EBB7BDA41}" dt="2021-11-08T02:47:58.994" v="395" actId="1076"/>
          <ac:spMkLst>
            <pc:docMk/>
            <pc:sldMk cId="2077220476" sldId="308"/>
            <ac:spMk id="69" creationId="{2C088436-DDB6-144E-864F-2137E0ADFE7F}"/>
          </ac:spMkLst>
        </pc:spChg>
        <pc:spChg chg="add del mod">
          <ac:chgData name="Taylor Ka" userId="6916eaee1c80ef4e" providerId="LiveId" clId="{EB1B9D62-9134-594A-9515-892EBB7BDA41}" dt="2021-11-08T02:39:27.720" v="177" actId="478"/>
          <ac:spMkLst>
            <pc:docMk/>
            <pc:sldMk cId="2077220476" sldId="308"/>
            <ac:spMk id="70" creationId="{EA06B0CC-643C-284E-9DA2-F167B73FD25B}"/>
          </ac:spMkLst>
        </pc:spChg>
        <pc:spChg chg="add del mod">
          <ac:chgData name="Taylor Ka" userId="6916eaee1c80ef4e" providerId="LiveId" clId="{EB1B9D62-9134-594A-9515-892EBB7BDA41}" dt="2021-11-08T02:39:27.720" v="177" actId="478"/>
          <ac:spMkLst>
            <pc:docMk/>
            <pc:sldMk cId="2077220476" sldId="308"/>
            <ac:spMk id="72" creationId="{29D23FBE-B389-984B-86AB-88AB159D4BB9}"/>
          </ac:spMkLst>
        </pc:spChg>
        <pc:spChg chg="add mod">
          <ac:chgData name="Taylor Ka" userId="6916eaee1c80ef4e" providerId="LiveId" clId="{EB1B9D62-9134-594A-9515-892EBB7BDA41}" dt="2021-11-08T02:45:34.904" v="348" actId="20577"/>
          <ac:spMkLst>
            <pc:docMk/>
            <pc:sldMk cId="2077220476" sldId="308"/>
            <ac:spMk id="73" creationId="{7FC93910-B153-1A48-8CFA-7A851AAFF930}"/>
          </ac:spMkLst>
        </pc:spChg>
        <pc:spChg chg="add mod">
          <ac:chgData name="Taylor Ka" userId="6916eaee1c80ef4e" providerId="LiveId" clId="{EB1B9D62-9134-594A-9515-892EBB7BDA41}" dt="2021-11-08T02:48:09.412" v="398" actId="207"/>
          <ac:spMkLst>
            <pc:docMk/>
            <pc:sldMk cId="2077220476" sldId="308"/>
            <ac:spMk id="75" creationId="{1A9C8AA4-488F-2C4F-8188-E460C835536B}"/>
          </ac:spMkLst>
        </pc:spChg>
        <pc:spChg chg="add mod">
          <ac:chgData name="Taylor Ka" userId="6916eaee1c80ef4e" providerId="LiveId" clId="{EB1B9D62-9134-594A-9515-892EBB7BDA41}" dt="2021-11-08T02:48:06.928" v="397" actId="207"/>
          <ac:spMkLst>
            <pc:docMk/>
            <pc:sldMk cId="2077220476" sldId="308"/>
            <ac:spMk id="76" creationId="{FB02E26A-83FF-8C4F-882E-738896615055}"/>
          </ac:spMkLst>
        </pc:spChg>
        <pc:spChg chg="add del mod">
          <ac:chgData name="Taylor Ka" userId="6916eaee1c80ef4e" providerId="LiveId" clId="{EB1B9D62-9134-594A-9515-892EBB7BDA41}" dt="2021-11-08T02:39:44.520" v="187"/>
          <ac:spMkLst>
            <pc:docMk/>
            <pc:sldMk cId="2077220476" sldId="308"/>
            <ac:spMk id="77" creationId="{175C560B-0442-7A41-9DEF-1C603D63537B}"/>
          </ac:spMkLst>
        </pc:spChg>
        <pc:spChg chg="add mod">
          <ac:chgData name="Taylor Ka" userId="6916eaee1c80ef4e" providerId="LiveId" clId="{EB1B9D62-9134-594A-9515-892EBB7BDA41}" dt="2021-11-08T02:46:47.784" v="376" actId="1076"/>
          <ac:spMkLst>
            <pc:docMk/>
            <pc:sldMk cId="2077220476" sldId="308"/>
            <ac:spMk id="83" creationId="{6FFFC524-80CD-DA42-8628-DC60471AF137}"/>
          </ac:spMkLst>
        </pc:spChg>
        <pc:spChg chg="add mod">
          <ac:chgData name="Taylor Ka" userId="6916eaee1c80ef4e" providerId="LiveId" clId="{EB1B9D62-9134-594A-9515-892EBB7BDA41}" dt="2021-11-08T02:46:44.950" v="375" actId="1076"/>
          <ac:spMkLst>
            <pc:docMk/>
            <pc:sldMk cId="2077220476" sldId="308"/>
            <ac:spMk id="84" creationId="{80D980BD-859A-0642-9939-CEEF431276F9}"/>
          </ac:spMkLst>
        </pc:spChg>
        <pc:spChg chg="del">
          <ac:chgData name="Taylor Ka" userId="6916eaee1c80ef4e" providerId="LiveId" clId="{EB1B9D62-9134-594A-9515-892EBB7BDA41}" dt="2021-11-08T02:37:04.048" v="37" actId="478"/>
          <ac:spMkLst>
            <pc:docMk/>
            <pc:sldMk cId="2077220476" sldId="308"/>
            <ac:spMk id="92" creationId="{D82C0759-9787-F94F-B2DA-889C9552952D}"/>
          </ac:spMkLst>
        </pc:spChg>
        <pc:spChg chg="del">
          <ac:chgData name="Taylor Ka" userId="6916eaee1c80ef4e" providerId="LiveId" clId="{EB1B9D62-9134-594A-9515-892EBB7BDA41}" dt="2021-11-08T02:37:04.048" v="37" actId="478"/>
          <ac:spMkLst>
            <pc:docMk/>
            <pc:sldMk cId="2077220476" sldId="308"/>
            <ac:spMk id="93" creationId="{EF4D851E-CED1-C647-8325-F08C5E618600}"/>
          </ac:spMkLst>
        </pc:spChg>
        <pc:spChg chg="del">
          <ac:chgData name="Taylor Ka" userId="6916eaee1c80ef4e" providerId="LiveId" clId="{EB1B9D62-9134-594A-9515-892EBB7BDA41}" dt="2021-11-08T02:37:04.048" v="37" actId="478"/>
          <ac:spMkLst>
            <pc:docMk/>
            <pc:sldMk cId="2077220476" sldId="308"/>
            <ac:spMk id="94" creationId="{C4C3FC66-03E6-014E-8B50-95C7C8E2642F}"/>
          </ac:spMkLst>
        </pc:spChg>
        <pc:spChg chg="del">
          <ac:chgData name="Taylor Ka" userId="6916eaee1c80ef4e" providerId="LiveId" clId="{EB1B9D62-9134-594A-9515-892EBB7BDA41}" dt="2021-11-08T02:37:04.048" v="37" actId="478"/>
          <ac:spMkLst>
            <pc:docMk/>
            <pc:sldMk cId="2077220476" sldId="308"/>
            <ac:spMk id="95" creationId="{DA97F894-EB56-2E4A-BC3A-0957DC7B6770}"/>
          </ac:spMkLst>
        </pc:spChg>
        <pc:spChg chg="del">
          <ac:chgData name="Taylor Ka" userId="6916eaee1c80ef4e" providerId="LiveId" clId="{EB1B9D62-9134-594A-9515-892EBB7BDA41}" dt="2021-11-08T02:37:04.048" v="37" actId="478"/>
          <ac:spMkLst>
            <pc:docMk/>
            <pc:sldMk cId="2077220476" sldId="308"/>
            <ac:spMk id="96" creationId="{82EF53AF-012D-4646-9DBE-A9189E360A91}"/>
          </ac:spMkLst>
        </pc:spChg>
        <pc:spChg chg="add mod">
          <ac:chgData name="Taylor Ka" userId="6916eaee1c80ef4e" providerId="LiveId" clId="{EB1B9D62-9134-594A-9515-892EBB7BDA41}" dt="2021-11-08T02:48:13.261" v="399" actId="207"/>
          <ac:spMkLst>
            <pc:docMk/>
            <pc:sldMk cId="2077220476" sldId="308"/>
            <ac:spMk id="97" creationId="{356324EA-BABD-3848-8CDC-AE3B26869B21}"/>
          </ac:spMkLst>
        </pc:spChg>
        <pc:spChg chg="add mod">
          <ac:chgData name="Taylor Ka" userId="6916eaee1c80ef4e" providerId="LiveId" clId="{EB1B9D62-9134-594A-9515-892EBB7BDA41}" dt="2021-11-08T02:46:11.484" v="366" actId="1076"/>
          <ac:spMkLst>
            <pc:docMk/>
            <pc:sldMk cId="2077220476" sldId="308"/>
            <ac:spMk id="100" creationId="{72A21142-9BB6-3846-ACCC-5A9C05A41792}"/>
          </ac:spMkLst>
        </pc:spChg>
        <pc:spChg chg="add del mod">
          <ac:chgData name="Taylor Ka" userId="6916eaee1c80ef4e" providerId="LiveId" clId="{EB1B9D62-9134-594A-9515-892EBB7BDA41}" dt="2021-11-08T02:41:32.948" v="229"/>
          <ac:spMkLst>
            <pc:docMk/>
            <pc:sldMk cId="2077220476" sldId="308"/>
            <ac:spMk id="102" creationId="{0337CE98-8896-3048-89BC-BF8EB3342AE7}"/>
          </ac:spMkLst>
        </pc:spChg>
        <pc:spChg chg="add mod">
          <ac:chgData name="Taylor Ka" userId="6916eaee1c80ef4e" providerId="LiveId" clId="{EB1B9D62-9134-594A-9515-892EBB7BDA41}" dt="2021-11-08T02:48:23.576" v="402" actId="207"/>
          <ac:spMkLst>
            <pc:docMk/>
            <pc:sldMk cId="2077220476" sldId="308"/>
            <ac:spMk id="108" creationId="{0136D795-6E44-C447-A94B-3AABE39A648D}"/>
          </ac:spMkLst>
        </pc:spChg>
        <pc:spChg chg="add mod">
          <ac:chgData name="Taylor Ka" userId="6916eaee1c80ef4e" providerId="LiveId" clId="{EB1B9D62-9134-594A-9515-892EBB7BDA41}" dt="2021-11-08T02:46:17.368" v="367" actId="1076"/>
          <ac:spMkLst>
            <pc:docMk/>
            <pc:sldMk cId="2077220476" sldId="308"/>
            <ac:spMk id="110" creationId="{E61ED0B0-0A14-D846-8369-F3DF350EF12A}"/>
          </ac:spMkLst>
        </pc:spChg>
        <pc:spChg chg="add mod">
          <ac:chgData name="Taylor Ka" userId="6916eaee1c80ef4e" providerId="LiveId" clId="{EB1B9D62-9134-594A-9515-892EBB7BDA41}" dt="2021-11-08T02:48:19.121" v="400" actId="207"/>
          <ac:spMkLst>
            <pc:docMk/>
            <pc:sldMk cId="2077220476" sldId="308"/>
            <ac:spMk id="125" creationId="{CDBAC31E-AD19-214B-8D94-E13037B3D35E}"/>
          </ac:spMkLst>
        </pc:spChg>
        <pc:spChg chg="add mod">
          <ac:chgData name="Taylor Ka" userId="6916eaee1c80ef4e" providerId="LiveId" clId="{EB1B9D62-9134-594A-9515-892EBB7BDA41}" dt="2021-11-08T02:48:20.718" v="401" actId="207"/>
          <ac:spMkLst>
            <pc:docMk/>
            <pc:sldMk cId="2077220476" sldId="308"/>
            <ac:spMk id="126" creationId="{7619C0F5-5701-4C40-86D9-76421F349BF4}"/>
          </ac:spMkLst>
        </pc:spChg>
        <pc:spChg chg="add mod">
          <ac:chgData name="Taylor Ka" userId="6916eaee1c80ef4e" providerId="LiveId" clId="{EB1B9D62-9134-594A-9515-892EBB7BDA41}" dt="2021-11-08T02:48:32.208" v="404" actId="207"/>
          <ac:spMkLst>
            <pc:docMk/>
            <pc:sldMk cId="2077220476" sldId="308"/>
            <ac:spMk id="143" creationId="{E7085509-4116-604E-BFB6-D3AC74579518}"/>
          </ac:spMkLst>
        </pc:spChg>
        <pc:spChg chg="add mod">
          <ac:chgData name="Taylor Ka" userId="6916eaee1c80ef4e" providerId="LiveId" clId="{EB1B9D62-9134-594A-9515-892EBB7BDA41}" dt="2021-11-08T02:48:29.740" v="403" actId="207"/>
          <ac:spMkLst>
            <pc:docMk/>
            <pc:sldMk cId="2077220476" sldId="308"/>
            <ac:spMk id="144" creationId="{4E0DD4DB-9FAD-DE4A-B843-1B940975D340}"/>
          </ac:spMkLst>
        </pc:spChg>
        <pc:spChg chg="add mod">
          <ac:chgData name="Taylor Ka" userId="6916eaee1c80ef4e" providerId="LiveId" clId="{EB1B9D62-9134-594A-9515-892EBB7BDA41}" dt="2021-11-08T02:45:27.378" v="340" actId="1076"/>
          <ac:spMkLst>
            <pc:docMk/>
            <pc:sldMk cId="2077220476" sldId="308"/>
            <ac:spMk id="168" creationId="{296A62A1-27B1-D340-8AF7-23B28F2DCF65}"/>
          </ac:spMkLst>
        </pc:spChg>
        <pc:spChg chg="add mod">
          <ac:chgData name="Taylor Ka" userId="6916eaee1c80ef4e" providerId="LiveId" clId="{EB1B9D62-9134-594A-9515-892EBB7BDA41}" dt="2021-11-08T02:46:41.125" v="374" actId="1076"/>
          <ac:spMkLst>
            <pc:docMk/>
            <pc:sldMk cId="2077220476" sldId="308"/>
            <ac:spMk id="169" creationId="{B138E7BA-7CD0-FB42-A8DD-6B7C04B48787}"/>
          </ac:spMkLst>
        </pc:spChg>
        <pc:spChg chg="add mod">
          <ac:chgData name="Taylor Ka" userId="6916eaee1c80ef4e" providerId="LiveId" clId="{EB1B9D62-9134-594A-9515-892EBB7BDA41}" dt="2021-11-08T02:47:06.612" v="387" actId="20577"/>
          <ac:spMkLst>
            <pc:docMk/>
            <pc:sldMk cId="2077220476" sldId="308"/>
            <ac:spMk id="170" creationId="{E51B6C40-0092-724E-9E90-6880E9E23FAC}"/>
          </ac:spMkLst>
        </pc:spChg>
        <pc:spChg chg="add mod">
          <ac:chgData name="Taylor Ka" userId="6916eaee1c80ef4e" providerId="LiveId" clId="{EB1B9D62-9134-594A-9515-892EBB7BDA41}" dt="2021-11-08T02:46:32.821" v="372" actId="1076"/>
          <ac:spMkLst>
            <pc:docMk/>
            <pc:sldMk cId="2077220476" sldId="308"/>
            <ac:spMk id="173" creationId="{5C589288-DBF9-3E42-A7AC-9A0446D9B560}"/>
          </ac:spMkLst>
        </pc:spChg>
        <pc:spChg chg="add mod">
          <ac:chgData name="Taylor Ka" userId="6916eaee1c80ef4e" providerId="LiveId" clId="{EB1B9D62-9134-594A-9515-892EBB7BDA41}" dt="2021-11-08T02:47:01.779" v="381" actId="20577"/>
          <ac:spMkLst>
            <pc:docMk/>
            <pc:sldMk cId="2077220476" sldId="308"/>
            <ac:spMk id="174" creationId="{912107B7-86EF-A94F-B99B-21B74399F15C}"/>
          </ac:spMkLst>
        </pc:spChg>
        <pc:cxnChg chg="mod">
          <ac:chgData name="Taylor Ka" userId="6916eaee1c80ef4e" providerId="LiveId" clId="{EB1B9D62-9134-594A-9515-892EBB7BDA41}" dt="2021-11-08T02:47:46.717" v="392" actId="1076"/>
          <ac:cxnSpMkLst>
            <pc:docMk/>
            <pc:sldMk cId="2077220476" sldId="308"/>
            <ac:cxnSpMk id="4" creationId="{11EA6D4B-F235-8141-95AD-9178E13F556E}"/>
          </ac:cxnSpMkLst>
        </pc:cxnChg>
        <pc:cxnChg chg="del mod">
          <ac:chgData name="Taylor Ka" userId="6916eaee1c80ef4e" providerId="LiveId" clId="{EB1B9D62-9134-594A-9515-892EBB7BDA41}" dt="2021-11-08T02:37:08.783" v="41" actId="478"/>
          <ac:cxnSpMkLst>
            <pc:docMk/>
            <pc:sldMk cId="2077220476" sldId="308"/>
            <ac:cxnSpMk id="12" creationId="{1D4251F0-FBBB-2F4B-B77B-AEF29CCB2144}"/>
          </ac:cxnSpMkLst>
        </pc:cxnChg>
        <pc:cxnChg chg="del mod">
          <ac:chgData name="Taylor Ka" userId="6916eaee1c80ef4e" providerId="LiveId" clId="{EB1B9D62-9134-594A-9515-892EBB7BDA41}" dt="2021-11-08T02:37:04.048" v="37" actId="478"/>
          <ac:cxnSpMkLst>
            <pc:docMk/>
            <pc:sldMk cId="2077220476" sldId="308"/>
            <ac:cxnSpMk id="18" creationId="{25F55A4F-BFCA-9043-BD41-2D2E8A066567}"/>
          </ac:cxnSpMkLst>
        </pc:cxnChg>
        <pc:cxnChg chg="mod">
          <ac:chgData name="Taylor Ka" userId="6916eaee1c80ef4e" providerId="LiveId" clId="{EB1B9D62-9134-594A-9515-892EBB7BDA41}" dt="2021-11-08T02:47:46.717" v="392" actId="1076"/>
          <ac:cxnSpMkLst>
            <pc:docMk/>
            <pc:sldMk cId="2077220476" sldId="308"/>
            <ac:cxnSpMk id="22" creationId="{A93FD834-A580-D94F-9B29-1BB56F4A51CD}"/>
          </ac:cxnSpMkLst>
        </pc:cxnChg>
        <pc:cxnChg chg="del mod">
          <ac:chgData name="Taylor Ka" userId="6916eaee1c80ef4e" providerId="LiveId" clId="{EB1B9D62-9134-594A-9515-892EBB7BDA41}" dt="2021-11-08T02:37:04.048" v="37" actId="478"/>
          <ac:cxnSpMkLst>
            <pc:docMk/>
            <pc:sldMk cId="2077220476" sldId="308"/>
            <ac:cxnSpMk id="25" creationId="{5B00315E-24B7-F549-8A11-DE104C6D1CB9}"/>
          </ac:cxnSpMkLst>
        </pc:cxnChg>
        <pc:cxnChg chg="del mod">
          <ac:chgData name="Taylor Ka" userId="6916eaee1c80ef4e" providerId="LiveId" clId="{EB1B9D62-9134-594A-9515-892EBB7BDA41}" dt="2021-11-08T02:37:07.761" v="40" actId="478"/>
          <ac:cxnSpMkLst>
            <pc:docMk/>
            <pc:sldMk cId="2077220476" sldId="308"/>
            <ac:cxnSpMk id="32" creationId="{36DC71A8-3ED2-D142-8D27-3934BF05D5D9}"/>
          </ac:cxnSpMkLst>
        </pc:cxnChg>
        <pc:cxnChg chg="del mod">
          <ac:chgData name="Taylor Ka" userId="6916eaee1c80ef4e" providerId="LiveId" clId="{EB1B9D62-9134-594A-9515-892EBB7BDA41}" dt="2021-11-08T02:37:06.698" v="39" actId="478"/>
          <ac:cxnSpMkLst>
            <pc:docMk/>
            <pc:sldMk cId="2077220476" sldId="308"/>
            <ac:cxnSpMk id="35" creationId="{09A51CFD-6407-6C44-B4AC-53FEE07C145F}"/>
          </ac:cxnSpMkLst>
        </pc:cxnChg>
        <pc:cxnChg chg="del mod">
          <ac:chgData name="Taylor Ka" userId="6916eaee1c80ef4e" providerId="LiveId" clId="{EB1B9D62-9134-594A-9515-892EBB7BDA41}" dt="2021-11-08T02:37:05.700" v="38" actId="478"/>
          <ac:cxnSpMkLst>
            <pc:docMk/>
            <pc:sldMk cId="2077220476" sldId="308"/>
            <ac:cxnSpMk id="38" creationId="{6E770903-8F8B-D248-9C41-0ECB42140B82}"/>
          </ac:cxnSpMkLst>
        </pc:cxnChg>
        <pc:cxnChg chg="add mod">
          <ac:chgData name="Taylor Ka" userId="6916eaee1c80ef4e" providerId="LiveId" clId="{EB1B9D62-9134-594A-9515-892EBB7BDA41}" dt="2021-11-08T02:47:46.717" v="392" actId="1076"/>
          <ac:cxnSpMkLst>
            <pc:docMk/>
            <pc:sldMk cId="2077220476" sldId="308"/>
            <ac:cxnSpMk id="56" creationId="{97D6524C-12E5-B94F-BCAA-A93F7A0DF25A}"/>
          </ac:cxnSpMkLst>
        </pc:cxnChg>
        <pc:cxnChg chg="del mod">
          <ac:chgData name="Taylor Ka" userId="6916eaee1c80ef4e" providerId="LiveId" clId="{EB1B9D62-9134-594A-9515-892EBB7BDA41}" dt="2021-11-08T02:37:04.048" v="37" actId="478"/>
          <ac:cxnSpMkLst>
            <pc:docMk/>
            <pc:sldMk cId="2077220476" sldId="308"/>
            <ac:cxnSpMk id="59" creationId="{D95BED52-1D9A-FF43-8E03-55B3291262D0}"/>
          </ac:cxnSpMkLst>
        </pc:cxnChg>
        <pc:cxnChg chg="add mod">
          <ac:chgData name="Taylor Ka" userId="6916eaee1c80ef4e" providerId="LiveId" clId="{EB1B9D62-9134-594A-9515-892EBB7BDA41}" dt="2021-11-08T02:47:46.717" v="392" actId="1076"/>
          <ac:cxnSpMkLst>
            <pc:docMk/>
            <pc:sldMk cId="2077220476" sldId="308"/>
            <ac:cxnSpMk id="60" creationId="{B56EB610-D7C4-3A46-BB7F-FE90D93FF901}"/>
          </ac:cxnSpMkLst>
        </pc:cxnChg>
        <pc:cxnChg chg="del mod">
          <ac:chgData name="Taylor Ka" userId="6916eaee1c80ef4e" providerId="LiveId" clId="{EB1B9D62-9134-594A-9515-892EBB7BDA41}" dt="2021-11-08T02:37:04.048" v="37" actId="478"/>
          <ac:cxnSpMkLst>
            <pc:docMk/>
            <pc:sldMk cId="2077220476" sldId="308"/>
            <ac:cxnSpMk id="62" creationId="{BAC90D9D-CF96-A940-900B-34273B4C2988}"/>
          </ac:cxnSpMkLst>
        </pc:cxnChg>
        <pc:cxnChg chg="del mod">
          <ac:chgData name="Taylor Ka" userId="6916eaee1c80ef4e" providerId="LiveId" clId="{EB1B9D62-9134-594A-9515-892EBB7BDA41}" dt="2021-11-08T02:37:04.048" v="37" actId="478"/>
          <ac:cxnSpMkLst>
            <pc:docMk/>
            <pc:sldMk cId="2077220476" sldId="308"/>
            <ac:cxnSpMk id="65" creationId="{B07990EF-BF8A-0044-B75D-FF571921803A}"/>
          </ac:cxnSpMkLst>
        </pc:cxnChg>
        <pc:cxnChg chg="del mod">
          <ac:chgData name="Taylor Ka" userId="6916eaee1c80ef4e" providerId="LiveId" clId="{EB1B9D62-9134-594A-9515-892EBB7BDA41}" dt="2021-11-08T02:37:04.048" v="37" actId="478"/>
          <ac:cxnSpMkLst>
            <pc:docMk/>
            <pc:sldMk cId="2077220476" sldId="308"/>
            <ac:cxnSpMk id="66" creationId="{45BE485B-9D45-4D41-936B-03486F03155C}"/>
          </ac:cxnSpMkLst>
        </pc:cxnChg>
        <pc:cxnChg chg="del mod">
          <ac:chgData name="Taylor Ka" userId="6916eaee1c80ef4e" providerId="LiveId" clId="{EB1B9D62-9134-594A-9515-892EBB7BDA41}" dt="2021-11-08T02:37:04.048" v="37" actId="478"/>
          <ac:cxnSpMkLst>
            <pc:docMk/>
            <pc:sldMk cId="2077220476" sldId="308"/>
            <ac:cxnSpMk id="71" creationId="{7BA96C19-3B3F-F54A-8B98-29B6FDC0E939}"/>
          </ac:cxnSpMkLst>
        </pc:cxnChg>
        <pc:cxnChg chg="del mod">
          <ac:chgData name="Taylor Ka" userId="6916eaee1c80ef4e" providerId="LiveId" clId="{EB1B9D62-9134-594A-9515-892EBB7BDA41}" dt="2021-11-08T02:37:04.048" v="37" actId="478"/>
          <ac:cxnSpMkLst>
            <pc:docMk/>
            <pc:sldMk cId="2077220476" sldId="308"/>
            <ac:cxnSpMk id="74" creationId="{DF9DEE2B-6D54-284D-A914-018BFAE73EB9}"/>
          </ac:cxnSpMkLst>
        </pc:cxnChg>
        <pc:cxnChg chg="add mod">
          <ac:chgData name="Taylor Ka" userId="6916eaee1c80ef4e" providerId="LiveId" clId="{EB1B9D62-9134-594A-9515-892EBB7BDA41}" dt="2021-11-08T02:47:46.717" v="392" actId="1076"/>
          <ac:cxnSpMkLst>
            <pc:docMk/>
            <pc:sldMk cId="2077220476" sldId="308"/>
            <ac:cxnSpMk id="78" creationId="{6F6C0081-3715-A44B-BF31-0D5D94235FC8}"/>
          </ac:cxnSpMkLst>
        </pc:cxnChg>
        <pc:cxnChg chg="add mod">
          <ac:chgData name="Taylor Ka" userId="6916eaee1c80ef4e" providerId="LiveId" clId="{EB1B9D62-9134-594A-9515-892EBB7BDA41}" dt="2021-11-08T02:47:46.717" v="392" actId="1076"/>
          <ac:cxnSpMkLst>
            <pc:docMk/>
            <pc:sldMk cId="2077220476" sldId="308"/>
            <ac:cxnSpMk id="79" creationId="{AA831804-92FB-BC47-9EF9-6C1F25AF1D81}"/>
          </ac:cxnSpMkLst>
        </pc:cxnChg>
        <pc:cxnChg chg="add mod">
          <ac:chgData name="Taylor Ka" userId="6916eaee1c80ef4e" providerId="LiveId" clId="{EB1B9D62-9134-594A-9515-892EBB7BDA41}" dt="2021-11-08T02:45:23.067" v="338" actId="1076"/>
          <ac:cxnSpMkLst>
            <pc:docMk/>
            <pc:sldMk cId="2077220476" sldId="308"/>
            <ac:cxnSpMk id="80" creationId="{25EB6C31-FF59-1846-8D4C-F90AE18DFDC8}"/>
          </ac:cxnSpMkLst>
        </pc:cxnChg>
        <pc:cxnChg chg="add mod">
          <ac:chgData name="Taylor Ka" userId="6916eaee1c80ef4e" providerId="LiveId" clId="{EB1B9D62-9134-594A-9515-892EBB7BDA41}" dt="2021-11-08T02:47:46.717" v="392" actId="1076"/>
          <ac:cxnSpMkLst>
            <pc:docMk/>
            <pc:sldMk cId="2077220476" sldId="308"/>
            <ac:cxnSpMk id="87" creationId="{1D6BBB8B-B7A2-EE45-A725-6AB7D41D5BCC}"/>
          </ac:cxnSpMkLst>
        </pc:cxnChg>
        <pc:cxnChg chg="add mod">
          <ac:chgData name="Taylor Ka" userId="6916eaee1c80ef4e" providerId="LiveId" clId="{EB1B9D62-9134-594A-9515-892EBB7BDA41}" dt="2021-11-08T02:47:46.717" v="392" actId="1076"/>
          <ac:cxnSpMkLst>
            <pc:docMk/>
            <pc:sldMk cId="2077220476" sldId="308"/>
            <ac:cxnSpMk id="91" creationId="{6873C822-2297-7D49-8091-8547EA1D8DB3}"/>
          </ac:cxnSpMkLst>
        </pc:cxnChg>
        <pc:cxnChg chg="add mod">
          <ac:chgData name="Taylor Ka" userId="6916eaee1c80ef4e" providerId="LiveId" clId="{EB1B9D62-9134-594A-9515-892EBB7BDA41}" dt="2021-11-08T02:47:46.717" v="392" actId="1076"/>
          <ac:cxnSpMkLst>
            <pc:docMk/>
            <pc:sldMk cId="2077220476" sldId="308"/>
            <ac:cxnSpMk id="98" creationId="{57815016-9092-FC46-B873-7138EF14C01D}"/>
          </ac:cxnSpMkLst>
        </pc:cxnChg>
        <pc:cxnChg chg="add del mod">
          <ac:chgData name="Taylor Ka" userId="6916eaee1c80ef4e" providerId="LiveId" clId="{EB1B9D62-9134-594A-9515-892EBB7BDA41}" dt="2021-11-08T02:41:32.948" v="229"/>
          <ac:cxnSpMkLst>
            <pc:docMk/>
            <pc:sldMk cId="2077220476" sldId="308"/>
            <ac:cxnSpMk id="101" creationId="{6281AAAB-1690-1E4E-BAB9-CBE96D59B502}"/>
          </ac:cxnSpMkLst>
        </pc:cxnChg>
        <pc:cxnChg chg="add mod">
          <ac:chgData name="Taylor Ka" userId="6916eaee1c80ef4e" providerId="LiveId" clId="{EB1B9D62-9134-594A-9515-892EBB7BDA41}" dt="2021-11-08T02:47:46.717" v="392" actId="1076"/>
          <ac:cxnSpMkLst>
            <pc:docMk/>
            <pc:sldMk cId="2077220476" sldId="308"/>
            <ac:cxnSpMk id="103" creationId="{C611F69C-1E07-F142-9DC4-F8047BB59169}"/>
          </ac:cxnSpMkLst>
        </pc:cxnChg>
        <pc:cxnChg chg="add mod">
          <ac:chgData name="Taylor Ka" userId="6916eaee1c80ef4e" providerId="LiveId" clId="{EB1B9D62-9134-594A-9515-892EBB7BDA41}" dt="2021-11-08T02:48:02.764" v="396" actId="14100"/>
          <ac:cxnSpMkLst>
            <pc:docMk/>
            <pc:sldMk cId="2077220476" sldId="308"/>
            <ac:cxnSpMk id="111" creationId="{5EB546C9-297C-F644-9341-FEF60A9DDD89}"/>
          </ac:cxnSpMkLst>
        </pc:cxnChg>
        <pc:cxnChg chg="add mod">
          <ac:chgData name="Taylor Ka" userId="6916eaee1c80ef4e" providerId="LiveId" clId="{EB1B9D62-9134-594A-9515-892EBB7BDA41}" dt="2021-11-08T02:47:46.717" v="392" actId="1076"/>
          <ac:cxnSpMkLst>
            <pc:docMk/>
            <pc:sldMk cId="2077220476" sldId="308"/>
            <ac:cxnSpMk id="113" creationId="{99013921-7A64-D34F-99A2-74F7432BA421}"/>
          </ac:cxnSpMkLst>
        </pc:cxnChg>
      </pc:sldChg>
      <pc:sldChg chg="modSp mod">
        <pc:chgData name="Taylor Ka" userId="6916eaee1c80ef4e" providerId="LiveId" clId="{EB1B9D62-9134-594A-9515-892EBB7BDA41}" dt="2021-11-11T18:24:33.350" v="860" actId="20577"/>
        <pc:sldMkLst>
          <pc:docMk/>
          <pc:sldMk cId="1288739541" sldId="314"/>
        </pc:sldMkLst>
        <pc:spChg chg="mod">
          <ac:chgData name="Taylor Ka" userId="6916eaee1c80ef4e" providerId="LiveId" clId="{EB1B9D62-9134-594A-9515-892EBB7BDA41}" dt="2021-11-11T18:24:33.350" v="860" actId="20577"/>
          <ac:spMkLst>
            <pc:docMk/>
            <pc:sldMk cId="1288739541" sldId="314"/>
            <ac:spMk id="17" creationId="{21EAC3CA-DA0D-C94F-A7CD-282988B14235}"/>
          </ac:spMkLst>
        </pc:spChg>
        <pc:spChg chg="mod">
          <ac:chgData name="Taylor Ka" userId="6916eaee1c80ef4e" providerId="LiveId" clId="{EB1B9D62-9134-594A-9515-892EBB7BDA41}" dt="2021-11-08T04:56:12.129" v="627" actId="13926"/>
          <ac:spMkLst>
            <pc:docMk/>
            <pc:sldMk cId="1288739541" sldId="314"/>
            <ac:spMk id="32" creationId="{D47C6A45-C0D6-5C4D-B454-B31C1149CF96}"/>
          </ac:spMkLst>
        </pc:spChg>
      </pc:sldChg>
      <pc:sldChg chg="modSp mod">
        <pc:chgData name="Taylor Ka" userId="6916eaee1c80ef4e" providerId="LiveId" clId="{EB1B9D62-9134-594A-9515-892EBB7BDA41}" dt="2021-11-11T18:24:37.377" v="871" actId="20577"/>
        <pc:sldMkLst>
          <pc:docMk/>
          <pc:sldMk cId="3178793987" sldId="315"/>
        </pc:sldMkLst>
        <pc:spChg chg="mod">
          <ac:chgData name="Taylor Ka" userId="6916eaee1c80ef4e" providerId="LiveId" clId="{EB1B9D62-9134-594A-9515-892EBB7BDA41}" dt="2021-11-11T18:24:37.377" v="871" actId="20577"/>
          <ac:spMkLst>
            <pc:docMk/>
            <pc:sldMk cId="3178793987" sldId="315"/>
            <ac:spMk id="17" creationId="{21EAC3CA-DA0D-C94F-A7CD-282988B14235}"/>
          </ac:spMkLst>
        </pc:spChg>
      </pc:sldChg>
      <pc:sldChg chg="modSp mod">
        <pc:chgData name="Taylor Ka" userId="6916eaee1c80ef4e" providerId="LiveId" clId="{EB1B9D62-9134-594A-9515-892EBB7BDA41}" dt="2021-11-11T18:25:19.581" v="900" actId="20577"/>
        <pc:sldMkLst>
          <pc:docMk/>
          <pc:sldMk cId="3686765432" sldId="317"/>
        </pc:sldMkLst>
        <pc:spChg chg="mod">
          <ac:chgData name="Taylor Ka" userId="6916eaee1c80ef4e" providerId="LiveId" clId="{EB1B9D62-9134-594A-9515-892EBB7BDA41}" dt="2021-11-11T18:25:19.581" v="900" actId="20577"/>
          <ac:spMkLst>
            <pc:docMk/>
            <pc:sldMk cId="3686765432" sldId="317"/>
            <ac:spMk id="17" creationId="{F5EB7FC1-7048-C747-8F98-D07B6258AA46}"/>
          </ac:spMkLst>
        </pc:spChg>
        <pc:spChg chg="mod">
          <ac:chgData name="Taylor Ka" userId="6916eaee1c80ef4e" providerId="LiveId" clId="{EB1B9D62-9134-594A-9515-892EBB7BDA41}" dt="2021-11-08T04:56:19.555" v="628" actId="13926"/>
          <ac:spMkLst>
            <pc:docMk/>
            <pc:sldMk cId="3686765432" sldId="317"/>
            <ac:spMk id="32" creationId="{D47C6A45-C0D6-5C4D-B454-B31C1149CF96}"/>
          </ac:spMkLst>
        </pc:spChg>
      </pc:sldChg>
      <pc:sldChg chg="modSp mod">
        <pc:chgData name="Taylor Ka" userId="6916eaee1c80ef4e" providerId="LiveId" clId="{EB1B9D62-9134-594A-9515-892EBB7BDA41}" dt="2021-11-11T18:24:45.893" v="886" actId="20577"/>
        <pc:sldMkLst>
          <pc:docMk/>
          <pc:sldMk cId="2571327658" sldId="318"/>
        </pc:sldMkLst>
        <pc:spChg chg="mod">
          <ac:chgData name="Taylor Ka" userId="6916eaee1c80ef4e" providerId="LiveId" clId="{EB1B9D62-9134-594A-9515-892EBB7BDA41}" dt="2021-11-11T18:24:45.893" v="886" actId="20577"/>
          <ac:spMkLst>
            <pc:docMk/>
            <pc:sldMk cId="2571327658" sldId="318"/>
            <ac:spMk id="17" creationId="{F5EB7FC1-7048-C747-8F98-D07B6258AA46}"/>
          </ac:spMkLst>
        </pc:spChg>
      </pc:sldChg>
      <pc:sldChg chg="modSp mod">
        <pc:chgData name="Taylor Ka" userId="6916eaee1c80ef4e" providerId="LiveId" clId="{EB1B9D62-9134-594A-9515-892EBB7BDA41}" dt="2021-11-11T18:24:51.524" v="892" actId="20577"/>
        <pc:sldMkLst>
          <pc:docMk/>
          <pc:sldMk cId="659791728" sldId="320"/>
        </pc:sldMkLst>
        <pc:spChg chg="mod">
          <ac:chgData name="Taylor Ka" userId="6916eaee1c80ef4e" providerId="LiveId" clId="{EB1B9D62-9134-594A-9515-892EBB7BDA41}" dt="2021-11-11T18:24:51.524" v="892" actId="20577"/>
          <ac:spMkLst>
            <pc:docMk/>
            <pc:sldMk cId="659791728" sldId="320"/>
            <ac:spMk id="17" creationId="{E409118B-EBE7-6F46-952B-BC51FD7E4FBE}"/>
          </ac:spMkLst>
        </pc:spChg>
        <pc:spChg chg="mod">
          <ac:chgData name="Taylor Ka" userId="6916eaee1c80ef4e" providerId="LiveId" clId="{EB1B9D62-9134-594A-9515-892EBB7BDA41}" dt="2021-11-08T04:56:30.873" v="629" actId="13926"/>
          <ac:spMkLst>
            <pc:docMk/>
            <pc:sldMk cId="659791728" sldId="320"/>
            <ac:spMk id="32" creationId="{D47C6A45-C0D6-5C4D-B454-B31C1149CF96}"/>
          </ac:spMkLst>
        </pc:spChg>
      </pc:sldChg>
      <pc:sldChg chg="modSp mod">
        <pc:chgData name="Taylor Ka" userId="6916eaee1c80ef4e" providerId="LiveId" clId="{EB1B9D62-9134-594A-9515-892EBB7BDA41}" dt="2021-11-11T18:24:56.362" v="898" actId="20577"/>
        <pc:sldMkLst>
          <pc:docMk/>
          <pc:sldMk cId="27441271" sldId="321"/>
        </pc:sldMkLst>
        <pc:spChg chg="mod">
          <ac:chgData name="Taylor Ka" userId="6916eaee1c80ef4e" providerId="LiveId" clId="{EB1B9D62-9134-594A-9515-892EBB7BDA41}" dt="2021-11-11T18:24:56.362" v="898" actId="20577"/>
          <ac:spMkLst>
            <pc:docMk/>
            <pc:sldMk cId="27441271" sldId="321"/>
            <ac:spMk id="17" creationId="{E409118B-EBE7-6F46-952B-BC51FD7E4FBE}"/>
          </ac:spMkLst>
        </pc:spChg>
      </pc:sldChg>
      <pc:sldChg chg="modSp mod">
        <pc:chgData name="Taylor Ka" userId="6916eaee1c80ef4e" providerId="LiveId" clId="{EB1B9D62-9134-594A-9515-892EBB7BDA41}" dt="2021-11-08T04:56:39.930" v="630" actId="13926"/>
        <pc:sldMkLst>
          <pc:docMk/>
          <pc:sldMk cId="384202500" sldId="324"/>
        </pc:sldMkLst>
        <pc:spChg chg="mod">
          <ac:chgData name="Taylor Ka" userId="6916eaee1c80ef4e" providerId="LiveId" clId="{EB1B9D62-9134-594A-9515-892EBB7BDA41}" dt="2021-11-08T04:56:39.930" v="630" actId="13926"/>
          <ac:spMkLst>
            <pc:docMk/>
            <pc:sldMk cId="384202500" sldId="324"/>
            <ac:spMk id="32" creationId="{D47C6A45-C0D6-5C4D-B454-B31C1149CF96}"/>
          </ac:spMkLst>
        </pc:spChg>
      </pc:sldChg>
      <pc:sldChg chg="addSp delSp modSp add mod">
        <pc:chgData name="Taylor Ka" userId="6916eaee1c80ef4e" providerId="LiveId" clId="{EB1B9D62-9134-594A-9515-892EBB7BDA41}" dt="2021-11-08T06:42:16.710" v="649" actId="14100"/>
        <pc:sldMkLst>
          <pc:docMk/>
          <pc:sldMk cId="2869614315" sldId="326"/>
        </pc:sldMkLst>
        <pc:spChg chg="add del mod">
          <ac:chgData name="Taylor Ka" userId="6916eaee1c80ef4e" providerId="LiveId" clId="{EB1B9D62-9134-594A-9515-892EBB7BDA41}" dt="2021-11-08T02:49:19.800" v="413" actId="478"/>
          <ac:spMkLst>
            <pc:docMk/>
            <pc:sldMk cId="2869614315" sldId="326"/>
            <ac:spMk id="5" creationId="{2C542E48-CEE0-3545-B564-78373467449A}"/>
          </ac:spMkLst>
        </pc:spChg>
        <pc:spChg chg="add mod">
          <ac:chgData name="Taylor Ka" userId="6916eaee1c80ef4e" providerId="LiveId" clId="{EB1B9D62-9134-594A-9515-892EBB7BDA41}" dt="2021-11-08T06:42:16.710" v="649" actId="14100"/>
          <ac:spMkLst>
            <pc:docMk/>
            <pc:sldMk cId="2869614315" sldId="326"/>
            <ac:spMk id="7" creationId="{F593D4C8-26BE-0F43-9F78-8C199A7E5EC8}"/>
          </ac:spMkLst>
        </pc:spChg>
        <pc:spChg chg="add mod">
          <ac:chgData name="Taylor Ka" userId="6916eaee1c80ef4e" providerId="LiveId" clId="{EB1B9D62-9134-594A-9515-892EBB7BDA41}" dt="2021-11-08T06:42:13.573" v="648" actId="1036"/>
          <ac:spMkLst>
            <pc:docMk/>
            <pc:sldMk cId="2869614315" sldId="326"/>
            <ac:spMk id="8" creationId="{F12939FD-88A4-3646-871B-E61F1F98C395}"/>
          </ac:spMkLst>
        </pc:spChg>
        <pc:spChg chg="mod">
          <ac:chgData name="Taylor Ka" userId="6916eaee1c80ef4e" providerId="LiveId" clId="{EB1B9D62-9134-594A-9515-892EBB7BDA41}" dt="2021-11-08T02:49:24.749" v="415" actId="1076"/>
          <ac:spMkLst>
            <pc:docMk/>
            <pc:sldMk cId="2869614315" sldId="326"/>
            <ac:spMk id="143" creationId="{E7085509-4116-604E-BFB6-D3AC74579518}"/>
          </ac:spMkLst>
        </pc:spChg>
        <pc:cxnChg chg="mod">
          <ac:chgData name="Taylor Ka" userId="6916eaee1c80ef4e" providerId="LiveId" clId="{EB1B9D62-9134-594A-9515-892EBB7BDA41}" dt="2021-11-08T02:49:24.749" v="415" actId="1076"/>
          <ac:cxnSpMkLst>
            <pc:docMk/>
            <pc:sldMk cId="2869614315" sldId="326"/>
            <ac:cxnSpMk id="113" creationId="{99013921-7A64-D34F-99A2-74F7432BA421}"/>
          </ac:cxnSpMkLst>
        </pc:cxnChg>
      </pc:sldChg>
      <pc:sldChg chg="add del">
        <pc:chgData name="Taylor Ka" userId="6916eaee1c80ef4e" providerId="LiveId" clId="{EB1B9D62-9134-594A-9515-892EBB7BDA41}" dt="2021-11-08T02:48:43.267" v="406" actId="2696"/>
        <pc:sldMkLst>
          <pc:docMk/>
          <pc:sldMk cId="3307719266" sldId="326"/>
        </pc:sldMkLst>
      </pc:sldChg>
      <pc:sldChg chg="addSp delSp modSp new mod modClrScheme chgLayout">
        <pc:chgData name="Taylor Ka" userId="6916eaee1c80ef4e" providerId="LiveId" clId="{EB1B9D62-9134-594A-9515-892EBB7BDA41}" dt="2021-11-08T04:55:15.161" v="626"/>
        <pc:sldMkLst>
          <pc:docMk/>
          <pc:sldMk cId="2810671361" sldId="327"/>
        </pc:sldMkLst>
        <pc:spChg chg="add del mod ord">
          <ac:chgData name="Taylor Ka" userId="6916eaee1c80ef4e" providerId="LiveId" clId="{EB1B9D62-9134-594A-9515-892EBB7BDA41}" dt="2021-11-08T02:50:59.721" v="434" actId="700"/>
          <ac:spMkLst>
            <pc:docMk/>
            <pc:sldMk cId="2810671361" sldId="327"/>
            <ac:spMk id="2" creationId="{EEFB058F-3611-CE42-981F-442F836916D1}"/>
          </ac:spMkLst>
        </pc:spChg>
        <pc:spChg chg="add mod ord">
          <ac:chgData name="Taylor Ka" userId="6916eaee1c80ef4e" providerId="LiveId" clId="{EB1B9D62-9134-594A-9515-892EBB7BDA41}" dt="2021-11-08T02:51:15.362" v="482" actId="20577"/>
          <ac:spMkLst>
            <pc:docMk/>
            <pc:sldMk cId="2810671361" sldId="327"/>
            <ac:spMk id="3" creationId="{7EEC7E89-9948-EE45-9E85-B2D2304F26A4}"/>
          </ac:spMkLst>
        </pc:spChg>
        <pc:spChg chg="add mod ord">
          <ac:chgData name="Taylor Ka" userId="6916eaee1c80ef4e" providerId="LiveId" clId="{EB1B9D62-9134-594A-9515-892EBB7BDA41}" dt="2021-11-08T02:51:35.015" v="522" actId="20577"/>
          <ac:spMkLst>
            <pc:docMk/>
            <pc:sldMk cId="2810671361" sldId="327"/>
            <ac:spMk id="4" creationId="{385EDDCF-09E8-0C43-8942-F46B0A423248}"/>
          </ac:spMkLst>
        </pc:spChg>
        <pc:grpChg chg="del mod">
          <ac:chgData name="Taylor Ka" userId="6916eaee1c80ef4e" providerId="LiveId" clId="{EB1B9D62-9134-594A-9515-892EBB7BDA41}" dt="2021-11-08T04:55:15.159" v="620"/>
          <ac:grpSpMkLst>
            <pc:docMk/>
            <pc:sldMk cId="2810671361" sldId="327"/>
            <ac:grpSpMk id="11" creationId="{AE7A5E93-8757-AE42-879C-6D1AB899FB10}"/>
          </ac:grpSpMkLst>
        </pc:grpChg>
        <pc:grpChg chg="del mod">
          <ac:chgData name="Taylor Ka" userId="6916eaee1c80ef4e" providerId="LiveId" clId="{EB1B9D62-9134-594A-9515-892EBB7BDA41}" dt="2021-11-08T04:55:15.148" v="596"/>
          <ac:grpSpMkLst>
            <pc:docMk/>
            <pc:sldMk cId="2810671361" sldId="327"/>
            <ac:grpSpMk id="20" creationId="{75BB6DCF-2F52-5540-B7D8-65BDE6CD05FA}"/>
          </ac:grpSpMkLst>
        </pc:grpChg>
        <pc:grpChg chg="del mod">
          <ac:chgData name="Taylor Ka" userId="6916eaee1c80ef4e" providerId="LiveId" clId="{EB1B9D62-9134-594A-9515-892EBB7BDA41}" dt="2021-11-08T04:55:15.144" v="589"/>
          <ac:grpSpMkLst>
            <pc:docMk/>
            <pc:sldMk cId="2810671361" sldId="327"/>
            <ac:grpSpMk id="21" creationId="{F313B613-F76B-9443-8D80-48FB4294D8A9}"/>
          </ac:grpSpMkLst>
        </pc:grpChg>
        <pc:grpChg chg="del mod">
          <ac:chgData name="Taylor Ka" userId="6916eaee1c80ef4e" providerId="LiveId" clId="{EB1B9D62-9134-594A-9515-892EBB7BDA41}" dt="2021-11-08T04:55:15.153" v="607"/>
          <ac:grpSpMkLst>
            <pc:docMk/>
            <pc:sldMk cId="2810671361" sldId="327"/>
            <ac:grpSpMk id="32" creationId="{8030D45F-D026-A845-9E74-0EC4BD77B1B8}"/>
          </ac:grpSpMkLst>
        </pc:grpChg>
        <pc:grpChg chg="del mod">
          <ac:chgData name="Taylor Ka" userId="6916eaee1c80ef4e" providerId="LiveId" clId="{EB1B9D62-9134-594A-9515-892EBB7BDA41}" dt="2021-11-08T04:55:15.156" v="613"/>
          <ac:grpSpMkLst>
            <pc:docMk/>
            <pc:sldMk cId="2810671361" sldId="327"/>
            <ac:grpSpMk id="33" creationId="{9D9937B5-3A6E-4E4C-9BB6-6A11F17B337D}"/>
          </ac:grpSpMkLst>
        </pc:grpChg>
        <pc:grpChg chg="del mod">
          <ac:chgData name="Taylor Ka" userId="6916eaee1c80ef4e" providerId="LiveId" clId="{EB1B9D62-9134-594A-9515-892EBB7BDA41}" dt="2021-11-08T04:55:15.151" v="604"/>
          <ac:grpSpMkLst>
            <pc:docMk/>
            <pc:sldMk cId="2810671361" sldId="327"/>
            <ac:grpSpMk id="60" creationId="{4E5F4FDB-1C3B-3845-9BA1-0E6452268EC8}"/>
          </ac:grpSpMkLst>
        </pc:grpChg>
        <pc:grpChg chg="del mod">
          <ac:chgData name="Taylor Ka" userId="6916eaee1c80ef4e" providerId="LiveId" clId="{EB1B9D62-9134-594A-9515-892EBB7BDA41}" dt="2021-11-08T04:55:15.161" v="625"/>
          <ac:grpSpMkLst>
            <pc:docMk/>
            <pc:sldMk cId="2810671361" sldId="327"/>
            <ac:grpSpMk id="61" creationId="{E41BB5C7-835A-934D-B299-1E0C5FB6AC64}"/>
          </ac:grpSpMkLst>
        </pc:grpChg>
        <pc:grpChg chg="del mod">
          <ac:chgData name="Taylor Ka" userId="6916eaee1c80ef4e" providerId="LiveId" clId="{EB1B9D62-9134-594A-9515-892EBB7BDA41}" dt="2021-11-08T04:55:15.149" v="599"/>
          <ac:grpSpMkLst>
            <pc:docMk/>
            <pc:sldMk cId="2810671361" sldId="327"/>
            <ac:grpSpMk id="62" creationId="{28D42CE5-4647-544E-BE6E-858D9FDF68B6}"/>
          </ac:grpSpMkLst>
        </pc:grpChg>
        <pc:grpChg chg="del mod">
          <ac:chgData name="Taylor Ka" userId="6916eaee1c80ef4e" providerId="LiveId" clId="{EB1B9D62-9134-594A-9515-892EBB7BDA41}" dt="2021-11-08T04:55:15.154" v="609"/>
          <ac:grpSpMkLst>
            <pc:docMk/>
            <pc:sldMk cId="2810671361" sldId="327"/>
            <ac:grpSpMk id="63" creationId="{BDC23F59-92A7-BE4B-AAD0-F9C9E687F1D8}"/>
          </ac:grpSpMkLst>
        </pc:grpChg>
        <pc:inkChg chg="add del mod">
          <ac:chgData name="Taylor Ka" userId="6916eaee1c80ef4e" providerId="LiveId" clId="{EB1B9D62-9134-594A-9515-892EBB7BDA41}" dt="2021-11-08T04:55:15.159" v="620"/>
          <ac:inkMkLst>
            <pc:docMk/>
            <pc:sldMk cId="2810671361" sldId="327"/>
            <ac:inkMk id="5" creationId="{540F6988-5E94-2D40-B04D-710FF9807503}"/>
          </ac:inkMkLst>
        </pc:inkChg>
        <pc:inkChg chg="add del mod">
          <ac:chgData name="Taylor Ka" userId="6916eaee1c80ef4e" providerId="LiveId" clId="{EB1B9D62-9134-594A-9515-892EBB7BDA41}" dt="2021-11-08T04:55:15.145" v="591"/>
          <ac:inkMkLst>
            <pc:docMk/>
            <pc:sldMk cId="2810671361" sldId="327"/>
            <ac:inkMk id="6" creationId="{5FC8610B-0DE8-DF4C-85E7-985E5BA1E65D}"/>
          </ac:inkMkLst>
        </pc:inkChg>
        <pc:inkChg chg="add del mod">
          <ac:chgData name="Taylor Ka" userId="6916eaee1c80ef4e" providerId="LiveId" clId="{EB1B9D62-9134-594A-9515-892EBB7BDA41}" dt="2021-11-08T04:55:15.161" v="624"/>
          <ac:inkMkLst>
            <pc:docMk/>
            <pc:sldMk cId="2810671361" sldId="327"/>
            <ac:inkMk id="7" creationId="{425C8899-5979-8E42-9A75-62554E55E26C}"/>
          </ac:inkMkLst>
        </pc:inkChg>
        <pc:inkChg chg="add del mod">
          <ac:chgData name="Taylor Ka" userId="6916eaee1c80ef4e" providerId="LiveId" clId="{EB1B9D62-9134-594A-9515-892EBB7BDA41}" dt="2021-11-08T04:55:15.138" v="577"/>
          <ac:inkMkLst>
            <pc:docMk/>
            <pc:sldMk cId="2810671361" sldId="327"/>
            <ac:inkMk id="8" creationId="{565F34A9-7E38-154E-8DC9-573470F58628}"/>
          </ac:inkMkLst>
        </pc:inkChg>
        <pc:inkChg chg="add del mod">
          <ac:chgData name="Taylor Ka" userId="6916eaee1c80ef4e" providerId="LiveId" clId="{EB1B9D62-9134-594A-9515-892EBB7BDA41}" dt="2021-11-08T04:55:15.141" v="582"/>
          <ac:inkMkLst>
            <pc:docMk/>
            <pc:sldMk cId="2810671361" sldId="327"/>
            <ac:inkMk id="9" creationId="{01E0BEE6-AF3B-1548-A924-31F7FD81A01F}"/>
          </ac:inkMkLst>
        </pc:inkChg>
        <pc:inkChg chg="add del mod">
          <ac:chgData name="Taylor Ka" userId="6916eaee1c80ef4e" providerId="LiveId" clId="{EB1B9D62-9134-594A-9515-892EBB7BDA41}" dt="2021-11-08T04:55:15.141" v="581"/>
          <ac:inkMkLst>
            <pc:docMk/>
            <pc:sldMk cId="2810671361" sldId="327"/>
            <ac:inkMk id="10" creationId="{08AC2186-057B-9B42-8553-865C14188418}"/>
          </ac:inkMkLst>
        </pc:inkChg>
        <pc:inkChg chg="add del mod">
          <ac:chgData name="Taylor Ka" userId="6916eaee1c80ef4e" providerId="LiveId" clId="{EB1B9D62-9134-594A-9515-892EBB7BDA41}" dt="2021-11-08T04:55:15.158" v="619"/>
          <ac:inkMkLst>
            <pc:docMk/>
            <pc:sldMk cId="2810671361" sldId="327"/>
            <ac:inkMk id="12" creationId="{4FA7524E-ED59-BD4E-8268-A156A4F3F2AE}"/>
          </ac:inkMkLst>
        </pc:inkChg>
        <pc:inkChg chg="add del mod">
          <ac:chgData name="Taylor Ka" userId="6916eaee1c80ef4e" providerId="LiveId" clId="{EB1B9D62-9134-594A-9515-892EBB7BDA41}" dt="2021-11-08T04:55:15.144" v="589"/>
          <ac:inkMkLst>
            <pc:docMk/>
            <pc:sldMk cId="2810671361" sldId="327"/>
            <ac:inkMk id="13" creationId="{B1FDB3FD-01BB-4343-B882-ED2078444CC0}"/>
          </ac:inkMkLst>
        </pc:inkChg>
        <pc:inkChg chg="add del mod">
          <ac:chgData name="Taylor Ka" userId="6916eaee1c80ef4e" providerId="LiveId" clId="{EB1B9D62-9134-594A-9515-892EBB7BDA41}" dt="2021-11-08T04:55:15.142" v="584"/>
          <ac:inkMkLst>
            <pc:docMk/>
            <pc:sldMk cId="2810671361" sldId="327"/>
            <ac:inkMk id="14" creationId="{750D5E83-FC93-914D-8587-CCDA816AE54E}"/>
          </ac:inkMkLst>
        </pc:inkChg>
        <pc:inkChg chg="add del mod">
          <ac:chgData name="Taylor Ka" userId="6916eaee1c80ef4e" providerId="LiveId" clId="{EB1B9D62-9134-594A-9515-892EBB7BDA41}" dt="2021-11-08T04:55:15.144" v="588"/>
          <ac:inkMkLst>
            <pc:docMk/>
            <pc:sldMk cId="2810671361" sldId="327"/>
            <ac:inkMk id="15" creationId="{EA1DF741-1E24-8044-A2D9-E56F7ADC938F}"/>
          </ac:inkMkLst>
        </pc:inkChg>
        <pc:inkChg chg="add del">
          <ac:chgData name="Taylor Ka" userId="6916eaee1c80ef4e" providerId="LiveId" clId="{EB1B9D62-9134-594A-9515-892EBB7BDA41}" dt="2021-11-08T04:55:15.155" v="611"/>
          <ac:inkMkLst>
            <pc:docMk/>
            <pc:sldMk cId="2810671361" sldId="327"/>
            <ac:inkMk id="16" creationId="{82B33C10-08F0-6F4A-95F0-45694EAD0320}"/>
          </ac:inkMkLst>
        </pc:inkChg>
        <pc:inkChg chg="add del mod">
          <ac:chgData name="Taylor Ka" userId="6916eaee1c80ef4e" providerId="LiveId" clId="{EB1B9D62-9134-594A-9515-892EBB7BDA41}" dt="2021-11-08T04:55:15.148" v="596"/>
          <ac:inkMkLst>
            <pc:docMk/>
            <pc:sldMk cId="2810671361" sldId="327"/>
            <ac:inkMk id="17" creationId="{49CA65DE-98C1-3943-8DBA-18CC30443373}"/>
          </ac:inkMkLst>
        </pc:inkChg>
        <pc:inkChg chg="add del mod">
          <ac:chgData name="Taylor Ka" userId="6916eaee1c80ef4e" providerId="LiveId" clId="{EB1B9D62-9134-594A-9515-892EBB7BDA41}" dt="2021-11-08T04:55:15.160" v="623"/>
          <ac:inkMkLst>
            <pc:docMk/>
            <pc:sldMk cId="2810671361" sldId="327"/>
            <ac:inkMk id="18" creationId="{05CD2A27-D641-7740-AF77-0C0FDADC84F9}"/>
          </ac:inkMkLst>
        </pc:inkChg>
        <pc:inkChg chg="add del">
          <ac:chgData name="Taylor Ka" userId="6916eaee1c80ef4e" providerId="LiveId" clId="{EB1B9D62-9134-594A-9515-892EBB7BDA41}" dt="2021-11-08T04:55:15.157" v="616"/>
          <ac:inkMkLst>
            <pc:docMk/>
            <pc:sldMk cId="2810671361" sldId="327"/>
            <ac:inkMk id="19" creationId="{FA2A7AD1-9973-584B-A00C-077C4F0EC984}"/>
          </ac:inkMkLst>
        </pc:inkChg>
        <pc:inkChg chg="add del mod">
          <ac:chgData name="Taylor Ka" userId="6916eaee1c80ef4e" providerId="LiveId" clId="{EB1B9D62-9134-594A-9515-892EBB7BDA41}" dt="2021-11-08T04:55:15.159" v="621"/>
          <ac:inkMkLst>
            <pc:docMk/>
            <pc:sldMk cId="2810671361" sldId="327"/>
            <ac:inkMk id="22" creationId="{8391C615-CA90-5D4A-B964-1B713D3C7B55}"/>
          </ac:inkMkLst>
        </pc:inkChg>
        <pc:inkChg chg="add del mod">
          <ac:chgData name="Taylor Ka" userId="6916eaee1c80ef4e" providerId="LiveId" clId="{EB1B9D62-9134-594A-9515-892EBB7BDA41}" dt="2021-11-08T04:55:15.156" v="613"/>
          <ac:inkMkLst>
            <pc:docMk/>
            <pc:sldMk cId="2810671361" sldId="327"/>
            <ac:inkMk id="23" creationId="{91117038-13FC-234B-B92A-921A5E906854}"/>
          </ac:inkMkLst>
        </pc:inkChg>
        <pc:inkChg chg="add del mod">
          <ac:chgData name="Taylor Ka" userId="6916eaee1c80ef4e" providerId="LiveId" clId="{EB1B9D62-9134-594A-9515-892EBB7BDA41}" dt="2021-11-08T04:55:15.154" v="610"/>
          <ac:inkMkLst>
            <pc:docMk/>
            <pc:sldMk cId="2810671361" sldId="327"/>
            <ac:inkMk id="24" creationId="{15E82AF8-63BA-4243-8667-A8FC8BD301FC}"/>
          </ac:inkMkLst>
        </pc:inkChg>
        <pc:inkChg chg="add del mod">
          <ac:chgData name="Taylor Ka" userId="6916eaee1c80ef4e" providerId="LiveId" clId="{EB1B9D62-9134-594A-9515-892EBB7BDA41}" dt="2021-11-08T04:55:15.155" v="612"/>
          <ac:inkMkLst>
            <pc:docMk/>
            <pc:sldMk cId="2810671361" sldId="327"/>
            <ac:inkMk id="25" creationId="{BA668174-80E6-4E4A-81B7-73BE142EAC6E}"/>
          </ac:inkMkLst>
        </pc:inkChg>
        <pc:inkChg chg="add del mod">
          <ac:chgData name="Taylor Ka" userId="6916eaee1c80ef4e" providerId="LiveId" clId="{EB1B9D62-9134-594A-9515-892EBB7BDA41}" dt="2021-11-08T04:55:15.143" v="586"/>
          <ac:inkMkLst>
            <pc:docMk/>
            <pc:sldMk cId="2810671361" sldId="327"/>
            <ac:inkMk id="26" creationId="{A8FD208D-BA76-EE46-8B3A-73A038555D18}"/>
          </ac:inkMkLst>
        </pc:inkChg>
        <pc:inkChg chg="add del mod">
          <ac:chgData name="Taylor Ka" userId="6916eaee1c80ef4e" providerId="LiveId" clId="{EB1B9D62-9134-594A-9515-892EBB7BDA41}" dt="2021-11-08T04:55:15.146" v="592"/>
          <ac:inkMkLst>
            <pc:docMk/>
            <pc:sldMk cId="2810671361" sldId="327"/>
            <ac:inkMk id="27" creationId="{EBAC3CA7-60E6-BD4D-AF37-0EE7C33BB262}"/>
          </ac:inkMkLst>
        </pc:inkChg>
        <pc:inkChg chg="add del mod">
          <ac:chgData name="Taylor Ka" userId="6916eaee1c80ef4e" providerId="LiveId" clId="{EB1B9D62-9134-594A-9515-892EBB7BDA41}" dt="2021-11-08T04:55:15.157" v="615"/>
          <ac:inkMkLst>
            <pc:docMk/>
            <pc:sldMk cId="2810671361" sldId="327"/>
            <ac:inkMk id="28" creationId="{06BF4E1D-AA77-A24F-930A-F1C16350E67D}"/>
          </ac:inkMkLst>
        </pc:inkChg>
        <pc:inkChg chg="add del mod">
          <ac:chgData name="Taylor Ka" userId="6916eaee1c80ef4e" providerId="LiveId" clId="{EB1B9D62-9134-594A-9515-892EBB7BDA41}" dt="2021-11-08T04:55:15.145" v="590"/>
          <ac:inkMkLst>
            <pc:docMk/>
            <pc:sldMk cId="2810671361" sldId="327"/>
            <ac:inkMk id="29" creationId="{D0F40245-EC26-D44B-A67D-BF4EE29FE746}"/>
          </ac:inkMkLst>
        </pc:inkChg>
        <pc:inkChg chg="add del mod">
          <ac:chgData name="Taylor Ka" userId="6916eaee1c80ef4e" providerId="LiveId" clId="{EB1B9D62-9134-594A-9515-892EBB7BDA41}" dt="2021-11-08T04:55:15.149" v="598"/>
          <ac:inkMkLst>
            <pc:docMk/>
            <pc:sldMk cId="2810671361" sldId="327"/>
            <ac:inkMk id="30" creationId="{39A3FDB6-363D-9A41-9D39-9EADC74A0E5A}"/>
          </ac:inkMkLst>
        </pc:inkChg>
        <pc:inkChg chg="add del mod">
          <ac:chgData name="Taylor Ka" userId="6916eaee1c80ef4e" providerId="LiveId" clId="{EB1B9D62-9134-594A-9515-892EBB7BDA41}" dt="2021-11-08T04:55:15.153" v="607"/>
          <ac:inkMkLst>
            <pc:docMk/>
            <pc:sldMk cId="2810671361" sldId="327"/>
            <ac:inkMk id="31" creationId="{20461E74-C3B0-0246-A19D-BA994C8EF16B}"/>
          </ac:inkMkLst>
        </pc:inkChg>
        <pc:inkChg chg="add del mod">
          <ac:chgData name="Taylor Ka" userId="6916eaee1c80ef4e" providerId="LiveId" clId="{EB1B9D62-9134-594A-9515-892EBB7BDA41}" dt="2021-11-08T04:55:15.148" v="597"/>
          <ac:inkMkLst>
            <pc:docMk/>
            <pc:sldMk cId="2810671361" sldId="327"/>
            <ac:inkMk id="34" creationId="{71D63966-24FE-AA4E-BA76-A9B948FA905C}"/>
          </ac:inkMkLst>
        </pc:inkChg>
        <pc:inkChg chg="add del mod">
          <ac:chgData name="Taylor Ka" userId="6916eaee1c80ef4e" providerId="LiveId" clId="{EB1B9D62-9134-594A-9515-892EBB7BDA41}" dt="2021-11-08T04:55:15.153" v="606"/>
          <ac:inkMkLst>
            <pc:docMk/>
            <pc:sldMk cId="2810671361" sldId="327"/>
            <ac:inkMk id="35" creationId="{8091B2FF-A390-2342-BC35-B78FC4448467}"/>
          </ac:inkMkLst>
        </pc:inkChg>
        <pc:inkChg chg="add del mod">
          <ac:chgData name="Taylor Ka" userId="6916eaee1c80ef4e" providerId="LiveId" clId="{EB1B9D62-9134-594A-9515-892EBB7BDA41}" dt="2021-11-08T04:55:15.151" v="603"/>
          <ac:inkMkLst>
            <pc:docMk/>
            <pc:sldMk cId="2810671361" sldId="327"/>
            <ac:inkMk id="36" creationId="{263D8B75-7C03-354C-8210-ACC075E32CE2}"/>
          </ac:inkMkLst>
        </pc:inkChg>
        <pc:inkChg chg="add del mod">
          <ac:chgData name="Taylor Ka" userId="6916eaee1c80ef4e" providerId="LiveId" clId="{EB1B9D62-9134-594A-9515-892EBB7BDA41}" dt="2021-11-08T04:55:15.159" v="622"/>
          <ac:inkMkLst>
            <pc:docMk/>
            <pc:sldMk cId="2810671361" sldId="327"/>
            <ac:inkMk id="37" creationId="{E6318B1F-164C-2C48-9067-A8AC344656A6}"/>
          </ac:inkMkLst>
        </pc:inkChg>
        <pc:inkChg chg="add del mod">
          <ac:chgData name="Taylor Ka" userId="6916eaee1c80ef4e" providerId="LiveId" clId="{EB1B9D62-9134-594A-9515-892EBB7BDA41}" dt="2021-11-08T04:55:15.147" v="595"/>
          <ac:inkMkLst>
            <pc:docMk/>
            <pc:sldMk cId="2810671361" sldId="327"/>
            <ac:inkMk id="38" creationId="{21692C63-BD6F-4C42-97B0-1B2EC3DE0797}"/>
          </ac:inkMkLst>
        </pc:inkChg>
        <pc:inkChg chg="add del mod">
          <ac:chgData name="Taylor Ka" userId="6916eaee1c80ef4e" providerId="LiveId" clId="{EB1B9D62-9134-594A-9515-892EBB7BDA41}" dt="2021-11-08T04:55:15.142" v="585"/>
          <ac:inkMkLst>
            <pc:docMk/>
            <pc:sldMk cId="2810671361" sldId="327"/>
            <ac:inkMk id="39" creationId="{7EF52EFE-8A02-874B-9CE0-6A51C2B5D5AC}"/>
          </ac:inkMkLst>
        </pc:inkChg>
        <pc:inkChg chg="add del mod">
          <ac:chgData name="Taylor Ka" userId="6916eaee1c80ef4e" providerId="LiveId" clId="{EB1B9D62-9134-594A-9515-892EBB7BDA41}" dt="2021-11-08T04:55:15.152" v="605"/>
          <ac:inkMkLst>
            <pc:docMk/>
            <pc:sldMk cId="2810671361" sldId="327"/>
            <ac:inkMk id="40" creationId="{9D2AB386-858A-6F4F-8C3F-46A1F17D728E}"/>
          </ac:inkMkLst>
        </pc:inkChg>
        <pc:inkChg chg="add del mod">
          <ac:chgData name="Taylor Ka" userId="6916eaee1c80ef4e" providerId="LiveId" clId="{EB1B9D62-9134-594A-9515-892EBB7BDA41}" dt="2021-11-08T04:55:15.150" v="602"/>
          <ac:inkMkLst>
            <pc:docMk/>
            <pc:sldMk cId="2810671361" sldId="327"/>
            <ac:inkMk id="41" creationId="{3FAE65A3-4011-EE4C-8926-D7A2AFA171CD}"/>
          </ac:inkMkLst>
        </pc:inkChg>
        <pc:inkChg chg="add del mod">
          <ac:chgData name="Taylor Ka" userId="6916eaee1c80ef4e" providerId="LiveId" clId="{EB1B9D62-9134-594A-9515-892EBB7BDA41}" dt="2021-11-08T04:55:15.154" v="609"/>
          <ac:inkMkLst>
            <pc:docMk/>
            <pc:sldMk cId="2810671361" sldId="327"/>
            <ac:inkMk id="42" creationId="{A6BA9D7B-1097-4741-B12B-BD33690D5213}"/>
          </ac:inkMkLst>
        </pc:inkChg>
        <pc:inkChg chg="add del mod">
          <ac:chgData name="Taylor Ka" userId="6916eaee1c80ef4e" providerId="LiveId" clId="{EB1B9D62-9134-594A-9515-892EBB7BDA41}" dt="2021-11-08T04:55:15.157" v="617"/>
          <ac:inkMkLst>
            <pc:docMk/>
            <pc:sldMk cId="2810671361" sldId="327"/>
            <ac:inkMk id="43" creationId="{18DAC691-4223-C440-800A-88E087AE1DB9}"/>
          </ac:inkMkLst>
        </pc:inkChg>
        <pc:inkChg chg="add del mod">
          <ac:chgData name="Taylor Ka" userId="6916eaee1c80ef4e" providerId="LiveId" clId="{EB1B9D62-9134-594A-9515-892EBB7BDA41}" dt="2021-11-08T04:55:15.149" v="599"/>
          <ac:inkMkLst>
            <pc:docMk/>
            <pc:sldMk cId="2810671361" sldId="327"/>
            <ac:inkMk id="44" creationId="{D4AEFE4E-33EE-7E4A-8990-D5317B831CB9}"/>
          </ac:inkMkLst>
        </pc:inkChg>
        <pc:inkChg chg="add del mod">
          <ac:chgData name="Taylor Ka" userId="6916eaee1c80ef4e" providerId="LiveId" clId="{EB1B9D62-9134-594A-9515-892EBB7BDA41}" dt="2021-11-08T04:55:15.143" v="587"/>
          <ac:inkMkLst>
            <pc:docMk/>
            <pc:sldMk cId="2810671361" sldId="327"/>
            <ac:inkMk id="45" creationId="{418FFE81-EA7D-E048-860A-63619A577A61}"/>
          </ac:inkMkLst>
        </pc:inkChg>
        <pc:inkChg chg="add del mod">
          <ac:chgData name="Taylor Ka" userId="6916eaee1c80ef4e" providerId="LiveId" clId="{EB1B9D62-9134-594A-9515-892EBB7BDA41}" dt="2021-11-08T04:55:15.139" v="578"/>
          <ac:inkMkLst>
            <pc:docMk/>
            <pc:sldMk cId="2810671361" sldId="327"/>
            <ac:inkMk id="46" creationId="{521A334E-CA40-AA45-9F03-7D2DC9F5E101}"/>
          </ac:inkMkLst>
        </pc:inkChg>
        <pc:inkChg chg="add del">
          <ac:chgData name="Taylor Ka" userId="6916eaee1c80ef4e" providerId="LiveId" clId="{EB1B9D62-9134-594A-9515-892EBB7BDA41}" dt="2021-11-08T04:55:15.154" v="608"/>
          <ac:inkMkLst>
            <pc:docMk/>
            <pc:sldMk cId="2810671361" sldId="327"/>
            <ac:inkMk id="47" creationId="{8B579803-9F5D-CA48-A479-71447357E85C}"/>
          </ac:inkMkLst>
        </pc:inkChg>
        <pc:inkChg chg="add del mod">
          <ac:chgData name="Taylor Ka" userId="6916eaee1c80ef4e" providerId="LiveId" clId="{EB1B9D62-9134-594A-9515-892EBB7BDA41}" dt="2021-11-08T04:55:15.161" v="626"/>
          <ac:inkMkLst>
            <pc:docMk/>
            <pc:sldMk cId="2810671361" sldId="327"/>
            <ac:inkMk id="48" creationId="{BA758F70-D54C-7E4D-B99E-3038586172E0}"/>
          </ac:inkMkLst>
        </pc:inkChg>
        <pc:inkChg chg="add del mod">
          <ac:chgData name="Taylor Ka" userId="6916eaee1c80ef4e" providerId="LiveId" clId="{EB1B9D62-9134-594A-9515-892EBB7BDA41}" dt="2021-11-08T04:55:15.140" v="579"/>
          <ac:inkMkLst>
            <pc:docMk/>
            <pc:sldMk cId="2810671361" sldId="327"/>
            <ac:inkMk id="49" creationId="{2F334EF9-320F-1F46-A1D9-98381F8FD3E6}"/>
          </ac:inkMkLst>
        </pc:inkChg>
        <pc:inkChg chg="add del mod">
          <ac:chgData name="Taylor Ka" userId="6916eaee1c80ef4e" providerId="LiveId" clId="{EB1B9D62-9134-594A-9515-892EBB7BDA41}" dt="2021-11-08T04:55:15.150" v="600"/>
          <ac:inkMkLst>
            <pc:docMk/>
            <pc:sldMk cId="2810671361" sldId="327"/>
            <ac:inkMk id="50" creationId="{2C929E4F-8896-9744-846C-9C5A3F715A55}"/>
          </ac:inkMkLst>
        </pc:inkChg>
        <pc:inkChg chg="add del mod">
          <ac:chgData name="Taylor Ka" userId="6916eaee1c80ef4e" providerId="LiveId" clId="{EB1B9D62-9134-594A-9515-892EBB7BDA41}" dt="2021-11-08T04:55:15.147" v="594"/>
          <ac:inkMkLst>
            <pc:docMk/>
            <pc:sldMk cId="2810671361" sldId="327"/>
            <ac:inkMk id="51" creationId="{F36F4785-34A3-694A-B1AD-6F43D300884E}"/>
          </ac:inkMkLst>
        </pc:inkChg>
        <pc:inkChg chg="add del mod">
          <ac:chgData name="Taylor Ka" userId="6916eaee1c80ef4e" providerId="LiveId" clId="{EB1B9D62-9134-594A-9515-892EBB7BDA41}" dt="2021-11-08T04:55:15.140" v="580"/>
          <ac:inkMkLst>
            <pc:docMk/>
            <pc:sldMk cId="2810671361" sldId="327"/>
            <ac:inkMk id="52" creationId="{26C6832A-23BF-BC4E-80CC-6424671D02C7}"/>
          </ac:inkMkLst>
        </pc:inkChg>
        <pc:inkChg chg="add del mod">
          <ac:chgData name="Taylor Ka" userId="6916eaee1c80ef4e" providerId="LiveId" clId="{EB1B9D62-9134-594A-9515-892EBB7BDA41}" dt="2021-11-08T04:55:15.158" v="618"/>
          <ac:inkMkLst>
            <pc:docMk/>
            <pc:sldMk cId="2810671361" sldId="327"/>
            <ac:inkMk id="53" creationId="{0CE9D5BD-03D1-BA4B-BA6D-28232C38956D}"/>
          </ac:inkMkLst>
        </pc:inkChg>
        <pc:inkChg chg="add del mod">
          <ac:chgData name="Taylor Ka" userId="6916eaee1c80ef4e" providerId="LiveId" clId="{EB1B9D62-9134-594A-9515-892EBB7BDA41}" dt="2021-11-08T04:55:15.150" v="601"/>
          <ac:inkMkLst>
            <pc:docMk/>
            <pc:sldMk cId="2810671361" sldId="327"/>
            <ac:inkMk id="54" creationId="{CF8B361F-C6F0-AC40-8E72-268346084C4D}"/>
          </ac:inkMkLst>
        </pc:inkChg>
        <pc:inkChg chg="add del mod">
          <ac:chgData name="Taylor Ka" userId="6916eaee1c80ef4e" providerId="LiveId" clId="{EB1B9D62-9134-594A-9515-892EBB7BDA41}" dt="2021-11-08T04:55:15.161" v="625"/>
          <ac:inkMkLst>
            <pc:docMk/>
            <pc:sldMk cId="2810671361" sldId="327"/>
            <ac:inkMk id="55" creationId="{AC6F21D7-7D11-E140-9AC7-AEBDB8ACBC17}"/>
          </ac:inkMkLst>
        </pc:inkChg>
        <pc:inkChg chg="add del mod">
          <ac:chgData name="Taylor Ka" userId="6916eaee1c80ef4e" providerId="LiveId" clId="{EB1B9D62-9134-594A-9515-892EBB7BDA41}" dt="2021-11-08T04:55:15.156" v="614"/>
          <ac:inkMkLst>
            <pc:docMk/>
            <pc:sldMk cId="2810671361" sldId="327"/>
            <ac:inkMk id="56" creationId="{BC10721F-4AC0-EC45-9CF3-1AD08FBFA22A}"/>
          </ac:inkMkLst>
        </pc:inkChg>
        <pc:inkChg chg="add del mod">
          <ac:chgData name="Taylor Ka" userId="6916eaee1c80ef4e" providerId="LiveId" clId="{EB1B9D62-9134-594A-9515-892EBB7BDA41}" dt="2021-11-08T04:55:15.142" v="583"/>
          <ac:inkMkLst>
            <pc:docMk/>
            <pc:sldMk cId="2810671361" sldId="327"/>
            <ac:inkMk id="57" creationId="{7313A6A2-F2A2-124A-98E8-1D1A6A6C3F64}"/>
          </ac:inkMkLst>
        </pc:inkChg>
        <pc:inkChg chg="add del mod">
          <ac:chgData name="Taylor Ka" userId="6916eaee1c80ef4e" providerId="LiveId" clId="{EB1B9D62-9134-594A-9515-892EBB7BDA41}" dt="2021-11-08T04:55:15.151" v="604"/>
          <ac:inkMkLst>
            <pc:docMk/>
            <pc:sldMk cId="2810671361" sldId="327"/>
            <ac:inkMk id="58" creationId="{BA6187F1-DAAA-E247-BF3A-5305BCE41338}"/>
          </ac:inkMkLst>
        </pc:inkChg>
        <pc:inkChg chg="add del mod">
          <ac:chgData name="Taylor Ka" userId="6916eaee1c80ef4e" providerId="LiveId" clId="{EB1B9D62-9134-594A-9515-892EBB7BDA41}" dt="2021-11-08T04:55:15.146" v="593"/>
          <ac:inkMkLst>
            <pc:docMk/>
            <pc:sldMk cId="2810671361" sldId="327"/>
            <ac:inkMk id="59" creationId="{6541C06F-F014-9B48-B4CB-A3CC60F6D9EB}"/>
          </ac:inkMkLst>
        </pc:inkChg>
      </pc:sldChg>
      <pc:sldChg chg="delSp modSp add mod">
        <pc:chgData name="Taylor Ka" userId="6916eaee1c80ef4e" providerId="LiveId" clId="{EB1B9D62-9134-594A-9515-892EBB7BDA41}" dt="2021-11-08T04:58:38.465" v="633" actId="13926"/>
        <pc:sldMkLst>
          <pc:docMk/>
          <pc:sldMk cId="3554251097" sldId="328"/>
        </pc:sldMkLst>
        <pc:spChg chg="del">
          <ac:chgData name="Taylor Ka" userId="6916eaee1c80ef4e" providerId="LiveId" clId="{EB1B9D62-9134-594A-9515-892EBB7BDA41}" dt="2021-11-08T04:58:32.527" v="632" actId="478"/>
          <ac:spMkLst>
            <pc:docMk/>
            <pc:sldMk cId="3554251097" sldId="328"/>
            <ac:spMk id="13" creationId="{77FB57D9-79BD-D54A-AE3F-B21C669BF6DB}"/>
          </ac:spMkLst>
        </pc:spChg>
        <pc:spChg chg="del">
          <ac:chgData name="Taylor Ka" userId="6916eaee1c80ef4e" providerId="LiveId" clId="{EB1B9D62-9134-594A-9515-892EBB7BDA41}" dt="2021-11-08T04:58:32.527" v="632" actId="478"/>
          <ac:spMkLst>
            <pc:docMk/>
            <pc:sldMk cId="3554251097" sldId="328"/>
            <ac:spMk id="17" creationId="{21EAC3CA-DA0D-C94F-A7CD-282988B14235}"/>
          </ac:spMkLst>
        </pc:spChg>
        <pc:spChg chg="mod">
          <ac:chgData name="Taylor Ka" userId="6916eaee1c80ef4e" providerId="LiveId" clId="{EB1B9D62-9134-594A-9515-892EBB7BDA41}" dt="2021-11-08T04:58:38.465" v="633" actId="13926"/>
          <ac:spMkLst>
            <pc:docMk/>
            <pc:sldMk cId="3554251097" sldId="328"/>
            <ac:spMk id="32" creationId="{D47C6A45-C0D6-5C4D-B454-B31C1149CF96}"/>
          </ac:spMkLst>
        </pc:spChg>
        <pc:cxnChg chg="del">
          <ac:chgData name="Taylor Ka" userId="6916eaee1c80ef4e" providerId="LiveId" clId="{EB1B9D62-9134-594A-9515-892EBB7BDA41}" dt="2021-11-08T04:58:32.527" v="632" actId="478"/>
          <ac:cxnSpMkLst>
            <pc:docMk/>
            <pc:sldMk cId="3554251097" sldId="328"/>
            <ac:cxnSpMk id="18" creationId="{25F55A4F-BFCA-9043-BD41-2D2E8A066567}"/>
          </ac:cxnSpMkLst>
        </pc:cxnChg>
      </pc:sldChg>
      <pc:sldChg chg="addSp delSp modSp new mod">
        <pc:chgData name="Taylor Ka" userId="6916eaee1c80ef4e" providerId="LiveId" clId="{EB1B9D62-9134-594A-9515-892EBB7BDA41}" dt="2021-11-10T18:57:37.150" v="715" actId="1076"/>
        <pc:sldMkLst>
          <pc:docMk/>
          <pc:sldMk cId="3073521744" sldId="329"/>
        </pc:sldMkLst>
        <pc:spChg chg="mod">
          <ac:chgData name="Taylor Ka" userId="6916eaee1c80ef4e" providerId="LiveId" clId="{EB1B9D62-9134-594A-9515-892EBB7BDA41}" dt="2021-11-10T18:57:23.547" v="712" actId="20577"/>
          <ac:spMkLst>
            <pc:docMk/>
            <pc:sldMk cId="3073521744" sldId="329"/>
            <ac:spMk id="2" creationId="{F9EC3436-E1DA-6A43-BBC3-9415F9904E00}"/>
          </ac:spMkLst>
        </pc:spChg>
        <pc:spChg chg="del mod">
          <ac:chgData name="Taylor Ka" userId="6916eaee1c80ef4e" providerId="LiveId" clId="{EB1B9D62-9134-594A-9515-892EBB7BDA41}" dt="2021-11-10T18:57:13.070" v="695" actId="478"/>
          <ac:spMkLst>
            <pc:docMk/>
            <pc:sldMk cId="3073521744" sldId="329"/>
            <ac:spMk id="3" creationId="{7FB2DBE1-693A-0B4F-AE98-3BA1672743E6}"/>
          </ac:spMkLst>
        </pc:spChg>
        <pc:spChg chg="add del mod">
          <ac:chgData name="Taylor Ka" userId="6916eaee1c80ef4e" providerId="LiveId" clId="{EB1B9D62-9134-594A-9515-892EBB7BDA41}" dt="2021-11-10T18:57:17.680" v="696" actId="478"/>
          <ac:spMkLst>
            <pc:docMk/>
            <pc:sldMk cId="3073521744" sldId="329"/>
            <ac:spMk id="5" creationId="{9640C498-2EEC-7C49-9A6C-D2413D50BA03}"/>
          </ac:spMkLst>
        </pc:spChg>
        <pc:picChg chg="add mod">
          <ac:chgData name="Taylor Ka" userId="6916eaee1c80ef4e" providerId="LiveId" clId="{EB1B9D62-9134-594A-9515-892EBB7BDA41}" dt="2021-11-10T18:57:37.150" v="715" actId="1076"/>
          <ac:picMkLst>
            <pc:docMk/>
            <pc:sldMk cId="3073521744" sldId="329"/>
            <ac:picMk id="6" creationId="{C846A969-D033-BA46-B691-4C73F526DBB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CBE8C-D6AF-254B-8EA1-8EB418D1B699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6F955-C2C8-2F42-B3C8-0516BDECE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0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6F955-C2C8-2F42-B3C8-0516BDECEF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4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3DFDF-B284-9C4F-B1B5-B86F8EB0D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C2981-1F02-9D43-936E-3F06910D9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0F427-FF54-4D4E-9E4B-C61B8BA02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E31A-D8A2-454C-8A87-DBF8BEC433C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3BFE5-A982-E144-878F-49FE6895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12A2C-C916-A842-941A-408FA3DA1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AFB7-859C-4AC8-A599-DE26CDF0E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2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FD252-7181-A24F-8F5E-83D703B0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97F2A-AF05-6241-837C-6920B4FCD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62AA0-3A0A-994D-BED7-831959EF6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E31A-D8A2-454C-8A87-DBF8BEC433C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6EC9F-AF8C-7343-8A50-7FDA87A6C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4A018-7854-604D-A5ED-776E37B9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AFB7-859C-4AC8-A599-DE26CDF0E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EFAD81-2EC6-7141-8116-D2B627A165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AB31F-6ABB-754D-A623-C1BD9230E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082D4-25F6-9942-B8DB-93913681C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E31A-D8A2-454C-8A87-DBF8BEC433C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C0AA8-5602-ED47-B92C-DB4997C6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E3FC5-5D5C-B447-90F3-9DA277C6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AFB7-859C-4AC8-A599-DE26CDF0E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6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CF9FF-9E39-1A41-A500-D72D419F7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A3FAB-9755-244D-9661-395472FED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30F6D-EDFF-2142-AB07-B46A46198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E31A-D8A2-454C-8A87-DBF8BEC433C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9E426-AA28-A34B-9A86-6A431A457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9DF1A-9FA6-1C41-AA0F-42F8E8E9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AFB7-859C-4AC8-A599-DE26CDF0E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7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8FC0-BA2F-014C-96E3-D644737C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09C90-296E-0544-8779-374AB91FC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95949-565F-C84F-8AAB-B8F8CF8B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E31A-D8A2-454C-8A87-DBF8BEC433C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6AA2C-8BDD-4449-9691-CC7C9120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BB68D-9591-974A-BF9B-17D84C56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AFB7-859C-4AC8-A599-DE26CDF0E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5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72328-8898-A748-8E92-C02EBA12D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21215-CD5C-AC43-9A26-E4FCCAB49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B521E-842A-D345-B89B-B6DC3A0A2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82E32-0DED-D948-8E75-72D98C98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E31A-D8A2-454C-8A87-DBF8BEC433C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C8096-DFD7-A042-829A-300D0A7D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BEF9E-02C0-574B-BF88-D43BD333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AFB7-859C-4AC8-A599-DE26CDF0E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3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4B975-8141-EA41-923C-74376202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250D4-10F7-8A46-9E7F-8246F38B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7591F-150E-D741-8410-E61922145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43702-FC28-9447-B9D1-70C37ABFA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1549E2-49CD-FF43-AE52-64F52CC2D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D2DEE0-F7A7-3546-A977-A0FBE5C1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E31A-D8A2-454C-8A87-DBF8BEC433C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788B81-763D-4640-B396-453AC521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B2AB8B-2315-6F4E-8751-6F212974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AFB7-859C-4AC8-A599-DE26CDF0E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7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E72D-758C-DC4E-91D5-282FCE17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44DAAE-A684-6341-833F-8016B3D0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E31A-D8A2-454C-8A87-DBF8BEC433C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2D6BB8-E6A1-1248-99CC-FCE7E606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0A558-5154-D641-B1BD-FD990F10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AFB7-859C-4AC8-A599-DE26CDF0E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3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2C6F91-DE68-0049-A721-C384C2E4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E31A-D8A2-454C-8A87-DBF8BEC433C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F46AA-A3D9-964B-BEF9-6E9B105B5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02DD9-5799-0B49-87A2-E1285278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AFB7-859C-4AC8-A599-DE26CDF0E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4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11944-036A-1046-AB8F-DCDB7839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98E4C-790F-EB4D-9458-A0F5D0642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18A93-D677-4B4D-9DD7-8603A8DF6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A4CBD-F4BA-854A-9036-93D07209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E31A-D8A2-454C-8A87-DBF8BEC433C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CA4E6-0119-AC4B-86FA-232E6C7C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34C18-168E-DB4E-BA7F-0C1426E75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AFB7-859C-4AC8-A599-DE26CDF0E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5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A1D4-A0DE-1946-8264-12399B2B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7A2A8E-451C-CD4B-BC7F-8DAA7CACE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E42A6-722F-7B41-A05E-99AED3E4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AD472-1A71-B347-8806-E9CC7A101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E31A-D8A2-454C-8A87-DBF8BEC433C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3F043-AAD7-F941-9B14-167A26FB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415F0-4366-B144-A614-FBD1DA91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AFB7-859C-4AC8-A599-DE26CDF0E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0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126B43-B5B4-D141-A3DD-DE270C166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1A042-62B7-B648-9652-6804BC67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E9B01-D047-6144-8AFB-E1082DE54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7E31A-D8A2-454C-8A87-DBF8BEC433C4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A6AB9-163A-F740-90B6-860D6BD34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48EDF-44BC-F244-8A4D-8C9EF983B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BAFB7-859C-4AC8-A599-DE26CDF0E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5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B641E-0734-4342-B2C4-38EAE62B9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Recursive Backtracking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03D91-160E-4C4B-BC79-5AA56AC77D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11/12/2021</a:t>
            </a:r>
          </a:p>
        </p:txBody>
      </p:sp>
    </p:spTree>
    <p:extLst>
      <p:ext uri="{BB962C8B-B14F-4D97-AF65-F5344CB8AC3E}">
        <p14:creationId xmlns:p14="http://schemas.microsoft.com/office/powerpoint/2010/main" val="3207730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40E5D-2DD2-FA43-8E61-EF8193C94B2B}"/>
              </a:ext>
            </a:extLst>
          </p:cNvPr>
          <p:cNvSpPr txBox="1"/>
          <p:nvPr/>
        </p:nvSpPr>
        <p:spPr>
          <a:xfrm>
            <a:off x="8859427" y="5777868"/>
            <a:ext cx="26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chosen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5F406-DFD7-6C40-BDE4-9931E050346D}"/>
              </a:ext>
            </a:extLst>
          </p:cNvPr>
          <p:cNvSpPr txBox="1"/>
          <p:nvPr/>
        </p:nvSpPr>
        <p:spPr>
          <a:xfrm>
            <a:off x="8611581" y="6239533"/>
            <a:ext cx="3134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Phone Number: 425-123-4567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6A0617-CD8B-1041-8D71-5A25CED4B3B8}"/>
              </a:ext>
            </a:extLst>
          </p:cNvPr>
          <p:cNvCxnSpPr>
            <a:cxnSpLocks/>
          </p:cNvCxnSpPr>
          <p:nvPr/>
        </p:nvCxnSpPr>
        <p:spPr>
          <a:xfrm>
            <a:off x="8437944" y="5777417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514227-E966-CC4A-8F94-748C3BF4E7C1}"/>
              </a:ext>
            </a:extLst>
          </p:cNvPr>
          <p:cNvCxnSpPr>
            <a:cxnSpLocks/>
          </p:cNvCxnSpPr>
          <p:nvPr/>
        </p:nvCxnSpPr>
        <p:spPr>
          <a:xfrm>
            <a:off x="8437944" y="4945969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7725509-E1BF-2041-AB72-1E27A42AC544}"/>
              </a:ext>
            </a:extLst>
          </p:cNvPr>
          <p:cNvSpPr/>
          <p:nvPr/>
        </p:nvSpPr>
        <p:spPr>
          <a:xfrm>
            <a:off x="593760" y="3684955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87C688-FDE2-0442-8D66-FA42EEC6C862}"/>
              </a:ext>
            </a:extLst>
          </p:cNvPr>
          <p:cNvSpPr txBox="1"/>
          <p:nvPr/>
        </p:nvSpPr>
        <p:spPr>
          <a:xfrm>
            <a:off x="8322694" y="1928543"/>
            <a:ext cx="372605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102D71-0146-8344-82D9-8126C9E90552}"/>
              </a:ext>
            </a:extLst>
          </p:cNvPr>
          <p:cNvCxnSpPr>
            <a:cxnSpLocks/>
          </p:cNvCxnSpPr>
          <p:nvPr/>
        </p:nvCxnSpPr>
        <p:spPr>
          <a:xfrm flipH="1">
            <a:off x="1484937" y="2480455"/>
            <a:ext cx="1957568" cy="120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9B7E076-0EA3-EF4B-99F8-F47E3DD5E705}"/>
              </a:ext>
            </a:extLst>
          </p:cNvPr>
          <p:cNvSpPr txBox="1"/>
          <p:nvPr/>
        </p:nvSpPr>
        <p:spPr>
          <a:xfrm>
            <a:off x="1710510" y="276444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638120-797A-C240-AB93-2A1AC138F99E}"/>
              </a:ext>
            </a:extLst>
          </p:cNvPr>
          <p:cNvSpPr/>
          <p:nvPr/>
        </p:nvSpPr>
        <p:spPr>
          <a:xfrm>
            <a:off x="2551328" y="1694583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1CBA7BC-6AAD-B546-9072-B3933953B2A9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3442505" y="1108444"/>
            <a:ext cx="3915135" cy="5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F2A6EAF-8D8A-DE47-BA29-915A465382AA}"/>
              </a:ext>
            </a:extLst>
          </p:cNvPr>
          <p:cNvSpPr/>
          <p:nvPr/>
        </p:nvSpPr>
        <p:spPr>
          <a:xfrm>
            <a:off x="6466463" y="32257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856FE3-3C2E-FB46-9E5F-494A17C8DDBA}"/>
              </a:ext>
            </a:extLst>
          </p:cNvPr>
          <p:cNvSpPr txBox="1"/>
          <p:nvPr/>
        </p:nvSpPr>
        <p:spPr>
          <a:xfrm>
            <a:off x="4907331" y="1045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217897-79CB-5B40-8A8E-789BB7E0E4EC}"/>
              </a:ext>
            </a:extLst>
          </p:cNvPr>
          <p:cNvSpPr txBox="1"/>
          <p:nvPr/>
        </p:nvSpPr>
        <p:spPr>
          <a:xfrm>
            <a:off x="8522165" y="5107755"/>
            <a:ext cx="2976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1     1</a:t>
            </a:r>
            <a:endParaRPr lang="en-US" sz="2800" b="1" dirty="0">
              <a:highlight>
                <a:srgbClr val="FFFF00"/>
              </a:highlight>
            </a:endParaRP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31109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40E5D-2DD2-FA43-8E61-EF8193C94B2B}"/>
              </a:ext>
            </a:extLst>
          </p:cNvPr>
          <p:cNvSpPr txBox="1"/>
          <p:nvPr/>
        </p:nvSpPr>
        <p:spPr>
          <a:xfrm>
            <a:off x="8859427" y="5777868"/>
            <a:ext cx="26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chosen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5F406-DFD7-6C40-BDE4-9931E050346D}"/>
              </a:ext>
            </a:extLst>
          </p:cNvPr>
          <p:cNvSpPr txBox="1"/>
          <p:nvPr/>
        </p:nvSpPr>
        <p:spPr>
          <a:xfrm>
            <a:off x="8611581" y="6239533"/>
            <a:ext cx="3134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Phone Number: 425-123-4567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6A0617-CD8B-1041-8D71-5A25CED4B3B8}"/>
              </a:ext>
            </a:extLst>
          </p:cNvPr>
          <p:cNvCxnSpPr>
            <a:cxnSpLocks/>
          </p:cNvCxnSpPr>
          <p:nvPr/>
        </p:nvCxnSpPr>
        <p:spPr>
          <a:xfrm>
            <a:off x="8437944" y="5777417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514227-E966-CC4A-8F94-748C3BF4E7C1}"/>
              </a:ext>
            </a:extLst>
          </p:cNvPr>
          <p:cNvCxnSpPr>
            <a:cxnSpLocks/>
          </p:cNvCxnSpPr>
          <p:nvPr/>
        </p:nvCxnSpPr>
        <p:spPr>
          <a:xfrm>
            <a:off x="8437944" y="4945969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9EA06D-0710-1744-BB45-756EAD67F98A}"/>
              </a:ext>
            </a:extLst>
          </p:cNvPr>
          <p:cNvCxnSpPr>
            <a:cxnSpLocks/>
          </p:cNvCxnSpPr>
          <p:nvPr/>
        </p:nvCxnSpPr>
        <p:spPr>
          <a:xfrm>
            <a:off x="1484937" y="4479120"/>
            <a:ext cx="0" cy="1278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848DA46-10B8-B04E-9D96-EB7C59EE90B7}"/>
              </a:ext>
            </a:extLst>
          </p:cNvPr>
          <p:cNvSpPr txBox="1"/>
          <p:nvPr/>
        </p:nvSpPr>
        <p:spPr>
          <a:xfrm>
            <a:off x="670763" y="488945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1A94E6-EDB0-694B-841E-B3BCB8C6BAC0}"/>
              </a:ext>
            </a:extLst>
          </p:cNvPr>
          <p:cNvSpPr txBox="1"/>
          <p:nvPr/>
        </p:nvSpPr>
        <p:spPr>
          <a:xfrm>
            <a:off x="8322694" y="1928543"/>
            <a:ext cx="372605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E59A6D-9F5A-9E4A-A29A-B247412D5898}"/>
              </a:ext>
            </a:extLst>
          </p:cNvPr>
          <p:cNvSpPr txBox="1"/>
          <p:nvPr/>
        </p:nvSpPr>
        <p:spPr>
          <a:xfrm>
            <a:off x="8522165" y="5107755"/>
            <a:ext cx="2976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1     1     </a:t>
            </a:r>
            <a:r>
              <a:rPr lang="en-US" sz="2800" b="1" dirty="0">
                <a:highlight>
                  <a:srgbClr val="FFFF00"/>
                </a:highlight>
              </a:rPr>
              <a:t>1</a:t>
            </a:r>
          </a:p>
          <a:p>
            <a:endParaRPr lang="en-US" sz="28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391D54-F0C9-E94B-8293-6E12A2A07B74}"/>
              </a:ext>
            </a:extLst>
          </p:cNvPr>
          <p:cNvSpPr/>
          <p:nvPr/>
        </p:nvSpPr>
        <p:spPr>
          <a:xfrm>
            <a:off x="593760" y="3684955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DF4233-5B41-7249-A947-36CBBB2E079A}"/>
              </a:ext>
            </a:extLst>
          </p:cNvPr>
          <p:cNvCxnSpPr>
            <a:cxnSpLocks/>
          </p:cNvCxnSpPr>
          <p:nvPr/>
        </p:nvCxnSpPr>
        <p:spPr>
          <a:xfrm flipH="1">
            <a:off x="1484937" y="2480455"/>
            <a:ext cx="1957568" cy="120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26D50F3-2787-9341-AD12-99F8231E5087}"/>
              </a:ext>
            </a:extLst>
          </p:cNvPr>
          <p:cNvSpPr txBox="1"/>
          <p:nvPr/>
        </p:nvSpPr>
        <p:spPr>
          <a:xfrm>
            <a:off x="1710510" y="276444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11BD75-FB0F-A744-9D4C-0E92B3AB6D32}"/>
              </a:ext>
            </a:extLst>
          </p:cNvPr>
          <p:cNvSpPr/>
          <p:nvPr/>
        </p:nvSpPr>
        <p:spPr>
          <a:xfrm>
            <a:off x="2551328" y="1694583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2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874518-E60A-C54B-84EB-045DDF285A2B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3442505" y="1108444"/>
            <a:ext cx="3915135" cy="5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F341345-93B2-1748-BE7D-626589FA1927}"/>
              </a:ext>
            </a:extLst>
          </p:cNvPr>
          <p:cNvSpPr/>
          <p:nvPr/>
        </p:nvSpPr>
        <p:spPr>
          <a:xfrm>
            <a:off x="6466463" y="32257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6B5E1A-D8F3-C941-967E-B9942F890D74}"/>
              </a:ext>
            </a:extLst>
          </p:cNvPr>
          <p:cNvSpPr txBox="1"/>
          <p:nvPr/>
        </p:nvSpPr>
        <p:spPr>
          <a:xfrm>
            <a:off x="4907331" y="1045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</p:spTree>
    <p:extLst>
      <p:ext uri="{BB962C8B-B14F-4D97-AF65-F5344CB8AC3E}">
        <p14:creationId xmlns:p14="http://schemas.microsoft.com/office/powerpoint/2010/main" val="88984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40E5D-2DD2-FA43-8E61-EF8193C94B2B}"/>
              </a:ext>
            </a:extLst>
          </p:cNvPr>
          <p:cNvSpPr txBox="1"/>
          <p:nvPr/>
        </p:nvSpPr>
        <p:spPr>
          <a:xfrm>
            <a:off x="8859427" y="5777868"/>
            <a:ext cx="26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chosen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5F406-DFD7-6C40-BDE4-9931E050346D}"/>
              </a:ext>
            </a:extLst>
          </p:cNvPr>
          <p:cNvSpPr txBox="1"/>
          <p:nvPr/>
        </p:nvSpPr>
        <p:spPr>
          <a:xfrm>
            <a:off x="8611581" y="6239533"/>
            <a:ext cx="3134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Phone Number: 425-123-4567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6A0617-CD8B-1041-8D71-5A25CED4B3B8}"/>
              </a:ext>
            </a:extLst>
          </p:cNvPr>
          <p:cNvCxnSpPr>
            <a:cxnSpLocks/>
          </p:cNvCxnSpPr>
          <p:nvPr/>
        </p:nvCxnSpPr>
        <p:spPr>
          <a:xfrm>
            <a:off x="8437944" y="5777417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514227-E966-CC4A-8F94-748C3BF4E7C1}"/>
              </a:ext>
            </a:extLst>
          </p:cNvPr>
          <p:cNvCxnSpPr>
            <a:cxnSpLocks/>
          </p:cNvCxnSpPr>
          <p:nvPr/>
        </p:nvCxnSpPr>
        <p:spPr>
          <a:xfrm>
            <a:off x="8437944" y="4945969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41F7737-0A3A-F640-BAB1-F44CA060222F}"/>
              </a:ext>
            </a:extLst>
          </p:cNvPr>
          <p:cNvSpPr/>
          <p:nvPr/>
        </p:nvSpPr>
        <p:spPr>
          <a:xfrm>
            <a:off x="593760" y="5757849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539DC4-0063-0F4B-8433-141D92984BCA}"/>
              </a:ext>
            </a:extLst>
          </p:cNvPr>
          <p:cNvSpPr txBox="1"/>
          <p:nvPr/>
        </p:nvSpPr>
        <p:spPr>
          <a:xfrm>
            <a:off x="8322694" y="1928543"/>
            <a:ext cx="372605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5B341F8-CC80-894D-8306-DAC7736B95EC}"/>
              </a:ext>
            </a:extLst>
          </p:cNvPr>
          <p:cNvCxnSpPr>
            <a:cxnSpLocks/>
          </p:cNvCxnSpPr>
          <p:nvPr/>
        </p:nvCxnSpPr>
        <p:spPr>
          <a:xfrm>
            <a:off x="1484937" y="4479120"/>
            <a:ext cx="0" cy="1278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ACE5471-D29E-7F4C-9A9C-80FFC71F668F}"/>
              </a:ext>
            </a:extLst>
          </p:cNvPr>
          <p:cNvSpPr txBox="1"/>
          <p:nvPr/>
        </p:nvSpPr>
        <p:spPr>
          <a:xfrm>
            <a:off x="670763" y="488945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A258F4-6EBD-4D4C-8241-AA4DEEA25DD8}"/>
              </a:ext>
            </a:extLst>
          </p:cNvPr>
          <p:cNvSpPr/>
          <p:nvPr/>
        </p:nvSpPr>
        <p:spPr>
          <a:xfrm>
            <a:off x="593760" y="3684955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1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849D589-E210-8A4C-95AA-F41468C91085}"/>
              </a:ext>
            </a:extLst>
          </p:cNvPr>
          <p:cNvCxnSpPr>
            <a:cxnSpLocks/>
          </p:cNvCxnSpPr>
          <p:nvPr/>
        </p:nvCxnSpPr>
        <p:spPr>
          <a:xfrm flipH="1">
            <a:off x="1484937" y="2480455"/>
            <a:ext cx="1957568" cy="120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2ED70FE-F58F-3A44-A67C-5E1A82A15AF3}"/>
              </a:ext>
            </a:extLst>
          </p:cNvPr>
          <p:cNvSpPr txBox="1"/>
          <p:nvPr/>
        </p:nvSpPr>
        <p:spPr>
          <a:xfrm>
            <a:off x="1710510" y="276444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BE2BB4-E4E4-E144-A455-C71AC7648B6C}"/>
              </a:ext>
            </a:extLst>
          </p:cNvPr>
          <p:cNvSpPr/>
          <p:nvPr/>
        </p:nvSpPr>
        <p:spPr>
          <a:xfrm>
            <a:off x="2551328" y="1694583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2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F628BD-246B-5C4E-B31E-72F9F0A8BC2D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442505" y="1108444"/>
            <a:ext cx="3915135" cy="5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AB19B1B-F7B1-0644-B4AD-B28F4DCD5589}"/>
              </a:ext>
            </a:extLst>
          </p:cNvPr>
          <p:cNvSpPr/>
          <p:nvPr/>
        </p:nvSpPr>
        <p:spPr>
          <a:xfrm>
            <a:off x="6466463" y="32257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637EE4-3A6A-2F46-B91B-AD4EA733D0E1}"/>
              </a:ext>
            </a:extLst>
          </p:cNvPr>
          <p:cNvSpPr txBox="1"/>
          <p:nvPr/>
        </p:nvSpPr>
        <p:spPr>
          <a:xfrm>
            <a:off x="4907331" y="1045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C66DDC-BE4B-5D40-B297-1CEEAA767015}"/>
              </a:ext>
            </a:extLst>
          </p:cNvPr>
          <p:cNvSpPr txBox="1"/>
          <p:nvPr/>
        </p:nvSpPr>
        <p:spPr>
          <a:xfrm>
            <a:off x="8522165" y="5107755"/>
            <a:ext cx="2976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1     1     </a:t>
            </a:r>
            <a:r>
              <a:rPr lang="en-US" sz="2800" b="1" dirty="0">
                <a:highlight>
                  <a:srgbClr val="FFFF00"/>
                </a:highlight>
              </a:rPr>
              <a:t>1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21888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40E5D-2DD2-FA43-8E61-EF8193C94B2B}"/>
              </a:ext>
            </a:extLst>
          </p:cNvPr>
          <p:cNvSpPr txBox="1"/>
          <p:nvPr/>
        </p:nvSpPr>
        <p:spPr>
          <a:xfrm>
            <a:off x="8859427" y="5777868"/>
            <a:ext cx="26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chosen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5F406-DFD7-6C40-BDE4-9931E050346D}"/>
              </a:ext>
            </a:extLst>
          </p:cNvPr>
          <p:cNvSpPr txBox="1"/>
          <p:nvPr/>
        </p:nvSpPr>
        <p:spPr>
          <a:xfrm>
            <a:off x="8611581" y="6239533"/>
            <a:ext cx="3134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Phone Number: 425-123-4567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6A0617-CD8B-1041-8D71-5A25CED4B3B8}"/>
              </a:ext>
            </a:extLst>
          </p:cNvPr>
          <p:cNvCxnSpPr>
            <a:cxnSpLocks/>
          </p:cNvCxnSpPr>
          <p:nvPr/>
        </p:nvCxnSpPr>
        <p:spPr>
          <a:xfrm>
            <a:off x="8437944" y="5777417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514227-E966-CC4A-8F94-748C3BF4E7C1}"/>
              </a:ext>
            </a:extLst>
          </p:cNvPr>
          <p:cNvCxnSpPr>
            <a:cxnSpLocks/>
          </p:cNvCxnSpPr>
          <p:nvPr/>
        </p:nvCxnSpPr>
        <p:spPr>
          <a:xfrm>
            <a:off x="8437944" y="4945969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41F7737-0A3A-F640-BAB1-F44CA060222F}"/>
              </a:ext>
            </a:extLst>
          </p:cNvPr>
          <p:cNvSpPr/>
          <p:nvPr/>
        </p:nvSpPr>
        <p:spPr>
          <a:xfrm>
            <a:off x="593760" y="5757849"/>
            <a:ext cx="1782354" cy="7858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539DC4-0063-0F4B-8433-141D92984BCA}"/>
              </a:ext>
            </a:extLst>
          </p:cNvPr>
          <p:cNvSpPr txBox="1"/>
          <p:nvPr/>
        </p:nvSpPr>
        <p:spPr>
          <a:xfrm>
            <a:off x="8322694" y="1928543"/>
            <a:ext cx="372605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5B341F8-CC80-894D-8306-DAC7736B95EC}"/>
              </a:ext>
            </a:extLst>
          </p:cNvPr>
          <p:cNvCxnSpPr>
            <a:cxnSpLocks/>
          </p:cNvCxnSpPr>
          <p:nvPr/>
        </p:nvCxnSpPr>
        <p:spPr>
          <a:xfrm>
            <a:off x="1484937" y="4479120"/>
            <a:ext cx="0" cy="1278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ACE5471-D29E-7F4C-9A9C-80FFC71F668F}"/>
              </a:ext>
            </a:extLst>
          </p:cNvPr>
          <p:cNvSpPr txBox="1"/>
          <p:nvPr/>
        </p:nvSpPr>
        <p:spPr>
          <a:xfrm>
            <a:off x="670763" y="488945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A258F4-6EBD-4D4C-8241-AA4DEEA25DD8}"/>
              </a:ext>
            </a:extLst>
          </p:cNvPr>
          <p:cNvSpPr/>
          <p:nvPr/>
        </p:nvSpPr>
        <p:spPr>
          <a:xfrm>
            <a:off x="593760" y="3684955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1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849D589-E210-8A4C-95AA-F41468C91085}"/>
              </a:ext>
            </a:extLst>
          </p:cNvPr>
          <p:cNvCxnSpPr>
            <a:cxnSpLocks/>
          </p:cNvCxnSpPr>
          <p:nvPr/>
        </p:nvCxnSpPr>
        <p:spPr>
          <a:xfrm flipH="1">
            <a:off x="1484937" y="2480455"/>
            <a:ext cx="1957568" cy="120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2ED70FE-F58F-3A44-A67C-5E1A82A15AF3}"/>
              </a:ext>
            </a:extLst>
          </p:cNvPr>
          <p:cNvSpPr txBox="1"/>
          <p:nvPr/>
        </p:nvSpPr>
        <p:spPr>
          <a:xfrm>
            <a:off x="1710510" y="276444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BE2BB4-E4E4-E144-A455-C71AC7648B6C}"/>
              </a:ext>
            </a:extLst>
          </p:cNvPr>
          <p:cNvSpPr/>
          <p:nvPr/>
        </p:nvSpPr>
        <p:spPr>
          <a:xfrm>
            <a:off x="2551328" y="1694583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2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F628BD-246B-5C4E-B31E-72F9F0A8BC2D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442505" y="1108444"/>
            <a:ext cx="3915135" cy="5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AB19B1B-F7B1-0644-B4AD-B28F4DCD5589}"/>
              </a:ext>
            </a:extLst>
          </p:cNvPr>
          <p:cNvSpPr/>
          <p:nvPr/>
        </p:nvSpPr>
        <p:spPr>
          <a:xfrm>
            <a:off x="6466463" y="32257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637EE4-3A6A-2F46-B91B-AD4EA733D0E1}"/>
              </a:ext>
            </a:extLst>
          </p:cNvPr>
          <p:cNvSpPr txBox="1"/>
          <p:nvPr/>
        </p:nvSpPr>
        <p:spPr>
          <a:xfrm>
            <a:off x="4907331" y="1045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C66DDC-BE4B-5D40-B297-1CEEAA767015}"/>
              </a:ext>
            </a:extLst>
          </p:cNvPr>
          <p:cNvSpPr txBox="1"/>
          <p:nvPr/>
        </p:nvSpPr>
        <p:spPr>
          <a:xfrm>
            <a:off x="8522165" y="5107755"/>
            <a:ext cx="2976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1     1     1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48470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40E5D-2DD2-FA43-8E61-EF8193C94B2B}"/>
              </a:ext>
            </a:extLst>
          </p:cNvPr>
          <p:cNvSpPr txBox="1"/>
          <p:nvPr/>
        </p:nvSpPr>
        <p:spPr>
          <a:xfrm>
            <a:off x="8859427" y="5777868"/>
            <a:ext cx="26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chosen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5F406-DFD7-6C40-BDE4-9931E050346D}"/>
              </a:ext>
            </a:extLst>
          </p:cNvPr>
          <p:cNvSpPr txBox="1"/>
          <p:nvPr/>
        </p:nvSpPr>
        <p:spPr>
          <a:xfrm>
            <a:off x="8611581" y="6239533"/>
            <a:ext cx="3134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Phone Number: 425-123-4567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6A0617-CD8B-1041-8D71-5A25CED4B3B8}"/>
              </a:ext>
            </a:extLst>
          </p:cNvPr>
          <p:cNvCxnSpPr>
            <a:cxnSpLocks/>
          </p:cNvCxnSpPr>
          <p:nvPr/>
        </p:nvCxnSpPr>
        <p:spPr>
          <a:xfrm>
            <a:off x="8437944" y="5777417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514227-E966-CC4A-8F94-748C3BF4E7C1}"/>
              </a:ext>
            </a:extLst>
          </p:cNvPr>
          <p:cNvCxnSpPr>
            <a:cxnSpLocks/>
          </p:cNvCxnSpPr>
          <p:nvPr/>
        </p:nvCxnSpPr>
        <p:spPr>
          <a:xfrm>
            <a:off x="8437944" y="4945969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41F7737-0A3A-F640-BAB1-F44CA060222F}"/>
              </a:ext>
            </a:extLst>
          </p:cNvPr>
          <p:cNvSpPr/>
          <p:nvPr/>
        </p:nvSpPr>
        <p:spPr>
          <a:xfrm>
            <a:off x="593760" y="5757849"/>
            <a:ext cx="1782354" cy="7858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539DC4-0063-0F4B-8433-141D92984BCA}"/>
              </a:ext>
            </a:extLst>
          </p:cNvPr>
          <p:cNvSpPr txBox="1"/>
          <p:nvPr/>
        </p:nvSpPr>
        <p:spPr>
          <a:xfrm>
            <a:off x="8322694" y="1928543"/>
            <a:ext cx="372605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[1, 1, 1]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5B341F8-CC80-894D-8306-DAC7736B95EC}"/>
              </a:ext>
            </a:extLst>
          </p:cNvPr>
          <p:cNvCxnSpPr>
            <a:cxnSpLocks/>
          </p:cNvCxnSpPr>
          <p:nvPr/>
        </p:nvCxnSpPr>
        <p:spPr>
          <a:xfrm>
            <a:off x="1484937" y="4479120"/>
            <a:ext cx="0" cy="1278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ACE5471-D29E-7F4C-9A9C-80FFC71F668F}"/>
              </a:ext>
            </a:extLst>
          </p:cNvPr>
          <p:cNvSpPr txBox="1"/>
          <p:nvPr/>
        </p:nvSpPr>
        <p:spPr>
          <a:xfrm>
            <a:off x="670763" y="488945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A258F4-6EBD-4D4C-8241-AA4DEEA25DD8}"/>
              </a:ext>
            </a:extLst>
          </p:cNvPr>
          <p:cNvSpPr/>
          <p:nvPr/>
        </p:nvSpPr>
        <p:spPr>
          <a:xfrm>
            <a:off x="593760" y="3684955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1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849D589-E210-8A4C-95AA-F41468C91085}"/>
              </a:ext>
            </a:extLst>
          </p:cNvPr>
          <p:cNvCxnSpPr>
            <a:cxnSpLocks/>
          </p:cNvCxnSpPr>
          <p:nvPr/>
        </p:nvCxnSpPr>
        <p:spPr>
          <a:xfrm flipH="1">
            <a:off x="1484937" y="2480455"/>
            <a:ext cx="1957568" cy="120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2ED70FE-F58F-3A44-A67C-5E1A82A15AF3}"/>
              </a:ext>
            </a:extLst>
          </p:cNvPr>
          <p:cNvSpPr txBox="1"/>
          <p:nvPr/>
        </p:nvSpPr>
        <p:spPr>
          <a:xfrm>
            <a:off x="1710510" y="276444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BE2BB4-E4E4-E144-A455-C71AC7648B6C}"/>
              </a:ext>
            </a:extLst>
          </p:cNvPr>
          <p:cNvSpPr/>
          <p:nvPr/>
        </p:nvSpPr>
        <p:spPr>
          <a:xfrm>
            <a:off x="2551328" y="1694583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2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F628BD-246B-5C4E-B31E-72F9F0A8BC2D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442505" y="1108444"/>
            <a:ext cx="3915135" cy="5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AB19B1B-F7B1-0644-B4AD-B28F4DCD5589}"/>
              </a:ext>
            </a:extLst>
          </p:cNvPr>
          <p:cNvSpPr/>
          <p:nvPr/>
        </p:nvSpPr>
        <p:spPr>
          <a:xfrm>
            <a:off x="6466463" y="32257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637EE4-3A6A-2F46-B91B-AD4EA733D0E1}"/>
              </a:ext>
            </a:extLst>
          </p:cNvPr>
          <p:cNvSpPr txBox="1"/>
          <p:nvPr/>
        </p:nvSpPr>
        <p:spPr>
          <a:xfrm>
            <a:off x="4907331" y="1045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C66DDC-BE4B-5D40-B297-1CEEAA767015}"/>
              </a:ext>
            </a:extLst>
          </p:cNvPr>
          <p:cNvSpPr txBox="1"/>
          <p:nvPr/>
        </p:nvSpPr>
        <p:spPr>
          <a:xfrm>
            <a:off x="8522165" y="5107755"/>
            <a:ext cx="2976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1     1     1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82610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E92859D-FC87-9B4D-B2B7-F685588AA0AF}"/>
              </a:ext>
            </a:extLst>
          </p:cNvPr>
          <p:cNvSpPr/>
          <p:nvPr/>
        </p:nvSpPr>
        <p:spPr>
          <a:xfrm>
            <a:off x="593760" y="3684955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EEBC8C-4731-E34F-8095-68E192F45D09}"/>
              </a:ext>
            </a:extLst>
          </p:cNvPr>
          <p:cNvCxnSpPr>
            <a:cxnSpLocks/>
          </p:cNvCxnSpPr>
          <p:nvPr/>
        </p:nvCxnSpPr>
        <p:spPr>
          <a:xfrm flipH="1">
            <a:off x="1484937" y="2480455"/>
            <a:ext cx="1957568" cy="120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FD305C5-339E-0A4B-8E82-50004DCE34A4}"/>
              </a:ext>
            </a:extLst>
          </p:cNvPr>
          <p:cNvSpPr txBox="1"/>
          <p:nvPr/>
        </p:nvSpPr>
        <p:spPr>
          <a:xfrm>
            <a:off x="1710510" y="276444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000BAF-B191-B543-8741-B6A0E9FA9EEF}"/>
              </a:ext>
            </a:extLst>
          </p:cNvPr>
          <p:cNvSpPr/>
          <p:nvPr/>
        </p:nvSpPr>
        <p:spPr>
          <a:xfrm>
            <a:off x="2551328" y="1694583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A52368-A9A7-CE41-B30C-B143A4A9856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442505" y="1108444"/>
            <a:ext cx="3915135" cy="5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CC4E12C-CF84-F74A-A9A5-E5E557B10F9C}"/>
              </a:ext>
            </a:extLst>
          </p:cNvPr>
          <p:cNvSpPr/>
          <p:nvPr/>
        </p:nvSpPr>
        <p:spPr>
          <a:xfrm>
            <a:off x="6466463" y="32257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D49F6A-2907-9347-98E1-43926DDC334A}"/>
              </a:ext>
            </a:extLst>
          </p:cNvPr>
          <p:cNvSpPr txBox="1"/>
          <p:nvPr/>
        </p:nvSpPr>
        <p:spPr>
          <a:xfrm>
            <a:off x="4907331" y="1045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46F1B0-C19F-7D4A-BAAF-877F8007D365}"/>
              </a:ext>
            </a:extLst>
          </p:cNvPr>
          <p:cNvSpPr txBox="1"/>
          <p:nvPr/>
        </p:nvSpPr>
        <p:spPr>
          <a:xfrm>
            <a:off x="8859427" y="5777868"/>
            <a:ext cx="26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chosen</a:t>
            </a:r>
            <a:endParaRPr lang="en-US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91BECE-16C1-ED4F-B2E2-095A95E6E266}"/>
              </a:ext>
            </a:extLst>
          </p:cNvPr>
          <p:cNvSpPr txBox="1"/>
          <p:nvPr/>
        </p:nvSpPr>
        <p:spPr>
          <a:xfrm>
            <a:off x="8611581" y="6239533"/>
            <a:ext cx="3134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Phone Number: 425-123-4567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25BE16-3827-EE4A-B71F-284533879A1D}"/>
              </a:ext>
            </a:extLst>
          </p:cNvPr>
          <p:cNvCxnSpPr>
            <a:cxnSpLocks/>
          </p:cNvCxnSpPr>
          <p:nvPr/>
        </p:nvCxnSpPr>
        <p:spPr>
          <a:xfrm>
            <a:off x="8437944" y="5777417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E2C444-9B39-8A45-917C-88428F758682}"/>
              </a:ext>
            </a:extLst>
          </p:cNvPr>
          <p:cNvCxnSpPr>
            <a:cxnSpLocks/>
          </p:cNvCxnSpPr>
          <p:nvPr/>
        </p:nvCxnSpPr>
        <p:spPr>
          <a:xfrm>
            <a:off x="8437944" y="4945969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A589133-96D3-B641-8C2A-BD41916467AD}"/>
              </a:ext>
            </a:extLst>
          </p:cNvPr>
          <p:cNvSpPr txBox="1"/>
          <p:nvPr/>
        </p:nvSpPr>
        <p:spPr>
          <a:xfrm>
            <a:off x="8322694" y="1928543"/>
            <a:ext cx="372605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>
                <a:latin typeface="Courier" pitchFamily="2" charset="0"/>
              </a:rPr>
              <a:t>[1, 1, 1]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7C6A45-C0D6-5C4D-B454-B31C1149CF96}"/>
              </a:ext>
            </a:extLst>
          </p:cNvPr>
          <p:cNvSpPr txBox="1"/>
          <p:nvPr/>
        </p:nvSpPr>
        <p:spPr>
          <a:xfrm>
            <a:off x="8522165" y="5107755"/>
            <a:ext cx="2976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1     1     </a:t>
            </a:r>
            <a:r>
              <a:rPr lang="en-US" sz="2800" b="1" dirty="0">
                <a:highlight>
                  <a:srgbClr val="00FFFF"/>
                </a:highlight>
              </a:rPr>
              <a:t>1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46795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E92859D-FC87-9B4D-B2B7-F685588AA0AF}"/>
              </a:ext>
            </a:extLst>
          </p:cNvPr>
          <p:cNvSpPr/>
          <p:nvPr/>
        </p:nvSpPr>
        <p:spPr>
          <a:xfrm>
            <a:off x="593760" y="3684955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EEBC8C-4731-E34F-8095-68E192F45D09}"/>
              </a:ext>
            </a:extLst>
          </p:cNvPr>
          <p:cNvCxnSpPr>
            <a:cxnSpLocks/>
          </p:cNvCxnSpPr>
          <p:nvPr/>
        </p:nvCxnSpPr>
        <p:spPr>
          <a:xfrm flipH="1">
            <a:off x="1484937" y="2480455"/>
            <a:ext cx="1957568" cy="120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FD305C5-339E-0A4B-8E82-50004DCE34A4}"/>
              </a:ext>
            </a:extLst>
          </p:cNvPr>
          <p:cNvSpPr txBox="1"/>
          <p:nvPr/>
        </p:nvSpPr>
        <p:spPr>
          <a:xfrm>
            <a:off x="1710510" y="276444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000BAF-B191-B543-8741-B6A0E9FA9EEF}"/>
              </a:ext>
            </a:extLst>
          </p:cNvPr>
          <p:cNvSpPr/>
          <p:nvPr/>
        </p:nvSpPr>
        <p:spPr>
          <a:xfrm>
            <a:off x="2551328" y="1694583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A52368-A9A7-CE41-B30C-B143A4A9856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442505" y="1108444"/>
            <a:ext cx="3915135" cy="5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CC4E12C-CF84-F74A-A9A5-E5E557B10F9C}"/>
              </a:ext>
            </a:extLst>
          </p:cNvPr>
          <p:cNvSpPr/>
          <p:nvPr/>
        </p:nvSpPr>
        <p:spPr>
          <a:xfrm>
            <a:off x="6466463" y="32257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D49F6A-2907-9347-98E1-43926DDC334A}"/>
              </a:ext>
            </a:extLst>
          </p:cNvPr>
          <p:cNvSpPr txBox="1"/>
          <p:nvPr/>
        </p:nvSpPr>
        <p:spPr>
          <a:xfrm>
            <a:off x="4907331" y="1045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46F1B0-C19F-7D4A-BAAF-877F8007D365}"/>
              </a:ext>
            </a:extLst>
          </p:cNvPr>
          <p:cNvSpPr txBox="1"/>
          <p:nvPr/>
        </p:nvSpPr>
        <p:spPr>
          <a:xfrm>
            <a:off x="8859427" y="5777868"/>
            <a:ext cx="26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chosen</a:t>
            </a:r>
            <a:endParaRPr lang="en-US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91BECE-16C1-ED4F-B2E2-095A95E6E266}"/>
              </a:ext>
            </a:extLst>
          </p:cNvPr>
          <p:cNvSpPr txBox="1"/>
          <p:nvPr/>
        </p:nvSpPr>
        <p:spPr>
          <a:xfrm>
            <a:off x="8611581" y="6239533"/>
            <a:ext cx="3134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Phone Number: 425-123-4567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25BE16-3827-EE4A-B71F-284533879A1D}"/>
              </a:ext>
            </a:extLst>
          </p:cNvPr>
          <p:cNvCxnSpPr>
            <a:cxnSpLocks/>
          </p:cNvCxnSpPr>
          <p:nvPr/>
        </p:nvCxnSpPr>
        <p:spPr>
          <a:xfrm>
            <a:off x="8437944" y="5777417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E2C444-9B39-8A45-917C-88428F758682}"/>
              </a:ext>
            </a:extLst>
          </p:cNvPr>
          <p:cNvCxnSpPr>
            <a:cxnSpLocks/>
          </p:cNvCxnSpPr>
          <p:nvPr/>
        </p:nvCxnSpPr>
        <p:spPr>
          <a:xfrm>
            <a:off x="8437944" y="4945969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A589133-96D3-B641-8C2A-BD41916467AD}"/>
              </a:ext>
            </a:extLst>
          </p:cNvPr>
          <p:cNvSpPr txBox="1"/>
          <p:nvPr/>
        </p:nvSpPr>
        <p:spPr>
          <a:xfrm>
            <a:off x="8322694" y="1928543"/>
            <a:ext cx="372605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>
                <a:latin typeface="Courier" pitchFamily="2" charset="0"/>
              </a:rPr>
              <a:t>[1, 1, 1]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7C6A45-C0D6-5C4D-B454-B31C1149CF96}"/>
              </a:ext>
            </a:extLst>
          </p:cNvPr>
          <p:cNvSpPr txBox="1"/>
          <p:nvPr/>
        </p:nvSpPr>
        <p:spPr>
          <a:xfrm>
            <a:off x="8522165" y="5107755"/>
            <a:ext cx="2976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1     1</a:t>
            </a:r>
            <a:endParaRPr lang="en-US" sz="2800" b="1" dirty="0">
              <a:highlight>
                <a:srgbClr val="00FFFF"/>
              </a:highlight>
            </a:endParaRP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02176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7FB57D9-79BD-D54A-AE3F-B21C669BF6DB}"/>
              </a:ext>
            </a:extLst>
          </p:cNvPr>
          <p:cNvSpPr txBox="1"/>
          <p:nvPr/>
        </p:nvSpPr>
        <p:spPr>
          <a:xfrm>
            <a:off x="2083369" y="4704789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F55A4F-BFCA-9043-BD41-2D2E8A066567}"/>
              </a:ext>
            </a:extLst>
          </p:cNvPr>
          <p:cNvCxnSpPr>
            <a:cxnSpLocks/>
          </p:cNvCxnSpPr>
          <p:nvPr/>
        </p:nvCxnSpPr>
        <p:spPr>
          <a:xfrm>
            <a:off x="1484937" y="4470827"/>
            <a:ext cx="1196865" cy="1029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E92859D-FC87-9B4D-B2B7-F685588AA0AF}"/>
              </a:ext>
            </a:extLst>
          </p:cNvPr>
          <p:cNvSpPr/>
          <p:nvPr/>
        </p:nvSpPr>
        <p:spPr>
          <a:xfrm>
            <a:off x="593760" y="3684955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EEBC8C-4731-E34F-8095-68E192F45D09}"/>
              </a:ext>
            </a:extLst>
          </p:cNvPr>
          <p:cNvCxnSpPr>
            <a:cxnSpLocks/>
          </p:cNvCxnSpPr>
          <p:nvPr/>
        </p:nvCxnSpPr>
        <p:spPr>
          <a:xfrm flipH="1">
            <a:off x="1484937" y="2480455"/>
            <a:ext cx="1957568" cy="120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FD305C5-339E-0A4B-8E82-50004DCE34A4}"/>
              </a:ext>
            </a:extLst>
          </p:cNvPr>
          <p:cNvSpPr txBox="1"/>
          <p:nvPr/>
        </p:nvSpPr>
        <p:spPr>
          <a:xfrm>
            <a:off x="1710510" y="276444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000BAF-B191-B543-8741-B6A0E9FA9EEF}"/>
              </a:ext>
            </a:extLst>
          </p:cNvPr>
          <p:cNvSpPr/>
          <p:nvPr/>
        </p:nvSpPr>
        <p:spPr>
          <a:xfrm>
            <a:off x="2551328" y="1694583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A52368-A9A7-CE41-B30C-B143A4A9856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442505" y="1108444"/>
            <a:ext cx="3915135" cy="5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CC4E12C-CF84-F74A-A9A5-E5E557B10F9C}"/>
              </a:ext>
            </a:extLst>
          </p:cNvPr>
          <p:cNvSpPr/>
          <p:nvPr/>
        </p:nvSpPr>
        <p:spPr>
          <a:xfrm>
            <a:off x="6466463" y="32257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D49F6A-2907-9347-98E1-43926DDC334A}"/>
              </a:ext>
            </a:extLst>
          </p:cNvPr>
          <p:cNvSpPr txBox="1"/>
          <p:nvPr/>
        </p:nvSpPr>
        <p:spPr>
          <a:xfrm>
            <a:off x="4907331" y="1045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46F1B0-C19F-7D4A-BAAF-877F8007D365}"/>
              </a:ext>
            </a:extLst>
          </p:cNvPr>
          <p:cNvSpPr txBox="1"/>
          <p:nvPr/>
        </p:nvSpPr>
        <p:spPr>
          <a:xfrm>
            <a:off x="8859427" y="5777868"/>
            <a:ext cx="26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chosen</a:t>
            </a:r>
            <a:endParaRPr lang="en-US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91BECE-16C1-ED4F-B2E2-095A95E6E266}"/>
              </a:ext>
            </a:extLst>
          </p:cNvPr>
          <p:cNvSpPr txBox="1"/>
          <p:nvPr/>
        </p:nvSpPr>
        <p:spPr>
          <a:xfrm>
            <a:off x="8611581" y="6239533"/>
            <a:ext cx="3134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Phone Number: 425-123-4567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25BE16-3827-EE4A-B71F-284533879A1D}"/>
              </a:ext>
            </a:extLst>
          </p:cNvPr>
          <p:cNvCxnSpPr>
            <a:cxnSpLocks/>
          </p:cNvCxnSpPr>
          <p:nvPr/>
        </p:nvCxnSpPr>
        <p:spPr>
          <a:xfrm>
            <a:off x="8437944" y="5777417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E2C444-9B39-8A45-917C-88428F758682}"/>
              </a:ext>
            </a:extLst>
          </p:cNvPr>
          <p:cNvCxnSpPr>
            <a:cxnSpLocks/>
          </p:cNvCxnSpPr>
          <p:nvPr/>
        </p:nvCxnSpPr>
        <p:spPr>
          <a:xfrm>
            <a:off x="8437944" y="4945969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A589133-96D3-B641-8C2A-BD41916467AD}"/>
              </a:ext>
            </a:extLst>
          </p:cNvPr>
          <p:cNvSpPr txBox="1"/>
          <p:nvPr/>
        </p:nvSpPr>
        <p:spPr>
          <a:xfrm>
            <a:off x="8322694" y="1928543"/>
            <a:ext cx="372605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>
                <a:latin typeface="Courier" pitchFamily="2" charset="0"/>
              </a:rPr>
              <a:t>[1, 1, 1]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7C6A45-C0D6-5C4D-B454-B31C1149CF96}"/>
              </a:ext>
            </a:extLst>
          </p:cNvPr>
          <p:cNvSpPr txBox="1"/>
          <p:nvPr/>
        </p:nvSpPr>
        <p:spPr>
          <a:xfrm>
            <a:off x="8522165" y="5107755"/>
            <a:ext cx="2976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1     1     </a:t>
            </a:r>
            <a:r>
              <a:rPr lang="en-US" sz="2800" b="1" dirty="0">
                <a:highlight>
                  <a:srgbClr val="FFFF00"/>
                </a:highlight>
              </a:rPr>
              <a:t>2</a:t>
            </a:r>
          </a:p>
          <a:p>
            <a:endParaRPr lang="en-US" sz="28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EAC3CA-DA0D-C94F-A7CD-282988B14235}"/>
              </a:ext>
            </a:extLst>
          </p:cNvPr>
          <p:cNvSpPr/>
          <p:nvPr/>
        </p:nvSpPr>
        <p:spPr>
          <a:xfrm>
            <a:off x="1790625" y="5500193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-1</a:t>
            </a:r>
          </a:p>
        </p:txBody>
      </p:sp>
    </p:spTree>
    <p:extLst>
      <p:ext uri="{BB962C8B-B14F-4D97-AF65-F5344CB8AC3E}">
        <p14:creationId xmlns:p14="http://schemas.microsoft.com/office/powerpoint/2010/main" val="1288739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7FB57D9-79BD-D54A-AE3F-B21C669BF6DB}"/>
              </a:ext>
            </a:extLst>
          </p:cNvPr>
          <p:cNvSpPr txBox="1"/>
          <p:nvPr/>
        </p:nvSpPr>
        <p:spPr>
          <a:xfrm>
            <a:off x="2083369" y="4704789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F55A4F-BFCA-9043-BD41-2D2E8A066567}"/>
              </a:ext>
            </a:extLst>
          </p:cNvPr>
          <p:cNvCxnSpPr>
            <a:cxnSpLocks/>
          </p:cNvCxnSpPr>
          <p:nvPr/>
        </p:nvCxnSpPr>
        <p:spPr>
          <a:xfrm>
            <a:off x="1484937" y="4470827"/>
            <a:ext cx="1196865" cy="1029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E92859D-FC87-9B4D-B2B7-F685588AA0AF}"/>
              </a:ext>
            </a:extLst>
          </p:cNvPr>
          <p:cNvSpPr/>
          <p:nvPr/>
        </p:nvSpPr>
        <p:spPr>
          <a:xfrm>
            <a:off x="593760" y="3684955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EEBC8C-4731-E34F-8095-68E192F45D09}"/>
              </a:ext>
            </a:extLst>
          </p:cNvPr>
          <p:cNvCxnSpPr>
            <a:cxnSpLocks/>
          </p:cNvCxnSpPr>
          <p:nvPr/>
        </p:nvCxnSpPr>
        <p:spPr>
          <a:xfrm flipH="1">
            <a:off x="1484937" y="2480455"/>
            <a:ext cx="1957568" cy="120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FD305C5-339E-0A4B-8E82-50004DCE34A4}"/>
              </a:ext>
            </a:extLst>
          </p:cNvPr>
          <p:cNvSpPr txBox="1"/>
          <p:nvPr/>
        </p:nvSpPr>
        <p:spPr>
          <a:xfrm>
            <a:off x="1710510" y="276444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000BAF-B191-B543-8741-B6A0E9FA9EEF}"/>
              </a:ext>
            </a:extLst>
          </p:cNvPr>
          <p:cNvSpPr/>
          <p:nvPr/>
        </p:nvSpPr>
        <p:spPr>
          <a:xfrm>
            <a:off x="2551328" y="1694583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A52368-A9A7-CE41-B30C-B143A4A9856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442505" y="1108444"/>
            <a:ext cx="3915135" cy="5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CC4E12C-CF84-F74A-A9A5-E5E557B10F9C}"/>
              </a:ext>
            </a:extLst>
          </p:cNvPr>
          <p:cNvSpPr/>
          <p:nvPr/>
        </p:nvSpPr>
        <p:spPr>
          <a:xfrm>
            <a:off x="6466463" y="32257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D49F6A-2907-9347-98E1-43926DDC334A}"/>
              </a:ext>
            </a:extLst>
          </p:cNvPr>
          <p:cNvSpPr txBox="1"/>
          <p:nvPr/>
        </p:nvSpPr>
        <p:spPr>
          <a:xfrm>
            <a:off x="4907331" y="1045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46F1B0-C19F-7D4A-BAAF-877F8007D365}"/>
              </a:ext>
            </a:extLst>
          </p:cNvPr>
          <p:cNvSpPr txBox="1"/>
          <p:nvPr/>
        </p:nvSpPr>
        <p:spPr>
          <a:xfrm>
            <a:off x="8859427" y="5777868"/>
            <a:ext cx="26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chosen</a:t>
            </a:r>
            <a:endParaRPr lang="en-US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91BECE-16C1-ED4F-B2E2-095A95E6E266}"/>
              </a:ext>
            </a:extLst>
          </p:cNvPr>
          <p:cNvSpPr txBox="1"/>
          <p:nvPr/>
        </p:nvSpPr>
        <p:spPr>
          <a:xfrm>
            <a:off x="8611581" y="6239533"/>
            <a:ext cx="3134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Phone Number: 425-123-4567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25BE16-3827-EE4A-B71F-284533879A1D}"/>
              </a:ext>
            </a:extLst>
          </p:cNvPr>
          <p:cNvCxnSpPr>
            <a:cxnSpLocks/>
          </p:cNvCxnSpPr>
          <p:nvPr/>
        </p:nvCxnSpPr>
        <p:spPr>
          <a:xfrm>
            <a:off x="8437944" y="5777417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E2C444-9B39-8A45-917C-88428F758682}"/>
              </a:ext>
            </a:extLst>
          </p:cNvPr>
          <p:cNvCxnSpPr>
            <a:cxnSpLocks/>
          </p:cNvCxnSpPr>
          <p:nvPr/>
        </p:nvCxnSpPr>
        <p:spPr>
          <a:xfrm>
            <a:off x="8437944" y="4945969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A589133-96D3-B641-8C2A-BD41916467AD}"/>
              </a:ext>
            </a:extLst>
          </p:cNvPr>
          <p:cNvSpPr txBox="1"/>
          <p:nvPr/>
        </p:nvSpPr>
        <p:spPr>
          <a:xfrm>
            <a:off x="8322694" y="1928543"/>
            <a:ext cx="372605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>
                <a:latin typeface="Courier" pitchFamily="2" charset="0"/>
              </a:rPr>
              <a:t>[1, 1, 1]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7C6A45-C0D6-5C4D-B454-B31C1149CF96}"/>
              </a:ext>
            </a:extLst>
          </p:cNvPr>
          <p:cNvSpPr txBox="1"/>
          <p:nvPr/>
        </p:nvSpPr>
        <p:spPr>
          <a:xfrm>
            <a:off x="8522165" y="5107755"/>
            <a:ext cx="2976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1     1     2</a:t>
            </a:r>
            <a:endParaRPr lang="en-US" sz="2800" b="1" dirty="0">
              <a:highlight>
                <a:srgbClr val="00FFFF"/>
              </a:highlight>
            </a:endParaRPr>
          </a:p>
          <a:p>
            <a:endParaRPr lang="en-US" sz="28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EAC3CA-DA0D-C94F-A7CD-282988B14235}"/>
              </a:ext>
            </a:extLst>
          </p:cNvPr>
          <p:cNvSpPr/>
          <p:nvPr/>
        </p:nvSpPr>
        <p:spPr>
          <a:xfrm>
            <a:off x="1790625" y="5500193"/>
            <a:ext cx="1782354" cy="785872"/>
          </a:xfrm>
          <a:prstGeom prst="rect">
            <a:avLst/>
          </a:prstGeom>
          <a:solidFill>
            <a:srgbClr val="FF6C5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-1</a:t>
            </a:r>
          </a:p>
        </p:txBody>
      </p:sp>
    </p:spTree>
    <p:extLst>
      <p:ext uri="{BB962C8B-B14F-4D97-AF65-F5344CB8AC3E}">
        <p14:creationId xmlns:p14="http://schemas.microsoft.com/office/powerpoint/2010/main" val="3178793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E92859D-FC87-9B4D-B2B7-F685588AA0AF}"/>
              </a:ext>
            </a:extLst>
          </p:cNvPr>
          <p:cNvSpPr/>
          <p:nvPr/>
        </p:nvSpPr>
        <p:spPr>
          <a:xfrm>
            <a:off x="593760" y="3684955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EEBC8C-4731-E34F-8095-68E192F45D09}"/>
              </a:ext>
            </a:extLst>
          </p:cNvPr>
          <p:cNvCxnSpPr>
            <a:cxnSpLocks/>
          </p:cNvCxnSpPr>
          <p:nvPr/>
        </p:nvCxnSpPr>
        <p:spPr>
          <a:xfrm flipH="1">
            <a:off x="1484937" y="2480455"/>
            <a:ext cx="1957568" cy="120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FD305C5-339E-0A4B-8E82-50004DCE34A4}"/>
              </a:ext>
            </a:extLst>
          </p:cNvPr>
          <p:cNvSpPr txBox="1"/>
          <p:nvPr/>
        </p:nvSpPr>
        <p:spPr>
          <a:xfrm>
            <a:off x="1710510" y="276444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000BAF-B191-B543-8741-B6A0E9FA9EEF}"/>
              </a:ext>
            </a:extLst>
          </p:cNvPr>
          <p:cNvSpPr/>
          <p:nvPr/>
        </p:nvSpPr>
        <p:spPr>
          <a:xfrm>
            <a:off x="2551328" y="1694583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A52368-A9A7-CE41-B30C-B143A4A9856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442505" y="1108444"/>
            <a:ext cx="3915135" cy="5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CC4E12C-CF84-F74A-A9A5-E5E557B10F9C}"/>
              </a:ext>
            </a:extLst>
          </p:cNvPr>
          <p:cNvSpPr/>
          <p:nvPr/>
        </p:nvSpPr>
        <p:spPr>
          <a:xfrm>
            <a:off x="6466463" y="32257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D49F6A-2907-9347-98E1-43926DDC334A}"/>
              </a:ext>
            </a:extLst>
          </p:cNvPr>
          <p:cNvSpPr txBox="1"/>
          <p:nvPr/>
        </p:nvSpPr>
        <p:spPr>
          <a:xfrm>
            <a:off x="4907331" y="1045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46F1B0-C19F-7D4A-BAAF-877F8007D365}"/>
              </a:ext>
            </a:extLst>
          </p:cNvPr>
          <p:cNvSpPr txBox="1"/>
          <p:nvPr/>
        </p:nvSpPr>
        <p:spPr>
          <a:xfrm>
            <a:off x="8859427" y="5777868"/>
            <a:ext cx="26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chosen</a:t>
            </a:r>
            <a:endParaRPr lang="en-US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91BECE-16C1-ED4F-B2E2-095A95E6E266}"/>
              </a:ext>
            </a:extLst>
          </p:cNvPr>
          <p:cNvSpPr txBox="1"/>
          <p:nvPr/>
        </p:nvSpPr>
        <p:spPr>
          <a:xfrm>
            <a:off x="8611581" y="6239533"/>
            <a:ext cx="3134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Phone Number: 425-123-4567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25BE16-3827-EE4A-B71F-284533879A1D}"/>
              </a:ext>
            </a:extLst>
          </p:cNvPr>
          <p:cNvCxnSpPr>
            <a:cxnSpLocks/>
          </p:cNvCxnSpPr>
          <p:nvPr/>
        </p:nvCxnSpPr>
        <p:spPr>
          <a:xfrm>
            <a:off x="8437944" y="5777417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E2C444-9B39-8A45-917C-88428F758682}"/>
              </a:ext>
            </a:extLst>
          </p:cNvPr>
          <p:cNvCxnSpPr>
            <a:cxnSpLocks/>
          </p:cNvCxnSpPr>
          <p:nvPr/>
        </p:nvCxnSpPr>
        <p:spPr>
          <a:xfrm>
            <a:off x="8437944" y="4945969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A589133-96D3-B641-8C2A-BD41916467AD}"/>
              </a:ext>
            </a:extLst>
          </p:cNvPr>
          <p:cNvSpPr txBox="1"/>
          <p:nvPr/>
        </p:nvSpPr>
        <p:spPr>
          <a:xfrm>
            <a:off x="8322694" y="1928543"/>
            <a:ext cx="372605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>
                <a:latin typeface="Courier" pitchFamily="2" charset="0"/>
              </a:rPr>
              <a:t>[1, 1, 1]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7C6A45-C0D6-5C4D-B454-B31C1149CF96}"/>
              </a:ext>
            </a:extLst>
          </p:cNvPr>
          <p:cNvSpPr txBox="1"/>
          <p:nvPr/>
        </p:nvSpPr>
        <p:spPr>
          <a:xfrm>
            <a:off x="8522165" y="5107755"/>
            <a:ext cx="2976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1     1     </a:t>
            </a:r>
            <a:r>
              <a:rPr lang="en-US" sz="2800" b="1" dirty="0">
                <a:highlight>
                  <a:srgbClr val="00FFFF"/>
                </a:highlight>
              </a:rPr>
              <a:t>2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5425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BBAB0-0916-6244-BA1E-6322FE7FF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0BD7C-F0D9-8C4D-BC04-7DF2FA4B6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Wrapping up our simulated midterm week!</a:t>
            </a:r>
          </a:p>
          <a:p>
            <a:r>
              <a:rPr lang="en-US" dirty="0"/>
              <a:t>A6 (</a:t>
            </a:r>
            <a:r>
              <a:rPr lang="en-US" dirty="0" err="1"/>
              <a:t>AnagramSolver</a:t>
            </a:r>
            <a:r>
              <a:rPr lang="en-US" dirty="0"/>
              <a:t>) released</a:t>
            </a:r>
          </a:p>
        </p:txBody>
      </p:sp>
    </p:spTree>
    <p:extLst>
      <p:ext uri="{BB962C8B-B14F-4D97-AF65-F5344CB8AC3E}">
        <p14:creationId xmlns:p14="http://schemas.microsoft.com/office/powerpoint/2010/main" val="1112890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E92859D-FC87-9B4D-B2B7-F685588AA0AF}"/>
              </a:ext>
            </a:extLst>
          </p:cNvPr>
          <p:cNvSpPr/>
          <p:nvPr/>
        </p:nvSpPr>
        <p:spPr>
          <a:xfrm>
            <a:off x="593760" y="3684955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EEBC8C-4731-E34F-8095-68E192F45D09}"/>
              </a:ext>
            </a:extLst>
          </p:cNvPr>
          <p:cNvCxnSpPr>
            <a:cxnSpLocks/>
          </p:cNvCxnSpPr>
          <p:nvPr/>
        </p:nvCxnSpPr>
        <p:spPr>
          <a:xfrm flipH="1">
            <a:off x="1484937" y="2480455"/>
            <a:ext cx="1957568" cy="120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FD305C5-339E-0A4B-8E82-50004DCE34A4}"/>
              </a:ext>
            </a:extLst>
          </p:cNvPr>
          <p:cNvSpPr txBox="1"/>
          <p:nvPr/>
        </p:nvSpPr>
        <p:spPr>
          <a:xfrm>
            <a:off x="1710510" y="276444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000BAF-B191-B543-8741-B6A0E9FA9EEF}"/>
              </a:ext>
            </a:extLst>
          </p:cNvPr>
          <p:cNvSpPr/>
          <p:nvPr/>
        </p:nvSpPr>
        <p:spPr>
          <a:xfrm>
            <a:off x="2551328" y="1694583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A52368-A9A7-CE41-B30C-B143A4A9856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442505" y="1108444"/>
            <a:ext cx="3915135" cy="5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CC4E12C-CF84-F74A-A9A5-E5E557B10F9C}"/>
              </a:ext>
            </a:extLst>
          </p:cNvPr>
          <p:cNvSpPr/>
          <p:nvPr/>
        </p:nvSpPr>
        <p:spPr>
          <a:xfrm>
            <a:off x="6466463" y="32257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D49F6A-2907-9347-98E1-43926DDC334A}"/>
              </a:ext>
            </a:extLst>
          </p:cNvPr>
          <p:cNvSpPr txBox="1"/>
          <p:nvPr/>
        </p:nvSpPr>
        <p:spPr>
          <a:xfrm>
            <a:off x="4907331" y="1045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46F1B0-C19F-7D4A-BAAF-877F8007D365}"/>
              </a:ext>
            </a:extLst>
          </p:cNvPr>
          <p:cNvSpPr txBox="1"/>
          <p:nvPr/>
        </p:nvSpPr>
        <p:spPr>
          <a:xfrm>
            <a:off x="8859427" y="5777868"/>
            <a:ext cx="26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chosen</a:t>
            </a:r>
            <a:endParaRPr lang="en-US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91BECE-16C1-ED4F-B2E2-095A95E6E266}"/>
              </a:ext>
            </a:extLst>
          </p:cNvPr>
          <p:cNvSpPr txBox="1"/>
          <p:nvPr/>
        </p:nvSpPr>
        <p:spPr>
          <a:xfrm>
            <a:off x="8611581" y="6239533"/>
            <a:ext cx="3134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Phone Number: 425-123-4567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25BE16-3827-EE4A-B71F-284533879A1D}"/>
              </a:ext>
            </a:extLst>
          </p:cNvPr>
          <p:cNvCxnSpPr>
            <a:cxnSpLocks/>
          </p:cNvCxnSpPr>
          <p:nvPr/>
        </p:nvCxnSpPr>
        <p:spPr>
          <a:xfrm>
            <a:off x="8437944" y="5777417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E2C444-9B39-8A45-917C-88428F758682}"/>
              </a:ext>
            </a:extLst>
          </p:cNvPr>
          <p:cNvCxnSpPr>
            <a:cxnSpLocks/>
          </p:cNvCxnSpPr>
          <p:nvPr/>
        </p:nvCxnSpPr>
        <p:spPr>
          <a:xfrm>
            <a:off x="8437944" y="4945969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A589133-96D3-B641-8C2A-BD41916467AD}"/>
              </a:ext>
            </a:extLst>
          </p:cNvPr>
          <p:cNvSpPr txBox="1"/>
          <p:nvPr/>
        </p:nvSpPr>
        <p:spPr>
          <a:xfrm>
            <a:off x="8322694" y="1928543"/>
            <a:ext cx="372605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>
                <a:latin typeface="Courier" pitchFamily="2" charset="0"/>
              </a:rPr>
              <a:t>[1, 1, 1]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7C6A45-C0D6-5C4D-B454-B31C1149CF96}"/>
              </a:ext>
            </a:extLst>
          </p:cNvPr>
          <p:cNvSpPr txBox="1"/>
          <p:nvPr/>
        </p:nvSpPr>
        <p:spPr>
          <a:xfrm>
            <a:off x="8522165" y="5107755"/>
            <a:ext cx="297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1     1</a:t>
            </a:r>
          </a:p>
        </p:txBody>
      </p:sp>
    </p:spTree>
    <p:extLst>
      <p:ext uri="{BB962C8B-B14F-4D97-AF65-F5344CB8AC3E}">
        <p14:creationId xmlns:p14="http://schemas.microsoft.com/office/powerpoint/2010/main" val="3680049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E92859D-FC87-9B4D-B2B7-F685588AA0AF}"/>
              </a:ext>
            </a:extLst>
          </p:cNvPr>
          <p:cNvSpPr/>
          <p:nvPr/>
        </p:nvSpPr>
        <p:spPr>
          <a:xfrm>
            <a:off x="593760" y="3684955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EEBC8C-4731-E34F-8095-68E192F45D09}"/>
              </a:ext>
            </a:extLst>
          </p:cNvPr>
          <p:cNvCxnSpPr>
            <a:cxnSpLocks/>
          </p:cNvCxnSpPr>
          <p:nvPr/>
        </p:nvCxnSpPr>
        <p:spPr>
          <a:xfrm flipH="1">
            <a:off x="1484937" y="2480455"/>
            <a:ext cx="1957568" cy="120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FD305C5-339E-0A4B-8E82-50004DCE34A4}"/>
              </a:ext>
            </a:extLst>
          </p:cNvPr>
          <p:cNvSpPr txBox="1"/>
          <p:nvPr/>
        </p:nvSpPr>
        <p:spPr>
          <a:xfrm>
            <a:off x="1710510" y="276444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000BAF-B191-B543-8741-B6A0E9FA9EEF}"/>
              </a:ext>
            </a:extLst>
          </p:cNvPr>
          <p:cNvSpPr/>
          <p:nvPr/>
        </p:nvSpPr>
        <p:spPr>
          <a:xfrm>
            <a:off x="2551328" y="1694583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A52368-A9A7-CE41-B30C-B143A4A9856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442505" y="1108444"/>
            <a:ext cx="3915135" cy="5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CC4E12C-CF84-F74A-A9A5-E5E557B10F9C}"/>
              </a:ext>
            </a:extLst>
          </p:cNvPr>
          <p:cNvSpPr/>
          <p:nvPr/>
        </p:nvSpPr>
        <p:spPr>
          <a:xfrm>
            <a:off x="6466463" y="32257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D49F6A-2907-9347-98E1-43926DDC334A}"/>
              </a:ext>
            </a:extLst>
          </p:cNvPr>
          <p:cNvSpPr txBox="1"/>
          <p:nvPr/>
        </p:nvSpPr>
        <p:spPr>
          <a:xfrm>
            <a:off x="4907331" y="1045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46F1B0-C19F-7D4A-BAAF-877F8007D365}"/>
              </a:ext>
            </a:extLst>
          </p:cNvPr>
          <p:cNvSpPr txBox="1"/>
          <p:nvPr/>
        </p:nvSpPr>
        <p:spPr>
          <a:xfrm>
            <a:off x="8859427" y="5777868"/>
            <a:ext cx="26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chosen</a:t>
            </a:r>
            <a:endParaRPr lang="en-US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91BECE-16C1-ED4F-B2E2-095A95E6E266}"/>
              </a:ext>
            </a:extLst>
          </p:cNvPr>
          <p:cNvSpPr txBox="1"/>
          <p:nvPr/>
        </p:nvSpPr>
        <p:spPr>
          <a:xfrm>
            <a:off x="8611581" y="6239533"/>
            <a:ext cx="3134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Phone Number: 425-123-4567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25BE16-3827-EE4A-B71F-284533879A1D}"/>
              </a:ext>
            </a:extLst>
          </p:cNvPr>
          <p:cNvCxnSpPr>
            <a:cxnSpLocks/>
          </p:cNvCxnSpPr>
          <p:nvPr/>
        </p:nvCxnSpPr>
        <p:spPr>
          <a:xfrm>
            <a:off x="8437944" y="5777417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E2C444-9B39-8A45-917C-88428F758682}"/>
              </a:ext>
            </a:extLst>
          </p:cNvPr>
          <p:cNvCxnSpPr>
            <a:cxnSpLocks/>
          </p:cNvCxnSpPr>
          <p:nvPr/>
        </p:nvCxnSpPr>
        <p:spPr>
          <a:xfrm>
            <a:off x="8437944" y="4945969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A589133-96D3-B641-8C2A-BD41916467AD}"/>
              </a:ext>
            </a:extLst>
          </p:cNvPr>
          <p:cNvSpPr txBox="1"/>
          <p:nvPr/>
        </p:nvSpPr>
        <p:spPr>
          <a:xfrm>
            <a:off x="8322694" y="1928543"/>
            <a:ext cx="372605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>
                <a:latin typeface="Courier" pitchFamily="2" charset="0"/>
              </a:rPr>
              <a:t>[1, 1, 1]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7C6A45-C0D6-5C4D-B454-B31C1149CF96}"/>
              </a:ext>
            </a:extLst>
          </p:cNvPr>
          <p:cNvSpPr txBox="1"/>
          <p:nvPr/>
        </p:nvSpPr>
        <p:spPr>
          <a:xfrm>
            <a:off x="8522165" y="5107755"/>
            <a:ext cx="297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1     1     </a:t>
            </a:r>
            <a:r>
              <a:rPr lang="en-US" sz="2800" b="1" dirty="0">
                <a:highlight>
                  <a:srgbClr val="FFFF00"/>
                </a:highlight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3D5382-A805-8647-BB33-A5DD72320D20}"/>
              </a:ext>
            </a:extLst>
          </p:cNvPr>
          <p:cNvSpPr txBox="1"/>
          <p:nvPr/>
        </p:nvSpPr>
        <p:spPr>
          <a:xfrm>
            <a:off x="2750545" y="4716302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9D6D90-3FEB-404D-995B-5B6CC9A8EC02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1484937" y="4470827"/>
            <a:ext cx="2531217" cy="1063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5EB7FC1-7048-C747-8F98-D07B6258AA46}"/>
              </a:ext>
            </a:extLst>
          </p:cNvPr>
          <p:cNvSpPr/>
          <p:nvPr/>
        </p:nvSpPr>
        <p:spPr>
          <a:xfrm>
            <a:off x="3124977" y="553393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-2</a:t>
            </a:r>
          </a:p>
        </p:txBody>
      </p:sp>
    </p:spTree>
    <p:extLst>
      <p:ext uri="{BB962C8B-B14F-4D97-AF65-F5344CB8AC3E}">
        <p14:creationId xmlns:p14="http://schemas.microsoft.com/office/powerpoint/2010/main" val="3686765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E92859D-FC87-9B4D-B2B7-F685588AA0AF}"/>
              </a:ext>
            </a:extLst>
          </p:cNvPr>
          <p:cNvSpPr/>
          <p:nvPr/>
        </p:nvSpPr>
        <p:spPr>
          <a:xfrm>
            <a:off x="593760" y="3684955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EEBC8C-4731-E34F-8095-68E192F45D09}"/>
              </a:ext>
            </a:extLst>
          </p:cNvPr>
          <p:cNvCxnSpPr>
            <a:cxnSpLocks/>
          </p:cNvCxnSpPr>
          <p:nvPr/>
        </p:nvCxnSpPr>
        <p:spPr>
          <a:xfrm flipH="1">
            <a:off x="1484937" y="2480455"/>
            <a:ext cx="1957568" cy="120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FD305C5-339E-0A4B-8E82-50004DCE34A4}"/>
              </a:ext>
            </a:extLst>
          </p:cNvPr>
          <p:cNvSpPr txBox="1"/>
          <p:nvPr/>
        </p:nvSpPr>
        <p:spPr>
          <a:xfrm>
            <a:off x="1710510" y="276444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000BAF-B191-B543-8741-B6A0E9FA9EEF}"/>
              </a:ext>
            </a:extLst>
          </p:cNvPr>
          <p:cNvSpPr/>
          <p:nvPr/>
        </p:nvSpPr>
        <p:spPr>
          <a:xfrm>
            <a:off x="2551328" y="1694583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A52368-A9A7-CE41-B30C-B143A4A9856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442505" y="1108444"/>
            <a:ext cx="3915135" cy="5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CC4E12C-CF84-F74A-A9A5-E5E557B10F9C}"/>
              </a:ext>
            </a:extLst>
          </p:cNvPr>
          <p:cNvSpPr/>
          <p:nvPr/>
        </p:nvSpPr>
        <p:spPr>
          <a:xfrm>
            <a:off x="6466463" y="32257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D49F6A-2907-9347-98E1-43926DDC334A}"/>
              </a:ext>
            </a:extLst>
          </p:cNvPr>
          <p:cNvSpPr txBox="1"/>
          <p:nvPr/>
        </p:nvSpPr>
        <p:spPr>
          <a:xfrm>
            <a:off x="4907331" y="1045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46F1B0-C19F-7D4A-BAAF-877F8007D365}"/>
              </a:ext>
            </a:extLst>
          </p:cNvPr>
          <p:cNvSpPr txBox="1"/>
          <p:nvPr/>
        </p:nvSpPr>
        <p:spPr>
          <a:xfrm>
            <a:off x="8859427" y="5777868"/>
            <a:ext cx="26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chosen</a:t>
            </a:r>
            <a:endParaRPr lang="en-US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91BECE-16C1-ED4F-B2E2-095A95E6E266}"/>
              </a:ext>
            </a:extLst>
          </p:cNvPr>
          <p:cNvSpPr txBox="1"/>
          <p:nvPr/>
        </p:nvSpPr>
        <p:spPr>
          <a:xfrm>
            <a:off x="8611581" y="6239533"/>
            <a:ext cx="3134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Phone Number: 425-123-4567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25BE16-3827-EE4A-B71F-284533879A1D}"/>
              </a:ext>
            </a:extLst>
          </p:cNvPr>
          <p:cNvCxnSpPr>
            <a:cxnSpLocks/>
          </p:cNvCxnSpPr>
          <p:nvPr/>
        </p:nvCxnSpPr>
        <p:spPr>
          <a:xfrm>
            <a:off x="8437944" y="5777417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E2C444-9B39-8A45-917C-88428F758682}"/>
              </a:ext>
            </a:extLst>
          </p:cNvPr>
          <p:cNvCxnSpPr>
            <a:cxnSpLocks/>
          </p:cNvCxnSpPr>
          <p:nvPr/>
        </p:nvCxnSpPr>
        <p:spPr>
          <a:xfrm>
            <a:off x="8437944" y="4945969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A589133-96D3-B641-8C2A-BD41916467AD}"/>
              </a:ext>
            </a:extLst>
          </p:cNvPr>
          <p:cNvSpPr txBox="1"/>
          <p:nvPr/>
        </p:nvSpPr>
        <p:spPr>
          <a:xfrm>
            <a:off x="8322694" y="1928543"/>
            <a:ext cx="372605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>
                <a:latin typeface="Courier" pitchFamily="2" charset="0"/>
              </a:rPr>
              <a:t>[1, 1, 1]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7C6A45-C0D6-5C4D-B454-B31C1149CF96}"/>
              </a:ext>
            </a:extLst>
          </p:cNvPr>
          <p:cNvSpPr txBox="1"/>
          <p:nvPr/>
        </p:nvSpPr>
        <p:spPr>
          <a:xfrm>
            <a:off x="8522165" y="5107755"/>
            <a:ext cx="297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1     1     3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3D5382-A805-8647-BB33-A5DD72320D20}"/>
              </a:ext>
            </a:extLst>
          </p:cNvPr>
          <p:cNvSpPr txBox="1"/>
          <p:nvPr/>
        </p:nvSpPr>
        <p:spPr>
          <a:xfrm>
            <a:off x="2750545" y="4716302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9D6D90-3FEB-404D-995B-5B6CC9A8EC02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1484937" y="4470827"/>
            <a:ext cx="2531217" cy="1063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5EB7FC1-7048-C747-8F98-D07B6258AA46}"/>
              </a:ext>
            </a:extLst>
          </p:cNvPr>
          <p:cNvSpPr/>
          <p:nvPr/>
        </p:nvSpPr>
        <p:spPr>
          <a:xfrm>
            <a:off x="3124977" y="5533932"/>
            <a:ext cx="1782354" cy="785872"/>
          </a:xfrm>
          <a:prstGeom prst="rect">
            <a:avLst/>
          </a:prstGeom>
          <a:solidFill>
            <a:srgbClr val="FF6C5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-2</a:t>
            </a:r>
          </a:p>
        </p:txBody>
      </p:sp>
    </p:spTree>
    <p:extLst>
      <p:ext uri="{BB962C8B-B14F-4D97-AF65-F5344CB8AC3E}">
        <p14:creationId xmlns:p14="http://schemas.microsoft.com/office/powerpoint/2010/main" val="2571327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E92859D-FC87-9B4D-B2B7-F685588AA0AF}"/>
              </a:ext>
            </a:extLst>
          </p:cNvPr>
          <p:cNvSpPr/>
          <p:nvPr/>
        </p:nvSpPr>
        <p:spPr>
          <a:xfrm>
            <a:off x="593760" y="3684955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EEBC8C-4731-E34F-8095-68E192F45D09}"/>
              </a:ext>
            </a:extLst>
          </p:cNvPr>
          <p:cNvCxnSpPr>
            <a:cxnSpLocks/>
          </p:cNvCxnSpPr>
          <p:nvPr/>
        </p:nvCxnSpPr>
        <p:spPr>
          <a:xfrm flipH="1">
            <a:off x="1484937" y="2480455"/>
            <a:ext cx="1957568" cy="120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FD305C5-339E-0A4B-8E82-50004DCE34A4}"/>
              </a:ext>
            </a:extLst>
          </p:cNvPr>
          <p:cNvSpPr txBox="1"/>
          <p:nvPr/>
        </p:nvSpPr>
        <p:spPr>
          <a:xfrm>
            <a:off x="1710510" y="276444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000BAF-B191-B543-8741-B6A0E9FA9EEF}"/>
              </a:ext>
            </a:extLst>
          </p:cNvPr>
          <p:cNvSpPr/>
          <p:nvPr/>
        </p:nvSpPr>
        <p:spPr>
          <a:xfrm>
            <a:off x="2551328" y="1694583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A52368-A9A7-CE41-B30C-B143A4A9856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442505" y="1108444"/>
            <a:ext cx="3915135" cy="5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CC4E12C-CF84-F74A-A9A5-E5E557B10F9C}"/>
              </a:ext>
            </a:extLst>
          </p:cNvPr>
          <p:cNvSpPr/>
          <p:nvPr/>
        </p:nvSpPr>
        <p:spPr>
          <a:xfrm>
            <a:off x="6466463" y="32257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D49F6A-2907-9347-98E1-43926DDC334A}"/>
              </a:ext>
            </a:extLst>
          </p:cNvPr>
          <p:cNvSpPr txBox="1"/>
          <p:nvPr/>
        </p:nvSpPr>
        <p:spPr>
          <a:xfrm>
            <a:off x="4907331" y="1045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46F1B0-C19F-7D4A-BAAF-877F8007D365}"/>
              </a:ext>
            </a:extLst>
          </p:cNvPr>
          <p:cNvSpPr txBox="1"/>
          <p:nvPr/>
        </p:nvSpPr>
        <p:spPr>
          <a:xfrm>
            <a:off x="8859427" y="5777868"/>
            <a:ext cx="26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chosen</a:t>
            </a:r>
            <a:endParaRPr lang="en-US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91BECE-16C1-ED4F-B2E2-095A95E6E266}"/>
              </a:ext>
            </a:extLst>
          </p:cNvPr>
          <p:cNvSpPr txBox="1"/>
          <p:nvPr/>
        </p:nvSpPr>
        <p:spPr>
          <a:xfrm>
            <a:off x="8611581" y="6239533"/>
            <a:ext cx="3134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Phone Number: 425-123-4567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25BE16-3827-EE4A-B71F-284533879A1D}"/>
              </a:ext>
            </a:extLst>
          </p:cNvPr>
          <p:cNvCxnSpPr>
            <a:cxnSpLocks/>
          </p:cNvCxnSpPr>
          <p:nvPr/>
        </p:nvCxnSpPr>
        <p:spPr>
          <a:xfrm>
            <a:off x="8437944" y="5777417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E2C444-9B39-8A45-917C-88428F758682}"/>
              </a:ext>
            </a:extLst>
          </p:cNvPr>
          <p:cNvCxnSpPr>
            <a:cxnSpLocks/>
          </p:cNvCxnSpPr>
          <p:nvPr/>
        </p:nvCxnSpPr>
        <p:spPr>
          <a:xfrm>
            <a:off x="8437944" y="4945969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A589133-96D3-B641-8C2A-BD41916467AD}"/>
              </a:ext>
            </a:extLst>
          </p:cNvPr>
          <p:cNvSpPr txBox="1"/>
          <p:nvPr/>
        </p:nvSpPr>
        <p:spPr>
          <a:xfrm>
            <a:off x="8322694" y="1928543"/>
            <a:ext cx="372605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>
                <a:latin typeface="Courier" pitchFamily="2" charset="0"/>
              </a:rPr>
              <a:t>[1, 1, 1]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7C6A45-C0D6-5C4D-B454-B31C1149CF96}"/>
              </a:ext>
            </a:extLst>
          </p:cNvPr>
          <p:cNvSpPr txBox="1"/>
          <p:nvPr/>
        </p:nvSpPr>
        <p:spPr>
          <a:xfrm>
            <a:off x="8522165" y="5107755"/>
            <a:ext cx="297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1     1</a:t>
            </a:r>
          </a:p>
        </p:txBody>
      </p:sp>
    </p:spTree>
    <p:extLst>
      <p:ext uri="{BB962C8B-B14F-4D97-AF65-F5344CB8AC3E}">
        <p14:creationId xmlns:p14="http://schemas.microsoft.com/office/powerpoint/2010/main" val="1534245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E92859D-FC87-9B4D-B2B7-F685588AA0AF}"/>
              </a:ext>
            </a:extLst>
          </p:cNvPr>
          <p:cNvSpPr/>
          <p:nvPr/>
        </p:nvSpPr>
        <p:spPr>
          <a:xfrm>
            <a:off x="593760" y="3684955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EEBC8C-4731-E34F-8095-68E192F45D09}"/>
              </a:ext>
            </a:extLst>
          </p:cNvPr>
          <p:cNvCxnSpPr>
            <a:cxnSpLocks/>
          </p:cNvCxnSpPr>
          <p:nvPr/>
        </p:nvCxnSpPr>
        <p:spPr>
          <a:xfrm flipH="1">
            <a:off x="1484937" y="2480455"/>
            <a:ext cx="1957568" cy="120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FD305C5-339E-0A4B-8E82-50004DCE34A4}"/>
              </a:ext>
            </a:extLst>
          </p:cNvPr>
          <p:cNvSpPr txBox="1"/>
          <p:nvPr/>
        </p:nvSpPr>
        <p:spPr>
          <a:xfrm>
            <a:off x="1710510" y="276444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000BAF-B191-B543-8741-B6A0E9FA9EEF}"/>
              </a:ext>
            </a:extLst>
          </p:cNvPr>
          <p:cNvSpPr/>
          <p:nvPr/>
        </p:nvSpPr>
        <p:spPr>
          <a:xfrm>
            <a:off x="2551328" y="1694583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A52368-A9A7-CE41-B30C-B143A4A9856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442505" y="1108444"/>
            <a:ext cx="3915135" cy="5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CC4E12C-CF84-F74A-A9A5-E5E557B10F9C}"/>
              </a:ext>
            </a:extLst>
          </p:cNvPr>
          <p:cNvSpPr/>
          <p:nvPr/>
        </p:nvSpPr>
        <p:spPr>
          <a:xfrm>
            <a:off x="6466463" y="32257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D49F6A-2907-9347-98E1-43926DDC334A}"/>
              </a:ext>
            </a:extLst>
          </p:cNvPr>
          <p:cNvSpPr txBox="1"/>
          <p:nvPr/>
        </p:nvSpPr>
        <p:spPr>
          <a:xfrm>
            <a:off x="4907331" y="1045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46F1B0-C19F-7D4A-BAAF-877F8007D365}"/>
              </a:ext>
            </a:extLst>
          </p:cNvPr>
          <p:cNvSpPr txBox="1"/>
          <p:nvPr/>
        </p:nvSpPr>
        <p:spPr>
          <a:xfrm>
            <a:off x="8859427" y="5777868"/>
            <a:ext cx="26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chosen</a:t>
            </a:r>
            <a:endParaRPr lang="en-US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91BECE-16C1-ED4F-B2E2-095A95E6E266}"/>
              </a:ext>
            </a:extLst>
          </p:cNvPr>
          <p:cNvSpPr txBox="1"/>
          <p:nvPr/>
        </p:nvSpPr>
        <p:spPr>
          <a:xfrm>
            <a:off x="8611581" y="6239533"/>
            <a:ext cx="3134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Phone Number: 425-123-4567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25BE16-3827-EE4A-B71F-284533879A1D}"/>
              </a:ext>
            </a:extLst>
          </p:cNvPr>
          <p:cNvCxnSpPr>
            <a:cxnSpLocks/>
          </p:cNvCxnSpPr>
          <p:nvPr/>
        </p:nvCxnSpPr>
        <p:spPr>
          <a:xfrm>
            <a:off x="8437944" y="5777417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E2C444-9B39-8A45-917C-88428F758682}"/>
              </a:ext>
            </a:extLst>
          </p:cNvPr>
          <p:cNvCxnSpPr>
            <a:cxnSpLocks/>
          </p:cNvCxnSpPr>
          <p:nvPr/>
        </p:nvCxnSpPr>
        <p:spPr>
          <a:xfrm>
            <a:off x="8437944" y="4945969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A589133-96D3-B641-8C2A-BD41916467AD}"/>
              </a:ext>
            </a:extLst>
          </p:cNvPr>
          <p:cNvSpPr txBox="1"/>
          <p:nvPr/>
        </p:nvSpPr>
        <p:spPr>
          <a:xfrm>
            <a:off x="8322694" y="1928543"/>
            <a:ext cx="372605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>
                <a:latin typeface="Courier" pitchFamily="2" charset="0"/>
              </a:rPr>
              <a:t>[1, 1, 1]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7C6A45-C0D6-5C4D-B454-B31C1149CF96}"/>
              </a:ext>
            </a:extLst>
          </p:cNvPr>
          <p:cNvSpPr txBox="1"/>
          <p:nvPr/>
        </p:nvSpPr>
        <p:spPr>
          <a:xfrm>
            <a:off x="8522165" y="5107755"/>
            <a:ext cx="297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1     1     </a:t>
            </a:r>
            <a:r>
              <a:rPr lang="en-US" sz="2800" b="1" dirty="0">
                <a:highlight>
                  <a:srgbClr val="FFFF00"/>
                </a:highlight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448069-8994-5245-8812-FE5444943AB7}"/>
              </a:ext>
            </a:extLst>
          </p:cNvPr>
          <p:cNvSpPr txBox="1"/>
          <p:nvPr/>
        </p:nvSpPr>
        <p:spPr>
          <a:xfrm>
            <a:off x="4309677" y="4716302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$5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711F99C-6CA3-8C48-8FF9-B0B58D92A44B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1484937" y="4470827"/>
            <a:ext cx="4090349" cy="1063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409118B-EBE7-6F46-952B-BC51FD7E4FBE}"/>
              </a:ext>
            </a:extLst>
          </p:cNvPr>
          <p:cNvSpPr/>
          <p:nvPr/>
        </p:nvSpPr>
        <p:spPr>
          <a:xfrm>
            <a:off x="4684109" y="5533932"/>
            <a:ext cx="1782354" cy="7858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-4</a:t>
            </a:r>
          </a:p>
        </p:txBody>
      </p:sp>
    </p:spTree>
    <p:extLst>
      <p:ext uri="{BB962C8B-B14F-4D97-AF65-F5344CB8AC3E}">
        <p14:creationId xmlns:p14="http://schemas.microsoft.com/office/powerpoint/2010/main" val="659791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E92859D-FC87-9B4D-B2B7-F685588AA0AF}"/>
              </a:ext>
            </a:extLst>
          </p:cNvPr>
          <p:cNvSpPr/>
          <p:nvPr/>
        </p:nvSpPr>
        <p:spPr>
          <a:xfrm>
            <a:off x="593760" y="3684955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EEBC8C-4731-E34F-8095-68E192F45D09}"/>
              </a:ext>
            </a:extLst>
          </p:cNvPr>
          <p:cNvCxnSpPr>
            <a:cxnSpLocks/>
          </p:cNvCxnSpPr>
          <p:nvPr/>
        </p:nvCxnSpPr>
        <p:spPr>
          <a:xfrm flipH="1">
            <a:off x="1484937" y="2480455"/>
            <a:ext cx="1957568" cy="120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FD305C5-339E-0A4B-8E82-50004DCE34A4}"/>
              </a:ext>
            </a:extLst>
          </p:cNvPr>
          <p:cNvSpPr txBox="1"/>
          <p:nvPr/>
        </p:nvSpPr>
        <p:spPr>
          <a:xfrm>
            <a:off x="1710510" y="276444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000BAF-B191-B543-8741-B6A0E9FA9EEF}"/>
              </a:ext>
            </a:extLst>
          </p:cNvPr>
          <p:cNvSpPr/>
          <p:nvPr/>
        </p:nvSpPr>
        <p:spPr>
          <a:xfrm>
            <a:off x="2551328" y="1694583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A52368-A9A7-CE41-B30C-B143A4A9856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442505" y="1108444"/>
            <a:ext cx="3915135" cy="5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CC4E12C-CF84-F74A-A9A5-E5E557B10F9C}"/>
              </a:ext>
            </a:extLst>
          </p:cNvPr>
          <p:cNvSpPr/>
          <p:nvPr/>
        </p:nvSpPr>
        <p:spPr>
          <a:xfrm>
            <a:off x="6466463" y="32257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D49F6A-2907-9347-98E1-43926DDC334A}"/>
              </a:ext>
            </a:extLst>
          </p:cNvPr>
          <p:cNvSpPr txBox="1"/>
          <p:nvPr/>
        </p:nvSpPr>
        <p:spPr>
          <a:xfrm>
            <a:off x="4907331" y="1045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46F1B0-C19F-7D4A-BAAF-877F8007D365}"/>
              </a:ext>
            </a:extLst>
          </p:cNvPr>
          <p:cNvSpPr txBox="1"/>
          <p:nvPr/>
        </p:nvSpPr>
        <p:spPr>
          <a:xfrm>
            <a:off x="8859427" y="5777868"/>
            <a:ext cx="26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chosen</a:t>
            </a:r>
            <a:endParaRPr lang="en-US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91BECE-16C1-ED4F-B2E2-095A95E6E266}"/>
              </a:ext>
            </a:extLst>
          </p:cNvPr>
          <p:cNvSpPr txBox="1"/>
          <p:nvPr/>
        </p:nvSpPr>
        <p:spPr>
          <a:xfrm>
            <a:off x="8611581" y="6239533"/>
            <a:ext cx="3134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Phone Number: 425-123-4567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25BE16-3827-EE4A-B71F-284533879A1D}"/>
              </a:ext>
            </a:extLst>
          </p:cNvPr>
          <p:cNvCxnSpPr>
            <a:cxnSpLocks/>
          </p:cNvCxnSpPr>
          <p:nvPr/>
        </p:nvCxnSpPr>
        <p:spPr>
          <a:xfrm>
            <a:off x="8437944" y="5777417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E2C444-9B39-8A45-917C-88428F758682}"/>
              </a:ext>
            </a:extLst>
          </p:cNvPr>
          <p:cNvCxnSpPr>
            <a:cxnSpLocks/>
          </p:cNvCxnSpPr>
          <p:nvPr/>
        </p:nvCxnSpPr>
        <p:spPr>
          <a:xfrm>
            <a:off x="8437944" y="4945969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A589133-96D3-B641-8C2A-BD41916467AD}"/>
              </a:ext>
            </a:extLst>
          </p:cNvPr>
          <p:cNvSpPr txBox="1"/>
          <p:nvPr/>
        </p:nvSpPr>
        <p:spPr>
          <a:xfrm>
            <a:off x="8322694" y="1928543"/>
            <a:ext cx="372605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>
                <a:latin typeface="Courier" pitchFamily="2" charset="0"/>
              </a:rPr>
              <a:t>[1, 1, 1]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7C6A45-C0D6-5C4D-B454-B31C1149CF96}"/>
              </a:ext>
            </a:extLst>
          </p:cNvPr>
          <p:cNvSpPr txBox="1"/>
          <p:nvPr/>
        </p:nvSpPr>
        <p:spPr>
          <a:xfrm>
            <a:off x="8522165" y="5107755"/>
            <a:ext cx="297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1     1     5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448069-8994-5245-8812-FE5444943AB7}"/>
              </a:ext>
            </a:extLst>
          </p:cNvPr>
          <p:cNvSpPr txBox="1"/>
          <p:nvPr/>
        </p:nvSpPr>
        <p:spPr>
          <a:xfrm>
            <a:off x="4309677" y="4716302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$5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711F99C-6CA3-8C48-8FF9-B0B58D92A44B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1484937" y="4470827"/>
            <a:ext cx="4090349" cy="1063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409118B-EBE7-6F46-952B-BC51FD7E4FBE}"/>
              </a:ext>
            </a:extLst>
          </p:cNvPr>
          <p:cNvSpPr/>
          <p:nvPr/>
        </p:nvSpPr>
        <p:spPr>
          <a:xfrm>
            <a:off x="4684109" y="5533932"/>
            <a:ext cx="1782354" cy="785872"/>
          </a:xfrm>
          <a:prstGeom prst="rect">
            <a:avLst/>
          </a:prstGeom>
          <a:solidFill>
            <a:srgbClr val="FF6C5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-4</a:t>
            </a:r>
          </a:p>
        </p:txBody>
      </p:sp>
    </p:spTree>
    <p:extLst>
      <p:ext uri="{BB962C8B-B14F-4D97-AF65-F5344CB8AC3E}">
        <p14:creationId xmlns:p14="http://schemas.microsoft.com/office/powerpoint/2010/main" val="27441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E92859D-FC87-9B4D-B2B7-F685588AA0AF}"/>
              </a:ext>
            </a:extLst>
          </p:cNvPr>
          <p:cNvSpPr/>
          <p:nvPr/>
        </p:nvSpPr>
        <p:spPr>
          <a:xfrm>
            <a:off x="593760" y="3684955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EEBC8C-4731-E34F-8095-68E192F45D09}"/>
              </a:ext>
            </a:extLst>
          </p:cNvPr>
          <p:cNvCxnSpPr>
            <a:cxnSpLocks/>
          </p:cNvCxnSpPr>
          <p:nvPr/>
        </p:nvCxnSpPr>
        <p:spPr>
          <a:xfrm flipH="1">
            <a:off x="1484937" y="2480455"/>
            <a:ext cx="1957568" cy="120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FD305C5-339E-0A4B-8E82-50004DCE34A4}"/>
              </a:ext>
            </a:extLst>
          </p:cNvPr>
          <p:cNvSpPr txBox="1"/>
          <p:nvPr/>
        </p:nvSpPr>
        <p:spPr>
          <a:xfrm>
            <a:off x="1710510" y="276444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000BAF-B191-B543-8741-B6A0E9FA9EEF}"/>
              </a:ext>
            </a:extLst>
          </p:cNvPr>
          <p:cNvSpPr/>
          <p:nvPr/>
        </p:nvSpPr>
        <p:spPr>
          <a:xfrm>
            <a:off x="2551328" y="1694583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A52368-A9A7-CE41-B30C-B143A4A9856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442505" y="1108444"/>
            <a:ext cx="3915135" cy="5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CC4E12C-CF84-F74A-A9A5-E5E557B10F9C}"/>
              </a:ext>
            </a:extLst>
          </p:cNvPr>
          <p:cNvSpPr/>
          <p:nvPr/>
        </p:nvSpPr>
        <p:spPr>
          <a:xfrm>
            <a:off x="6466463" y="32257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D49F6A-2907-9347-98E1-43926DDC334A}"/>
              </a:ext>
            </a:extLst>
          </p:cNvPr>
          <p:cNvSpPr txBox="1"/>
          <p:nvPr/>
        </p:nvSpPr>
        <p:spPr>
          <a:xfrm>
            <a:off x="4907331" y="1045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46F1B0-C19F-7D4A-BAAF-877F8007D365}"/>
              </a:ext>
            </a:extLst>
          </p:cNvPr>
          <p:cNvSpPr txBox="1"/>
          <p:nvPr/>
        </p:nvSpPr>
        <p:spPr>
          <a:xfrm>
            <a:off x="8859427" y="5777868"/>
            <a:ext cx="26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chosen</a:t>
            </a:r>
            <a:endParaRPr lang="en-US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91BECE-16C1-ED4F-B2E2-095A95E6E266}"/>
              </a:ext>
            </a:extLst>
          </p:cNvPr>
          <p:cNvSpPr txBox="1"/>
          <p:nvPr/>
        </p:nvSpPr>
        <p:spPr>
          <a:xfrm>
            <a:off x="8611581" y="6239533"/>
            <a:ext cx="3134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Phone Number: 425-123-4567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25BE16-3827-EE4A-B71F-284533879A1D}"/>
              </a:ext>
            </a:extLst>
          </p:cNvPr>
          <p:cNvCxnSpPr>
            <a:cxnSpLocks/>
          </p:cNvCxnSpPr>
          <p:nvPr/>
        </p:nvCxnSpPr>
        <p:spPr>
          <a:xfrm>
            <a:off x="8437944" y="5777417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E2C444-9B39-8A45-917C-88428F758682}"/>
              </a:ext>
            </a:extLst>
          </p:cNvPr>
          <p:cNvCxnSpPr>
            <a:cxnSpLocks/>
          </p:cNvCxnSpPr>
          <p:nvPr/>
        </p:nvCxnSpPr>
        <p:spPr>
          <a:xfrm>
            <a:off x="8437944" y="4945969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A589133-96D3-B641-8C2A-BD41916467AD}"/>
              </a:ext>
            </a:extLst>
          </p:cNvPr>
          <p:cNvSpPr txBox="1"/>
          <p:nvPr/>
        </p:nvSpPr>
        <p:spPr>
          <a:xfrm>
            <a:off x="8322694" y="1928543"/>
            <a:ext cx="372605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>
                <a:latin typeface="Courier" pitchFamily="2" charset="0"/>
              </a:rPr>
              <a:t>[1, 1, 1]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7C6A45-C0D6-5C4D-B454-B31C1149CF96}"/>
              </a:ext>
            </a:extLst>
          </p:cNvPr>
          <p:cNvSpPr txBox="1"/>
          <p:nvPr/>
        </p:nvSpPr>
        <p:spPr>
          <a:xfrm>
            <a:off x="8522165" y="5107755"/>
            <a:ext cx="297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1     1</a:t>
            </a:r>
          </a:p>
        </p:txBody>
      </p:sp>
    </p:spTree>
    <p:extLst>
      <p:ext uri="{BB962C8B-B14F-4D97-AF65-F5344CB8AC3E}">
        <p14:creationId xmlns:p14="http://schemas.microsoft.com/office/powerpoint/2010/main" val="1309780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2000BAF-B191-B543-8741-B6A0E9FA9EEF}"/>
              </a:ext>
            </a:extLst>
          </p:cNvPr>
          <p:cNvSpPr/>
          <p:nvPr/>
        </p:nvSpPr>
        <p:spPr>
          <a:xfrm>
            <a:off x="2551328" y="1694583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A52368-A9A7-CE41-B30C-B143A4A9856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442505" y="1108444"/>
            <a:ext cx="3915135" cy="5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CC4E12C-CF84-F74A-A9A5-E5E557B10F9C}"/>
              </a:ext>
            </a:extLst>
          </p:cNvPr>
          <p:cNvSpPr/>
          <p:nvPr/>
        </p:nvSpPr>
        <p:spPr>
          <a:xfrm>
            <a:off x="6466463" y="32257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D49F6A-2907-9347-98E1-43926DDC334A}"/>
              </a:ext>
            </a:extLst>
          </p:cNvPr>
          <p:cNvSpPr txBox="1"/>
          <p:nvPr/>
        </p:nvSpPr>
        <p:spPr>
          <a:xfrm>
            <a:off x="4907331" y="1045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46F1B0-C19F-7D4A-BAAF-877F8007D365}"/>
              </a:ext>
            </a:extLst>
          </p:cNvPr>
          <p:cNvSpPr txBox="1"/>
          <p:nvPr/>
        </p:nvSpPr>
        <p:spPr>
          <a:xfrm>
            <a:off x="8859427" y="5777868"/>
            <a:ext cx="26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chosen</a:t>
            </a:r>
            <a:endParaRPr lang="en-US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91BECE-16C1-ED4F-B2E2-095A95E6E266}"/>
              </a:ext>
            </a:extLst>
          </p:cNvPr>
          <p:cNvSpPr txBox="1"/>
          <p:nvPr/>
        </p:nvSpPr>
        <p:spPr>
          <a:xfrm>
            <a:off x="8611581" y="6239533"/>
            <a:ext cx="3134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Phone Number: 425-123-4567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25BE16-3827-EE4A-B71F-284533879A1D}"/>
              </a:ext>
            </a:extLst>
          </p:cNvPr>
          <p:cNvCxnSpPr>
            <a:cxnSpLocks/>
          </p:cNvCxnSpPr>
          <p:nvPr/>
        </p:nvCxnSpPr>
        <p:spPr>
          <a:xfrm>
            <a:off x="8437944" y="5777417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E2C444-9B39-8A45-917C-88428F758682}"/>
              </a:ext>
            </a:extLst>
          </p:cNvPr>
          <p:cNvCxnSpPr>
            <a:cxnSpLocks/>
          </p:cNvCxnSpPr>
          <p:nvPr/>
        </p:nvCxnSpPr>
        <p:spPr>
          <a:xfrm>
            <a:off x="8437944" y="4945969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A589133-96D3-B641-8C2A-BD41916467AD}"/>
              </a:ext>
            </a:extLst>
          </p:cNvPr>
          <p:cNvSpPr txBox="1"/>
          <p:nvPr/>
        </p:nvSpPr>
        <p:spPr>
          <a:xfrm>
            <a:off x="8322694" y="1928543"/>
            <a:ext cx="372605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>
                <a:latin typeface="Courier" pitchFamily="2" charset="0"/>
              </a:rPr>
              <a:t>[1, 1, 1]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7C6A45-C0D6-5C4D-B454-B31C1149CF96}"/>
              </a:ext>
            </a:extLst>
          </p:cNvPr>
          <p:cNvSpPr txBox="1"/>
          <p:nvPr/>
        </p:nvSpPr>
        <p:spPr>
          <a:xfrm>
            <a:off x="8522165" y="5107755"/>
            <a:ext cx="297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62662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E92859D-FC87-9B4D-B2B7-F685588AA0AF}"/>
              </a:ext>
            </a:extLst>
          </p:cNvPr>
          <p:cNvSpPr/>
          <p:nvPr/>
        </p:nvSpPr>
        <p:spPr>
          <a:xfrm>
            <a:off x="2551328" y="3712310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EEBC8C-4731-E34F-8095-68E192F45D09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3442505" y="2480455"/>
            <a:ext cx="0" cy="1231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FD305C5-339E-0A4B-8E82-50004DCE34A4}"/>
              </a:ext>
            </a:extLst>
          </p:cNvPr>
          <p:cNvSpPr txBox="1"/>
          <p:nvPr/>
        </p:nvSpPr>
        <p:spPr>
          <a:xfrm>
            <a:off x="2949764" y="2911716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000BAF-B191-B543-8741-B6A0E9FA9EEF}"/>
              </a:ext>
            </a:extLst>
          </p:cNvPr>
          <p:cNvSpPr/>
          <p:nvPr/>
        </p:nvSpPr>
        <p:spPr>
          <a:xfrm>
            <a:off x="2551328" y="1694583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A52368-A9A7-CE41-B30C-B143A4A9856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442505" y="1108444"/>
            <a:ext cx="3915135" cy="5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CC4E12C-CF84-F74A-A9A5-E5E557B10F9C}"/>
              </a:ext>
            </a:extLst>
          </p:cNvPr>
          <p:cNvSpPr/>
          <p:nvPr/>
        </p:nvSpPr>
        <p:spPr>
          <a:xfrm>
            <a:off x="6466463" y="32257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D49F6A-2907-9347-98E1-43926DDC334A}"/>
              </a:ext>
            </a:extLst>
          </p:cNvPr>
          <p:cNvSpPr txBox="1"/>
          <p:nvPr/>
        </p:nvSpPr>
        <p:spPr>
          <a:xfrm>
            <a:off x="4907331" y="1045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46F1B0-C19F-7D4A-BAAF-877F8007D365}"/>
              </a:ext>
            </a:extLst>
          </p:cNvPr>
          <p:cNvSpPr txBox="1"/>
          <p:nvPr/>
        </p:nvSpPr>
        <p:spPr>
          <a:xfrm>
            <a:off x="8859427" y="5777868"/>
            <a:ext cx="26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chosen</a:t>
            </a:r>
            <a:endParaRPr lang="en-US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91BECE-16C1-ED4F-B2E2-095A95E6E266}"/>
              </a:ext>
            </a:extLst>
          </p:cNvPr>
          <p:cNvSpPr txBox="1"/>
          <p:nvPr/>
        </p:nvSpPr>
        <p:spPr>
          <a:xfrm>
            <a:off x="8611581" y="6239533"/>
            <a:ext cx="3134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Phone Number: 425-123-4567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25BE16-3827-EE4A-B71F-284533879A1D}"/>
              </a:ext>
            </a:extLst>
          </p:cNvPr>
          <p:cNvCxnSpPr>
            <a:cxnSpLocks/>
          </p:cNvCxnSpPr>
          <p:nvPr/>
        </p:nvCxnSpPr>
        <p:spPr>
          <a:xfrm>
            <a:off x="8437944" y="5777417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E2C444-9B39-8A45-917C-88428F758682}"/>
              </a:ext>
            </a:extLst>
          </p:cNvPr>
          <p:cNvCxnSpPr>
            <a:cxnSpLocks/>
          </p:cNvCxnSpPr>
          <p:nvPr/>
        </p:nvCxnSpPr>
        <p:spPr>
          <a:xfrm>
            <a:off x="8437944" y="4945969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A589133-96D3-B641-8C2A-BD41916467AD}"/>
              </a:ext>
            </a:extLst>
          </p:cNvPr>
          <p:cNvSpPr txBox="1"/>
          <p:nvPr/>
        </p:nvSpPr>
        <p:spPr>
          <a:xfrm>
            <a:off x="8322694" y="1928543"/>
            <a:ext cx="372605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>
                <a:latin typeface="Courier" pitchFamily="2" charset="0"/>
              </a:rPr>
              <a:t>[1, 1, 1]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7C6A45-C0D6-5C4D-B454-B31C1149CF96}"/>
              </a:ext>
            </a:extLst>
          </p:cNvPr>
          <p:cNvSpPr txBox="1"/>
          <p:nvPr/>
        </p:nvSpPr>
        <p:spPr>
          <a:xfrm>
            <a:off x="8522165" y="5107755"/>
            <a:ext cx="297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     </a:t>
            </a:r>
            <a:r>
              <a:rPr lang="en-US" sz="2800" b="1" dirty="0">
                <a:highlight>
                  <a:srgbClr val="FFFF00"/>
                </a:highligh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4202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E92859D-FC87-9B4D-B2B7-F685588AA0AF}"/>
              </a:ext>
            </a:extLst>
          </p:cNvPr>
          <p:cNvSpPr/>
          <p:nvPr/>
        </p:nvSpPr>
        <p:spPr>
          <a:xfrm>
            <a:off x="2551328" y="3712310"/>
            <a:ext cx="1782354" cy="7858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EEBC8C-4731-E34F-8095-68E192F45D09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3442505" y="2480455"/>
            <a:ext cx="0" cy="1231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FD305C5-339E-0A4B-8E82-50004DCE34A4}"/>
              </a:ext>
            </a:extLst>
          </p:cNvPr>
          <p:cNvSpPr txBox="1"/>
          <p:nvPr/>
        </p:nvSpPr>
        <p:spPr>
          <a:xfrm>
            <a:off x="2949764" y="2911716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000BAF-B191-B543-8741-B6A0E9FA9EEF}"/>
              </a:ext>
            </a:extLst>
          </p:cNvPr>
          <p:cNvSpPr/>
          <p:nvPr/>
        </p:nvSpPr>
        <p:spPr>
          <a:xfrm>
            <a:off x="2551328" y="1694583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A52368-A9A7-CE41-B30C-B143A4A9856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442505" y="1108444"/>
            <a:ext cx="3915135" cy="5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CC4E12C-CF84-F74A-A9A5-E5E557B10F9C}"/>
              </a:ext>
            </a:extLst>
          </p:cNvPr>
          <p:cNvSpPr/>
          <p:nvPr/>
        </p:nvSpPr>
        <p:spPr>
          <a:xfrm>
            <a:off x="6466463" y="32257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D49F6A-2907-9347-98E1-43926DDC334A}"/>
              </a:ext>
            </a:extLst>
          </p:cNvPr>
          <p:cNvSpPr txBox="1"/>
          <p:nvPr/>
        </p:nvSpPr>
        <p:spPr>
          <a:xfrm>
            <a:off x="4907331" y="1045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46F1B0-C19F-7D4A-BAAF-877F8007D365}"/>
              </a:ext>
            </a:extLst>
          </p:cNvPr>
          <p:cNvSpPr txBox="1"/>
          <p:nvPr/>
        </p:nvSpPr>
        <p:spPr>
          <a:xfrm>
            <a:off x="8859427" y="5777868"/>
            <a:ext cx="26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chosen</a:t>
            </a:r>
            <a:endParaRPr lang="en-US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91BECE-16C1-ED4F-B2E2-095A95E6E266}"/>
              </a:ext>
            </a:extLst>
          </p:cNvPr>
          <p:cNvSpPr txBox="1"/>
          <p:nvPr/>
        </p:nvSpPr>
        <p:spPr>
          <a:xfrm>
            <a:off x="8611581" y="6239533"/>
            <a:ext cx="3134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Phone Number: 425-123-4567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25BE16-3827-EE4A-B71F-284533879A1D}"/>
              </a:ext>
            </a:extLst>
          </p:cNvPr>
          <p:cNvCxnSpPr>
            <a:cxnSpLocks/>
          </p:cNvCxnSpPr>
          <p:nvPr/>
        </p:nvCxnSpPr>
        <p:spPr>
          <a:xfrm>
            <a:off x="8437944" y="5777417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E2C444-9B39-8A45-917C-88428F758682}"/>
              </a:ext>
            </a:extLst>
          </p:cNvPr>
          <p:cNvCxnSpPr>
            <a:cxnSpLocks/>
          </p:cNvCxnSpPr>
          <p:nvPr/>
        </p:nvCxnSpPr>
        <p:spPr>
          <a:xfrm>
            <a:off x="8437944" y="4945969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A589133-96D3-B641-8C2A-BD41916467AD}"/>
              </a:ext>
            </a:extLst>
          </p:cNvPr>
          <p:cNvSpPr txBox="1"/>
          <p:nvPr/>
        </p:nvSpPr>
        <p:spPr>
          <a:xfrm>
            <a:off x="8322694" y="1928543"/>
            <a:ext cx="372605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r>
              <a:rPr lang="en-US" dirty="0">
                <a:latin typeface="Courier" pitchFamily="2" charset="0"/>
              </a:rPr>
              <a:t>[1, 1, 1]</a:t>
            </a:r>
          </a:p>
          <a:p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[1, 2]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7C6A45-C0D6-5C4D-B454-B31C1149CF96}"/>
              </a:ext>
            </a:extLst>
          </p:cNvPr>
          <p:cNvSpPr txBox="1"/>
          <p:nvPr/>
        </p:nvSpPr>
        <p:spPr>
          <a:xfrm>
            <a:off x="8522165" y="5107755"/>
            <a:ext cx="297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1     2</a:t>
            </a:r>
          </a:p>
        </p:txBody>
      </p:sp>
    </p:spTree>
    <p:extLst>
      <p:ext uri="{BB962C8B-B14F-4D97-AF65-F5344CB8AC3E}">
        <p14:creationId xmlns:p14="http://schemas.microsoft.com/office/powerpoint/2010/main" val="65449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D84C-A543-B04C-87F1-5D2EFB70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Wednesday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0142D-0FBE-2545-AC62-5D5BFAE66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035" y="1902722"/>
            <a:ext cx="4095265" cy="3689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8FC663-3AC8-9F40-B26E-45DA28698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902722"/>
            <a:ext cx="5348037" cy="24930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7E5005-8B08-E14C-B44D-4606ED193D35}"/>
              </a:ext>
            </a:extLst>
          </p:cNvPr>
          <p:cNvSpPr txBox="1"/>
          <p:nvPr/>
        </p:nvSpPr>
        <p:spPr>
          <a:xfrm>
            <a:off x="8285952" y="5592417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8 Queens</a:t>
            </a:r>
          </a:p>
        </p:txBody>
      </p:sp>
    </p:spTree>
    <p:extLst>
      <p:ext uri="{BB962C8B-B14F-4D97-AF65-F5344CB8AC3E}">
        <p14:creationId xmlns:p14="http://schemas.microsoft.com/office/powerpoint/2010/main" val="756433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E39C15-993C-3D40-8890-FA5E4FCF4539}"/>
              </a:ext>
            </a:extLst>
          </p:cNvPr>
          <p:cNvSpPr/>
          <p:nvPr/>
        </p:nvSpPr>
        <p:spPr>
          <a:xfrm>
            <a:off x="5204823" y="28166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059870-4F90-384E-829F-2B7DDBCEA6FF}"/>
              </a:ext>
            </a:extLst>
          </p:cNvPr>
          <p:cNvSpPr/>
          <p:nvPr/>
        </p:nvSpPr>
        <p:spPr>
          <a:xfrm>
            <a:off x="795055" y="1797664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2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1EA6D4B-F235-8141-95AD-9178E13F556E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1686232" y="1067534"/>
            <a:ext cx="4409768" cy="730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607C2F4-C2F0-8B4E-A3B4-FA1EA5A44CAA}"/>
              </a:ext>
            </a:extLst>
          </p:cNvPr>
          <p:cNvSpPr/>
          <p:nvPr/>
        </p:nvSpPr>
        <p:spPr>
          <a:xfrm>
            <a:off x="3666133" y="1797664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3FD834-A580-D94F-9B29-1BB56F4A51CD}"/>
              </a:ext>
            </a:extLst>
          </p:cNvPr>
          <p:cNvCxnSpPr>
            <a:cxnSpLocks/>
            <a:stCxn id="2" idx="2"/>
            <a:endCxn id="20" idx="0"/>
          </p:cNvCxnSpPr>
          <p:nvPr/>
        </p:nvCxnSpPr>
        <p:spPr>
          <a:xfrm flipH="1">
            <a:off x="4557310" y="1067534"/>
            <a:ext cx="1538690" cy="730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B5D5B67C-F25F-4C45-879B-84BB2240B0E8}"/>
              </a:ext>
            </a:extLst>
          </p:cNvPr>
          <p:cNvSpPr/>
          <p:nvPr/>
        </p:nvSpPr>
        <p:spPr>
          <a:xfrm>
            <a:off x="6785219" y="1797664"/>
            <a:ext cx="1782354" cy="7858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61B0804-1D4D-1D43-90C7-2768A3E32A96}"/>
              </a:ext>
            </a:extLst>
          </p:cNvPr>
          <p:cNvSpPr/>
          <p:nvPr/>
        </p:nvSpPr>
        <p:spPr>
          <a:xfrm>
            <a:off x="9702380" y="1797664"/>
            <a:ext cx="1782354" cy="785872"/>
          </a:xfrm>
          <a:prstGeom prst="rect">
            <a:avLst/>
          </a:prstGeom>
          <a:solidFill>
            <a:srgbClr val="FF6C5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-2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7D6524C-12E5-B94F-BCAA-A93F7A0DF25A}"/>
              </a:ext>
            </a:extLst>
          </p:cNvPr>
          <p:cNvCxnSpPr>
            <a:cxnSpLocks/>
            <a:stCxn id="2" idx="2"/>
            <a:endCxn id="52" idx="0"/>
          </p:cNvCxnSpPr>
          <p:nvPr/>
        </p:nvCxnSpPr>
        <p:spPr>
          <a:xfrm>
            <a:off x="6096000" y="1067534"/>
            <a:ext cx="1580396" cy="730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56EB610-D7C4-3A46-BB7F-FE90D93FF901}"/>
              </a:ext>
            </a:extLst>
          </p:cNvPr>
          <p:cNvCxnSpPr>
            <a:cxnSpLocks/>
            <a:stCxn id="2" idx="2"/>
            <a:endCxn id="53" idx="0"/>
          </p:cNvCxnSpPr>
          <p:nvPr/>
        </p:nvCxnSpPr>
        <p:spPr>
          <a:xfrm>
            <a:off x="6096000" y="1067534"/>
            <a:ext cx="4497557" cy="730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6DA0E00F-DFF1-7245-97E0-BAA4FDE498FD}"/>
              </a:ext>
            </a:extLst>
          </p:cNvPr>
          <p:cNvSpPr txBox="1"/>
          <p:nvPr/>
        </p:nvSpPr>
        <p:spPr>
          <a:xfrm>
            <a:off x="3666133" y="999666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19E5C17-C28F-8443-A7FE-5B376DD9620D}"/>
              </a:ext>
            </a:extLst>
          </p:cNvPr>
          <p:cNvSpPr txBox="1"/>
          <p:nvPr/>
        </p:nvSpPr>
        <p:spPr>
          <a:xfrm>
            <a:off x="5071864" y="1272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8671A3A-F038-0445-B516-9CED709F58E3}"/>
              </a:ext>
            </a:extLst>
          </p:cNvPr>
          <p:cNvSpPr txBox="1"/>
          <p:nvPr/>
        </p:nvSpPr>
        <p:spPr>
          <a:xfrm>
            <a:off x="7909521" y="974768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C088436-DDB6-144E-864F-2137E0ADFE7F}"/>
              </a:ext>
            </a:extLst>
          </p:cNvPr>
          <p:cNvSpPr txBox="1"/>
          <p:nvPr/>
        </p:nvSpPr>
        <p:spPr>
          <a:xfrm>
            <a:off x="6747806" y="1272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$3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FC93910-B153-1A48-8CFA-7A851AAFF930}"/>
              </a:ext>
            </a:extLst>
          </p:cNvPr>
          <p:cNvSpPr/>
          <p:nvPr/>
        </p:nvSpPr>
        <p:spPr>
          <a:xfrm>
            <a:off x="80398" y="4069620"/>
            <a:ext cx="1344168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chosen: </a:t>
            </a:r>
            <a:r>
              <a:rPr lang="en-US" sz="1600" b="1" dirty="0">
                <a:solidFill>
                  <a:srgbClr val="FF0000"/>
                </a:solidFill>
              </a:rPr>
              <a:t>📞</a:t>
            </a:r>
            <a:endParaRPr lang="en-US" sz="1600" dirty="0"/>
          </a:p>
          <a:p>
            <a:pPr algn="ctr"/>
            <a:r>
              <a:rPr lang="en-US" sz="1600" dirty="0" err="1"/>
              <a:t>dollarsLeft</a:t>
            </a:r>
            <a:r>
              <a:rPr lang="en-US" sz="1600" dirty="0"/>
              <a:t>: 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A9C8AA4-488F-2C4F-8188-E460C835536B}"/>
              </a:ext>
            </a:extLst>
          </p:cNvPr>
          <p:cNvSpPr/>
          <p:nvPr/>
        </p:nvSpPr>
        <p:spPr>
          <a:xfrm>
            <a:off x="1547208" y="4069620"/>
            <a:ext cx="1344168" cy="7858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chosen: </a:t>
            </a:r>
            <a:r>
              <a:rPr lang="en-US" sz="1600" b="1" dirty="0">
                <a:solidFill>
                  <a:srgbClr val="FF0000"/>
                </a:solidFill>
              </a:rPr>
              <a:t>📞</a:t>
            </a:r>
            <a:endParaRPr lang="en-US" sz="1600" dirty="0"/>
          </a:p>
          <a:p>
            <a:pPr algn="ctr"/>
            <a:r>
              <a:rPr lang="en-US" sz="1600" dirty="0" err="1"/>
              <a:t>dollarsLeft</a:t>
            </a:r>
            <a:r>
              <a:rPr lang="en-US" sz="1600" dirty="0"/>
              <a:t>: 0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B02E26A-83FF-8C4F-882E-738896615055}"/>
              </a:ext>
            </a:extLst>
          </p:cNvPr>
          <p:cNvSpPr/>
          <p:nvPr/>
        </p:nvSpPr>
        <p:spPr>
          <a:xfrm>
            <a:off x="120048" y="5817671"/>
            <a:ext cx="1264868" cy="7858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chosen: </a:t>
            </a:r>
            <a:r>
              <a:rPr lang="en-US" sz="1600" b="1" dirty="0">
                <a:solidFill>
                  <a:srgbClr val="FF0000"/>
                </a:solidFill>
              </a:rPr>
              <a:t>📞</a:t>
            </a:r>
            <a:endParaRPr lang="en-US" sz="1600" dirty="0"/>
          </a:p>
          <a:p>
            <a:pPr algn="ctr"/>
            <a:r>
              <a:rPr lang="en-US" sz="1600" dirty="0" err="1"/>
              <a:t>dollarsLeft</a:t>
            </a:r>
            <a:r>
              <a:rPr lang="en-US" sz="1600" dirty="0"/>
              <a:t>: 0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F6C0081-3715-A44B-BF31-0D5D94235FC8}"/>
              </a:ext>
            </a:extLst>
          </p:cNvPr>
          <p:cNvCxnSpPr>
            <a:cxnSpLocks/>
            <a:stCxn id="3" idx="2"/>
            <a:endCxn id="73" idx="0"/>
          </p:cNvCxnSpPr>
          <p:nvPr/>
        </p:nvCxnSpPr>
        <p:spPr>
          <a:xfrm flipH="1">
            <a:off x="752482" y="2583536"/>
            <a:ext cx="933750" cy="1486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A831804-92FB-BC47-9EF9-6C1F25AF1D81}"/>
              </a:ext>
            </a:extLst>
          </p:cNvPr>
          <p:cNvCxnSpPr>
            <a:cxnSpLocks/>
            <a:stCxn id="3" idx="2"/>
            <a:endCxn id="75" idx="0"/>
          </p:cNvCxnSpPr>
          <p:nvPr/>
        </p:nvCxnSpPr>
        <p:spPr>
          <a:xfrm>
            <a:off x="1686232" y="2583536"/>
            <a:ext cx="533060" cy="1486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5EB6C31-FF59-1846-8D4C-F90AE18DFDC8}"/>
              </a:ext>
            </a:extLst>
          </p:cNvPr>
          <p:cNvCxnSpPr>
            <a:cxnSpLocks/>
            <a:stCxn id="73" idx="2"/>
            <a:endCxn id="76" idx="0"/>
          </p:cNvCxnSpPr>
          <p:nvPr/>
        </p:nvCxnSpPr>
        <p:spPr>
          <a:xfrm>
            <a:off x="752482" y="4855492"/>
            <a:ext cx="0" cy="962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FFFC524-80CD-DA42-8628-DC60471AF137}"/>
              </a:ext>
            </a:extLst>
          </p:cNvPr>
          <p:cNvSpPr txBox="1"/>
          <p:nvPr/>
        </p:nvSpPr>
        <p:spPr>
          <a:xfrm>
            <a:off x="751783" y="318677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0D980BD-859A-0642-9939-CEEF431276F9}"/>
              </a:ext>
            </a:extLst>
          </p:cNvPr>
          <p:cNvSpPr txBox="1"/>
          <p:nvPr/>
        </p:nvSpPr>
        <p:spPr>
          <a:xfrm>
            <a:off x="1635717" y="3180310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$2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D6BBB8B-B7A2-EE45-A725-6AB7D41D5BCC}"/>
              </a:ext>
            </a:extLst>
          </p:cNvPr>
          <p:cNvCxnSpPr>
            <a:cxnSpLocks/>
            <a:stCxn id="3" idx="2"/>
            <a:endCxn id="125" idx="0"/>
          </p:cNvCxnSpPr>
          <p:nvPr/>
        </p:nvCxnSpPr>
        <p:spPr>
          <a:xfrm>
            <a:off x="1686232" y="2583536"/>
            <a:ext cx="2045193" cy="1492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873C822-2297-7D49-8091-8547EA1D8DB3}"/>
              </a:ext>
            </a:extLst>
          </p:cNvPr>
          <p:cNvCxnSpPr>
            <a:cxnSpLocks/>
            <a:stCxn id="3" idx="2"/>
            <a:endCxn id="126" idx="0"/>
          </p:cNvCxnSpPr>
          <p:nvPr/>
        </p:nvCxnSpPr>
        <p:spPr>
          <a:xfrm>
            <a:off x="1686232" y="2583536"/>
            <a:ext cx="3618209" cy="1498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356324EA-BABD-3848-8CDC-AE3B26869B21}"/>
              </a:ext>
            </a:extLst>
          </p:cNvPr>
          <p:cNvSpPr/>
          <p:nvPr/>
        </p:nvSpPr>
        <p:spPr>
          <a:xfrm>
            <a:off x="6188375" y="4081962"/>
            <a:ext cx="1344168" cy="7858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chosen: </a:t>
            </a:r>
            <a:r>
              <a:rPr lang="en-US" sz="1600" b="1" dirty="0">
                <a:solidFill>
                  <a:srgbClr val="FF0000"/>
                </a:solidFill>
              </a:rPr>
              <a:t>📞</a:t>
            </a:r>
            <a:endParaRPr lang="en-US" sz="1600" dirty="0"/>
          </a:p>
          <a:p>
            <a:pPr algn="ctr"/>
            <a:r>
              <a:rPr lang="en-US" sz="1600" dirty="0" err="1"/>
              <a:t>dollarsLeft</a:t>
            </a:r>
            <a:r>
              <a:rPr lang="en-US" sz="1600" dirty="0"/>
              <a:t>: 0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57815016-9092-FC46-B873-7138EF14C01D}"/>
              </a:ext>
            </a:extLst>
          </p:cNvPr>
          <p:cNvCxnSpPr>
            <a:cxnSpLocks/>
            <a:stCxn id="20" idx="2"/>
            <a:endCxn id="97" idx="0"/>
          </p:cNvCxnSpPr>
          <p:nvPr/>
        </p:nvCxnSpPr>
        <p:spPr>
          <a:xfrm>
            <a:off x="4557310" y="2583536"/>
            <a:ext cx="2303149" cy="1498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72A21142-9BB6-3846-ACCC-5A9C05A41792}"/>
              </a:ext>
            </a:extLst>
          </p:cNvPr>
          <p:cNvSpPr txBox="1"/>
          <p:nvPr/>
        </p:nvSpPr>
        <p:spPr>
          <a:xfrm>
            <a:off x="5695634" y="3349057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611F69C-1E07-F142-9DC4-F8047BB59169}"/>
              </a:ext>
            </a:extLst>
          </p:cNvPr>
          <p:cNvCxnSpPr>
            <a:cxnSpLocks/>
            <a:stCxn id="20" idx="2"/>
            <a:endCxn id="108" idx="0"/>
          </p:cNvCxnSpPr>
          <p:nvPr/>
        </p:nvCxnSpPr>
        <p:spPr>
          <a:xfrm>
            <a:off x="4557310" y="2583536"/>
            <a:ext cx="3793396" cy="1511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136D795-6E44-C447-A94B-3AABE39A648D}"/>
              </a:ext>
            </a:extLst>
          </p:cNvPr>
          <p:cNvSpPr/>
          <p:nvPr/>
        </p:nvSpPr>
        <p:spPr>
          <a:xfrm>
            <a:off x="7673445" y="4094892"/>
            <a:ext cx="1354522" cy="785872"/>
          </a:xfrm>
          <a:prstGeom prst="rect">
            <a:avLst/>
          </a:prstGeom>
          <a:solidFill>
            <a:srgbClr val="FF6C5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chosen: </a:t>
            </a:r>
            <a:r>
              <a:rPr lang="en-US" sz="1600" b="1" dirty="0">
                <a:solidFill>
                  <a:srgbClr val="FF0000"/>
                </a:solidFill>
              </a:rPr>
              <a:t>📞</a:t>
            </a:r>
            <a:endParaRPr lang="en-US" sz="1600" dirty="0"/>
          </a:p>
          <a:p>
            <a:pPr algn="ctr"/>
            <a:r>
              <a:rPr lang="en-US" sz="1600" dirty="0" err="1"/>
              <a:t>dollarsLeft</a:t>
            </a:r>
            <a:r>
              <a:rPr lang="en-US" sz="1600" dirty="0"/>
              <a:t>: -1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61ED0B0-0A14-D846-8369-F3DF350EF12A}"/>
              </a:ext>
            </a:extLst>
          </p:cNvPr>
          <p:cNvSpPr txBox="1"/>
          <p:nvPr/>
        </p:nvSpPr>
        <p:spPr>
          <a:xfrm>
            <a:off x="6719231" y="3346842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$2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EB546C9-297C-F644-9341-FEF60A9DDD89}"/>
              </a:ext>
            </a:extLst>
          </p:cNvPr>
          <p:cNvCxnSpPr>
            <a:cxnSpLocks/>
            <a:stCxn id="20" idx="2"/>
            <a:endCxn id="144" idx="0"/>
          </p:cNvCxnSpPr>
          <p:nvPr/>
        </p:nvCxnSpPr>
        <p:spPr>
          <a:xfrm>
            <a:off x="4557310" y="2583536"/>
            <a:ext cx="5309325" cy="1511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9013921-7A64-D34F-99A2-74F7432BA421}"/>
              </a:ext>
            </a:extLst>
          </p:cNvPr>
          <p:cNvCxnSpPr>
            <a:cxnSpLocks/>
            <a:stCxn id="20" idx="2"/>
            <a:endCxn id="143" idx="0"/>
          </p:cNvCxnSpPr>
          <p:nvPr/>
        </p:nvCxnSpPr>
        <p:spPr>
          <a:xfrm>
            <a:off x="4557310" y="2583536"/>
            <a:ext cx="6833477" cy="1517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DBAC31E-AD19-214B-8D94-E13037B3D35E}"/>
              </a:ext>
            </a:extLst>
          </p:cNvPr>
          <p:cNvSpPr/>
          <p:nvPr/>
        </p:nvSpPr>
        <p:spPr>
          <a:xfrm>
            <a:off x="3059341" y="4075598"/>
            <a:ext cx="1344168" cy="785872"/>
          </a:xfrm>
          <a:prstGeom prst="rect">
            <a:avLst/>
          </a:prstGeom>
          <a:solidFill>
            <a:srgbClr val="FF6C5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chosen: </a:t>
            </a:r>
            <a:r>
              <a:rPr lang="en-US" sz="1600" b="1" dirty="0">
                <a:solidFill>
                  <a:srgbClr val="FF0000"/>
                </a:solidFill>
              </a:rPr>
              <a:t>📞</a:t>
            </a:r>
            <a:endParaRPr lang="en-US" sz="1600" dirty="0"/>
          </a:p>
          <a:p>
            <a:pPr algn="ctr"/>
            <a:r>
              <a:rPr lang="en-US" sz="1600" dirty="0" err="1"/>
              <a:t>dollarsLeft</a:t>
            </a:r>
            <a:r>
              <a:rPr lang="en-US" sz="1600" dirty="0"/>
              <a:t>: -1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619C0F5-5701-4C40-86D9-76421F349BF4}"/>
              </a:ext>
            </a:extLst>
          </p:cNvPr>
          <p:cNvSpPr/>
          <p:nvPr/>
        </p:nvSpPr>
        <p:spPr>
          <a:xfrm>
            <a:off x="4561408" y="4081962"/>
            <a:ext cx="1486065" cy="785872"/>
          </a:xfrm>
          <a:prstGeom prst="rect">
            <a:avLst/>
          </a:prstGeom>
          <a:solidFill>
            <a:srgbClr val="FF6C5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chosen: </a:t>
            </a:r>
            <a:r>
              <a:rPr lang="en-US" sz="1600" b="1" dirty="0">
                <a:solidFill>
                  <a:srgbClr val="FF0000"/>
                </a:solidFill>
              </a:rPr>
              <a:t>📞</a:t>
            </a:r>
            <a:endParaRPr lang="en-US" sz="1600" dirty="0"/>
          </a:p>
          <a:p>
            <a:pPr algn="ctr"/>
            <a:r>
              <a:rPr lang="en-US" sz="1600" dirty="0" err="1"/>
              <a:t>dollarsLeft</a:t>
            </a:r>
            <a:r>
              <a:rPr lang="en-US" sz="1600" dirty="0"/>
              <a:t>: -3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7085509-4116-604E-BFB6-D3AC74579518}"/>
              </a:ext>
            </a:extLst>
          </p:cNvPr>
          <p:cNvSpPr/>
          <p:nvPr/>
        </p:nvSpPr>
        <p:spPr>
          <a:xfrm>
            <a:off x="10713526" y="4100998"/>
            <a:ext cx="1354522" cy="785872"/>
          </a:xfrm>
          <a:prstGeom prst="rect">
            <a:avLst/>
          </a:prstGeom>
          <a:solidFill>
            <a:srgbClr val="FF6C5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chosen: </a:t>
            </a:r>
            <a:r>
              <a:rPr lang="en-US" sz="1600" b="1" dirty="0">
                <a:solidFill>
                  <a:srgbClr val="FF0000"/>
                </a:solidFill>
              </a:rPr>
              <a:t>📞</a:t>
            </a:r>
            <a:endParaRPr lang="en-US" sz="1600" dirty="0"/>
          </a:p>
          <a:p>
            <a:pPr algn="ctr"/>
            <a:r>
              <a:rPr lang="en-US" sz="1600" dirty="0" err="1"/>
              <a:t>dollarsLeft</a:t>
            </a:r>
            <a:r>
              <a:rPr lang="en-US" sz="1600" dirty="0"/>
              <a:t>: -4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E0DD4DB-9FAD-DE4A-B843-1B940975D340}"/>
              </a:ext>
            </a:extLst>
          </p:cNvPr>
          <p:cNvSpPr/>
          <p:nvPr/>
        </p:nvSpPr>
        <p:spPr>
          <a:xfrm>
            <a:off x="9189374" y="4094892"/>
            <a:ext cx="1354522" cy="785872"/>
          </a:xfrm>
          <a:prstGeom prst="rect">
            <a:avLst/>
          </a:prstGeom>
          <a:solidFill>
            <a:srgbClr val="FF6C5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chosen: </a:t>
            </a:r>
            <a:r>
              <a:rPr lang="en-US" sz="1600" b="1" dirty="0">
                <a:solidFill>
                  <a:srgbClr val="FF0000"/>
                </a:solidFill>
              </a:rPr>
              <a:t>📞</a:t>
            </a:r>
            <a:endParaRPr lang="en-US" sz="1600" dirty="0"/>
          </a:p>
          <a:p>
            <a:pPr algn="ctr"/>
            <a:r>
              <a:rPr lang="en-US" sz="1600" dirty="0" err="1"/>
              <a:t>dollarsLeft</a:t>
            </a:r>
            <a:r>
              <a:rPr lang="en-US" sz="1600" dirty="0"/>
              <a:t>: -2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296A62A1-27B1-D340-8AF7-23B28F2DCF65}"/>
              </a:ext>
            </a:extLst>
          </p:cNvPr>
          <p:cNvSpPr txBox="1"/>
          <p:nvPr/>
        </p:nvSpPr>
        <p:spPr>
          <a:xfrm>
            <a:off x="398785" y="515191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138E7BA-7CD0-FB42-A8DD-6B7C04B48787}"/>
              </a:ext>
            </a:extLst>
          </p:cNvPr>
          <p:cNvSpPr txBox="1"/>
          <p:nvPr/>
        </p:nvSpPr>
        <p:spPr>
          <a:xfrm>
            <a:off x="2570166" y="317732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$3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51B6C40-0092-724E-9E90-6880E9E23FAC}"/>
              </a:ext>
            </a:extLst>
          </p:cNvPr>
          <p:cNvSpPr txBox="1"/>
          <p:nvPr/>
        </p:nvSpPr>
        <p:spPr>
          <a:xfrm>
            <a:off x="3533713" y="318677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$5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C589288-DBF9-3E42-A7AC-9A0446D9B560}"/>
              </a:ext>
            </a:extLst>
          </p:cNvPr>
          <p:cNvSpPr txBox="1"/>
          <p:nvPr/>
        </p:nvSpPr>
        <p:spPr>
          <a:xfrm>
            <a:off x="7782886" y="3344857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$3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912107B7-86EF-A94F-B99B-21B74399F15C}"/>
              </a:ext>
            </a:extLst>
          </p:cNvPr>
          <p:cNvSpPr txBox="1"/>
          <p:nvPr/>
        </p:nvSpPr>
        <p:spPr>
          <a:xfrm>
            <a:off x="8970825" y="335571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$5</a:t>
            </a:r>
          </a:p>
        </p:txBody>
      </p:sp>
    </p:spTree>
    <p:extLst>
      <p:ext uri="{BB962C8B-B14F-4D97-AF65-F5344CB8AC3E}">
        <p14:creationId xmlns:p14="http://schemas.microsoft.com/office/powerpoint/2010/main" val="2077220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E39C15-993C-3D40-8890-FA5E4FCF4539}"/>
              </a:ext>
            </a:extLst>
          </p:cNvPr>
          <p:cNvSpPr/>
          <p:nvPr/>
        </p:nvSpPr>
        <p:spPr>
          <a:xfrm>
            <a:off x="5204823" y="28166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059870-4F90-384E-829F-2B7DDBCEA6FF}"/>
              </a:ext>
            </a:extLst>
          </p:cNvPr>
          <p:cNvSpPr/>
          <p:nvPr/>
        </p:nvSpPr>
        <p:spPr>
          <a:xfrm>
            <a:off x="795055" y="1797664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2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1EA6D4B-F235-8141-95AD-9178E13F556E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1686232" y="1067534"/>
            <a:ext cx="4409768" cy="730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607C2F4-C2F0-8B4E-A3B4-FA1EA5A44CAA}"/>
              </a:ext>
            </a:extLst>
          </p:cNvPr>
          <p:cNvSpPr/>
          <p:nvPr/>
        </p:nvSpPr>
        <p:spPr>
          <a:xfrm>
            <a:off x="3666133" y="1797664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3FD834-A580-D94F-9B29-1BB56F4A51CD}"/>
              </a:ext>
            </a:extLst>
          </p:cNvPr>
          <p:cNvCxnSpPr>
            <a:cxnSpLocks/>
            <a:stCxn id="2" idx="2"/>
            <a:endCxn id="20" idx="0"/>
          </p:cNvCxnSpPr>
          <p:nvPr/>
        </p:nvCxnSpPr>
        <p:spPr>
          <a:xfrm flipH="1">
            <a:off x="4557310" y="1067534"/>
            <a:ext cx="1538690" cy="730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B5D5B67C-F25F-4C45-879B-84BB2240B0E8}"/>
              </a:ext>
            </a:extLst>
          </p:cNvPr>
          <p:cNvSpPr/>
          <p:nvPr/>
        </p:nvSpPr>
        <p:spPr>
          <a:xfrm>
            <a:off x="6785219" y="1797664"/>
            <a:ext cx="1782354" cy="7858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61B0804-1D4D-1D43-90C7-2768A3E32A96}"/>
              </a:ext>
            </a:extLst>
          </p:cNvPr>
          <p:cNvSpPr/>
          <p:nvPr/>
        </p:nvSpPr>
        <p:spPr>
          <a:xfrm>
            <a:off x="9702380" y="1797664"/>
            <a:ext cx="1782354" cy="785872"/>
          </a:xfrm>
          <a:prstGeom prst="rect">
            <a:avLst/>
          </a:prstGeom>
          <a:solidFill>
            <a:srgbClr val="FF6C5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-2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7D6524C-12E5-B94F-BCAA-A93F7A0DF25A}"/>
              </a:ext>
            </a:extLst>
          </p:cNvPr>
          <p:cNvCxnSpPr>
            <a:cxnSpLocks/>
            <a:stCxn id="2" idx="2"/>
            <a:endCxn id="52" idx="0"/>
          </p:cNvCxnSpPr>
          <p:nvPr/>
        </p:nvCxnSpPr>
        <p:spPr>
          <a:xfrm>
            <a:off x="6096000" y="1067534"/>
            <a:ext cx="1580396" cy="730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56EB610-D7C4-3A46-BB7F-FE90D93FF901}"/>
              </a:ext>
            </a:extLst>
          </p:cNvPr>
          <p:cNvCxnSpPr>
            <a:cxnSpLocks/>
            <a:stCxn id="2" idx="2"/>
            <a:endCxn id="53" idx="0"/>
          </p:cNvCxnSpPr>
          <p:nvPr/>
        </p:nvCxnSpPr>
        <p:spPr>
          <a:xfrm>
            <a:off x="6096000" y="1067534"/>
            <a:ext cx="4497557" cy="730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6DA0E00F-DFF1-7245-97E0-BAA4FDE498FD}"/>
              </a:ext>
            </a:extLst>
          </p:cNvPr>
          <p:cNvSpPr txBox="1"/>
          <p:nvPr/>
        </p:nvSpPr>
        <p:spPr>
          <a:xfrm>
            <a:off x="3666133" y="999666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19E5C17-C28F-8443-A7FE-5B376DD9620D}"/>
              </a:ext>
            </a:extLst>
          </p:cNvPr>
          <p:cNvSpPr txBox="1"/>
          <p:nvPr/>
        </p:nvSpPr>
        <p:spPr>
          <a:xfrm>
            <a:off x="5071864" y="1272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8671A3A-F038-0445-B516-9CED709F58E3}"/>
              </a:ext>
            </a:extLst>
          </p:cNvPr>
          <p:cNvSpPr txBox="1"/>
          <p:nvPr/>
        </p:nvSpPr>
        <p:spPr>
          <a:xfrm>
            <a:off x="7909521" y="974768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C088436-DDB6-144E-864F-2137E0ADFE7F}"/>
              </a:ext>
            </a:extLst>
          </p:cNvPr>
          <p:cNvSpPr txBox="1"/>
          <p:nvPr/>
        </p:nvSpPr>
        <p:spPr>
          <a:xfrm>
            <a:off x="6747806" y="1272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$3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FC93910-B153-1A48-8CFA-7A851AAFF930}"/>
              </a:ext>
            </a:extLst>
          </p:cNvPr>
          <p:cNvSpPr/>
          <p:nvPr/>
        </p:nvSpPr>
        <p:spPr>
          <a:xfrm>
            <a:off x="80398" y="4069620"/>
            <a:ext cx="1344168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chosen: </a:t>
            </a:r>
            <a:r>
              <a:rPr lang="en-US" sz="1600" b="1" dirty="0">
                <a:solidFill>
                  <a:srgbClr val="FF0000"/>
                </a:solidFill>
              </a:rPr>
              <a:t>📞</a:t>
            </a:r>
            <a:endParaRPr lang="en-US" sz="1600" dirty="0"/>
          </a:p>
          <a:p>
            <a:pPr algn="ctr"/>
            <a:r>
              <a:rPr lang="en-US" sz="1600" dirty="0" err="1"/>
              <a:t>dollarsLeft</a:t>
            </a:r>
            <a:r>
              <a:rPr lang="en-US" sz="1600" dirty="0"/>
              <a:t>: 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A9C8AA4-488F-2C4F-8188-E460C835536B}"/>
              </a:ext>
            </a:extLst>
          </p:cNvPr>
          <p:cNvSpPr/>
          <p:nvPr/>
        </p:nvSpPr>
        <p:spPr>
          <a:xfrm>
            <a:off x="1547208" y="4069620"/>
            <a:ext cx="1344168" cy="7858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chosen: </a:t>
            </a:r>
            <a:r>
              <a:rPr lang="en-US" sz="1600" b="1" dirty="0">
                <a:solidFill>
                  <a:srgbClr val="FF0000"/>
                </a:solidFill>
              </a:rPr>
              <a:t>📞</a:t>
            </a:r>
            <a:endParaRPr lang="en-US" sz="1600" dirty="0"/>
          </a:p>
          <a:p>
            <a:pPr algn="ctr"/>
            <a:r>
              <a:rPr lang="en-US" sz="1600" dirty="0" err="1"/>
              <a:t>dollarsLeft</a:t>
            </a:r>
            <a:r>
              <a:rPr lang="en-US" sz="1600" dirty="0"/>
              <a:t>: 0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B02E26A-83FF-8C4F-882E-738896615055}"/>
              </a:ext>
            </a:extLst>
          </p:cNvPr>
          <p:cNvSpPr/>
          <p:nvPr/>
        </p:nvSpPr>
        <p:spPr>
          <a:xfrm>
            <a:off x="120048" y="5817671"/>
            <a:ext cx="1264868" cy="7858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chosen: </a:t>
            </a:r>
            <a:r>
              <a:rPr lang="en-US" sz="1600" b="1" dirty="0">
                <a:solidFill>
                  <a:srgbClr val="FF0000"/>
                </a:solidFill>
              </a:rPr>
              <a:t>📞</a:t>
            </a:r>
            <a:endParaRPr lang="en-US" sz="1600" dirty="0"/>
          </a:p>
          <a:p>
            <a:pPr algn="ctr"/>
            <a:r>
              <a:rPr lang="en-US" sz="1600" dirty="0" err="1"/>
              <a:t>dollarsLeft</a:t>
            </a:r>
            <a:r>
              <a:rPr lang="en-US" sz="1600" dirty="0"/>
              <a:t>: 0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F6C0081-3715-A44B-BF31-0D5D94235FC8}"/>
              </a:ext>
            </a:extLst>
          </p:cNvPr>
          <p:cNvCxnSpPr>
            <a:cxnSpLocks/>
            <a:stCxn id="3" idx="2"/>
            <a:endCxn id="73" idx="0"/>
          </p:cNvCxnSpPr>
          <p:nvPr/>
        </p:nvCxnSpPr>
        <p:spPr>
          <a:xfrm flipH="1">
            <a:off x="752482" y="2583536"/>
            <a:ext cx="933750" cy="1486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A831804-92FB-BC47-9EF9-6C1F25AF1D81}"/>
              </a:ext>
            </a:extLst>
          </p:cNvPr>
          <p:cNvCxnSpPr>
            <a:cxnSpLocks/>
            <a:stCxn id="3" idx="2"/>
            <a:endCxn id="75" idx="0"/>
          </p:cNvCxnSpPr>
          <p:nvPr/>
        </p:nvCxnSpPr>
        <p:spPr>
          <a:xfrm>
            <a:off x="1686232" y="2583536"/>
            <a:ext cx="533060" cy="1486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5EB6C31-FF59-1846-8D4C-F90AE18DFDC8}"/>
              </a:ext>
            </a:extLst>
          </p:cNvPr>
          <p:cNvCxnSpPr>
            <a:cxnSpLocks/>
            <a:stCxn id="73" idx="2"/>
            <a:endCxn id="76" idx="0"/>
          </p:cNvCxnSpPr>
          <p:nvPr/>
        </p:nvCxnSpPr>
        <p:spPr>
          <a:xfrm>
            <a:off x="752482" y="4855492"/>
            <a:ext cx="0" cy="962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FFFC524-80CD-DA42-8628-DC60471AF137}"/>
              </a:ext>
            </a:extLst>
          </p:cNvPr>
          <p:cNvSpPr txBox="1"/>
          <p:nvPr/>
        </p:nvSpPr>
        <p:spPr>
          <a:xfrm>
            <a:off x="751783" y="318677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0D980BD-859A-0642-9939-CEEF431276F9}"/>
              </a:ext>
            </a:extLst>
          </p:cNvPr>
          <p:cNvSpPr txBox="1"/>
          <p:nvPr/>
        </p:nvSpPr>
        <p:spPr>
          <a:xfrm>
            <a:off x="1635717" y="3180310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$2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D6BBB8B-B7A2-EE45-A725-6AB7D41D5BCC}"/>
              </a:ext>
            </a:extLst>
          </p:cNvPr>
          <p:cNvCxnSpPr>
            <a:cxnSpLocks/>
            <a:stCxn id="3" idx="2"/>
            <a:endCxn id="125" idx="0"/>
          </p:cNvCxnSpPr>
          <p:nvPr/>
        </p:nvCxnSpPr>
        <p:spPr>
          <a:xfrm>
            <a:off x="1686232" y="2583536"/>
            <a:ext cx="2045193" cy="1492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873C822-2297-7D49-8091-8547EA1D8DB3}"/>
              </a:ext>
            </a:extLst>
          </p:cNvPr>
          <p:cNvCxnSpPr>
            <a:cxnSpLocks/>
            <a:stCxn id="3" idx="2"/>
            <a:endCxn id="126" idx="0"/>
          </p:cNvCxnSpPr>
          <p:nvPr/>
        </p:nvCxnSpPr>
        <p:spPr>
          <a:xfrm>
            <a:off x="1686232" y="2583536"/>
            <a:ext cx="3618209" cy="1498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356324EA-BABD-3848-8CDC-AE3B26869B21}"/>
              </a:ext>
            </a:extLst>
          </p:cNvPr>
          <p:cNvSpPr/>
          <p:nvPr/>
        </p:nvSpPr>
        <p:spPr>
          <a:xfrm>
            <a:off x="6188375" y="4081962"/>
            <a:ext cx="1344168" cy="7858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chosen: </a:t>
            </a:r>
            <a:r>
              <a:rPr lang="en-US" sz="1600" b="1" dirty="0">
                <a:solidFill>
                  <a:srgbClr val="FF0000"/>
                </a:solidFill>
              </a:rPr>
              <a:t>📞</a:t>
            </a:r>
            <a:endParaRPr lang="en-US" sz="1600" dirty="0"/>
          </a:p>
          <a:p>
            <a:pPr algn="ctr"/>
            <a:r>
              <a:rPr lang="en-US" sz="1600" dirty="0" err="1"/>
              <a:t>dollarsLeft</a:t>
            </a:r>
            <a:r>
              <a:rPr lang="en-US" sz="1600" dirty="0"/>
              <a:t>: 0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57815016-9092-FC46-B873-7138EF14C01D}"/>
              </a:ext>
            </a:extLst>
          </p:cNvPr>
          <p:cNvCxnSpPr>
            <a:cxnSpLocks/>
            <a:stCxn id="20" idx="2"/>
            <a:endCxn id="97" idx="0"/>
          </p:cNvCxnSpPr>
          <p:nvPr/>
        </p:nvCxnSpPr>
        <p:spPr>
          <a:xfrm>
            <a:off x="4557310" y="2583536"/>
            <a:ext cx="2303149" cy="1498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72A21142-9BB6-3846-ACCC-5A9C05A41792}"/>
              </a:ext>
            </a:extLst>
          </p:cNvPr>
          <p:cNvSpPr txBox="1"/>
          <p:nvPr/>
        </p:nvSpPr>
        <p:spPr>
          <a:xfrm>
            <a:off x="5695634" y="3349057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611F69C-1E07-F142-9DC4-F8047BB59169}"/>
              </a:ext>
            </a:extLst>
          </p:cNvPr>
          <p:cNvCxnSpPr>
            <a:cxnSpLocks/>
            <a:stCxn id="20" idx="2"/>
            <a:endCxn id="108" idx="0"/>
          </p:cNvCxnSpPr>
          <p:nvPr/>
        </p:nvCxnSpPr>
        <p:spPr>
          <a:xfrm>
            <a:off x="4557310" y="2583536"/>
            <a:ext cx="3793396" cy="1511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136D795-6E44-C447-A94B-3AABE39A648D}"/>
              </a:ext>
            </a:extLst>
          </p:cNvPr>
          <p:cNvSpPr/>
          <p:nvPr/>
        </p:nvSpPr>
        <p:spPr>
          <a:xfrm>
            <a:off x="7673445" y="4094892"/>
            <a:ext cx="1354522" cy="785872"/>
          </a:xfrm>
          <a:prstGeom prst="rect">
            <a:avLst/>
          </a:prstGeom>
          <a:solidFill>
            <a:srgbClr val="FF6C5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chosen: </a:t>
            </a:r>
            <a:r>
              <a:rPr lang="en-US" sz="1600" b="1" dirty="0">
                <a:solidFill>
                  <a:srgbClr val="FF0000"/>
                </a:solidFill>
              </a:rPr>
              <a:t>📞</a:t>
            </a:r>
            <a:endParaRPr lang="en-US" sz="1600" dirty="0"/>
          </a:p>
          <a:p>
            <a:pPr algn="ctr"/>
            <a:r>
              <a:rPr lang="en-US" sz="1600" dirty="0" err="1"/>
              <a:t>dollarsLeft</a:t>
            </a:r>
            <a:r>
              <a:rPr lang="en-US" sz="1600" dirty="0"/>
              <a:t>: -1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61ED0B0-0A14-D846-8369-F3DF350EF12A}"/>
              </a:ext>
            </a:extLst>
          </p:cNvPr>
          <p:cNvSpPr txBox="1"/>
          <p:nvPr/>
        </p:nvSpPr>
        <p:spPr>
          <a:xfrm>
            <a:off x="6719231" y="3346842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$2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EB546C9-297C-F644-9341-FEF60A9DDD89}"/>
              </a:ext>
            </a:extLst>
          </p:cNvPr>
          <p:cNvCxnSpPr>
            <a:cxnSpLocks/>
            <a:stCxn id="20" idx="2"/>
            <a:endCxn id="144" idx="0"/>
          </p:cNvCxnSpPr>
          <p:nvPr/>
        </p:nvCxnSpPr>
        <p:spPr>
          <a:xfrm>
            <a:off x="4557310" y="2583536"/>
            <a:ext cx="5309325" cy="1511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9013921-7A64-D34F-99A2-74F7432BA421}"/>
              </a:ext>
            </a:extLst>
          </p:cNvPr>
          <p:cNvCxnSpPr>
            <a:cxnSpLocks/>
            <a:stCxn id="20" idx="2"/>
            <a:endCxn id="143" idx="0"/>
          </p:cNvCxnSpPr>
          <p:nvPr/>
        </p:nvCxnSpPr>
        <p:spPr>
          <a:xfrm>
            <a:off x="4557310" y="2583536"/>
            <a:ext cx="6833477" cy="1517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DBAC31E-AD19-214B-8D94-E13037B3D35E}"/>
              </a:ext>
            </a:extLst>
          </p:cNvPr>
          <p:cNvSpPr/>
          <p:nvPr/>
        </p:nvSpPr>
        <p:spPr>
          <a:xfrm>
            <a:off x="3059341" y="4075598"/>
            <a:ext cx="1344168" cy="785872"/>
          </a:xfrm>
          <a:prstGeom prst="rect">
            <a:avLst/>
          </a:prstGeom>
          <a:solidFill>
            <a:srgbClr val="FF6C5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chosen: </a:t>
            </a:r>
            <a:r>
              <a:rPr lang="en-US" sz="1600" b="1" dirty="0">
                <a:solidFill>
                  <a:srgbClr val="FF0000"/>
                </a:solidFill>
              </a:rPr>
              <a:t>📞</a:t>
            </a:r>
            <a:endParaRPr lang="en-US" sz="1600" dirty="0"/>
          </a:p>
          <a:p>
            <a:pPr algn="ctr"/>
            <a:r>
              <a:rPr lang="en-US" sz="1600" dirty="0" err="1"/>
              <a:t>dollarsLeft</a:t>
            </a:r>
            <a:r>
              <a:rPr lang="en-US" sz="1600" dirty="0"/>
              <a:t>: -1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619C0F5-5701-4C40-86D9-76421F349BF4}"/>
              </a:ext>
            </a:extLst>
          </p:cNvPr>
          <p:cNvSpPr/>
          <p:nvPr/>
        </p:nvSpPr>
        <p:spPr>
          <a:xfrm>
            <a:off x="4561408" y="4081962"/>
            <a:ext cx="1486065" cy="785872"/>
          </a:xfrm>
          <a:prstGeom prst="rect">
            <a:avLst/>
          </a:prstGeom>
          <a:solidFill>
            <a:srgbClr val="FF6C5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chosen: </a:t>
            </a:r>
            <a:r>
              <a:rPr lang="en-US" sz="1600" b="1" dirty="0">
                <a:solidFill>
                  <a:srgbClr val="FF0000"/>
                </a:solidFill>
              </a:rPr>
              <a:t>📞</a:t>
            </a:r>
            <a:endParaRPr lang="en-US" sz="1600" dirty="0"/>
          </a:p>
          <a:p>
            <a:pPr algn="ctr"/>
            <a:r>
              <a:rPr lang="en-US" sz="1600" dirty="0" err="1"/>
              <a:t>dollarsLeft</a:t>
            </a:r>
            <a:r>
              <a:rPr lang="en-US" sz="1600" dirty="0"/>
              <a:t>: -3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7085509-4116-604E-BFB6-D3AC74579518}"/>
              </a:ext>
            </a:extLst>
          </p:cNvPr>
          <p:cNvSpPr/>
          <p:nvPr/>
        </p:nvSpPr>
        <p:spPr>
          <a:xfrm>
            <a:off x="10713526" y="4100998"/>
            <a:ext cx="1354522" cy="785872"/>
          </a:xfrm>
          <a:prstGeom prst="rect">
            <a:avLst/>
          </a:prstGeom>
          <a:solidFill>
            <a:srgbClr val="FF6C5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chosen: </a:t>
            </a:r>
            <a:r>
              <a:rPr lang="en-US" sz="1600" b="1" dirty="0">
                <a:solidFill>
                  <a:srgbClr val="FF0000"/>
                </a:solidFill>
              </a:rPr>
              <a:t>📞</a:t>
            </a:r>
            <a:endParaRPr lang="en-US" sz="1600" dirty="0"/>
          </a:p>
          <a:p>
            <a:pPr algn="ctr"/>
            <a:r>
              <a:rPr lang="en-US" sz="1600" dirty="0" err="1"/>
              <a:t>dollarsLeft</a:t>
            </a:r>
            <a:r>
              <a:rPr lang="en-US" sz="1600" dirty="0"/>
              <a:t>: -4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E0DD4DB-9FAD-DE4A-B843-1B940975D340}"/>
              </a:ext>
            </a:extLst>
          </p:cNvPr>
          <p:cNvSpPr/>
          <p:nvPr/>
        </p:nvSpPr>
        <p:spPr>
          <a:xfrm>
            <a:off x="9189374" y="4094892"/>
            <a:ext cx="1354522" cy="785872"/>
          </a:xfrm>
          <a:prstGeom prst="rect">
            <a:avLst/>
          </a:prstGeom>
          <a:solidFill>
            <a:srgbClr val="FF6C5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chosen: </a:t>
            </a:r>
            <a:r>
              <a:rPr lang="en-US" sz="1600" b="1" dirty="0">
                <a:solidFill>
                  <a:srgbClr val="FF0000"/>
                </a:solidFill>
              </a:rPr>
              <a:t>📞</a:t>
            </a:r>
            <a:endParaRPr lang="en-US" sz="1600" dirty="0"/>
          </a:p>
          <a:p>
            <a:pPr algn="ctr"/>
            <a:r>
              <a:rPr lang="en-US" sz="1600" dirty="0" err="1"/>
              <a:t>dollarsLeft</a:t>
            </a:r>
            <a:r>
              <a:rPr lang="en-US" sz="1600" dirty="0"/>
              <a:t>: -2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296A62A1-27B1-D340-8AF7-23B28F2DCF65}"/>
              </a:ext>
            </a:extLst>
          </p:cNvPr>
          <p:cNvSpPr txBox="1"/>
          <p:nvPr/>
        </p:nvSpPr>
        <p:spPr>
          <a:xfrm>
            <a:off x="398785" y="515191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138E7BA-7CD0-FB42-A8DD-6B7C04B48787}"/>
              </a:ext>
            </a:extLst>
          </p:cNvPr>
          <p:cNvSpPr txBox="1"/>
          <p:nvPr/>
        </p:nvSpPr>
        <p:spPr>
          <a:xfrm>
            <a:off x="2570166" y="317732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$3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51B6C40-0092-724E-9E90-6880E9E23FAC}"/>
              </a:ext>
            </a:extLst>
          </p:cNvPr>
          <p:cNvSpPr txBox="1"/>
          <p:nvPr/>
        </p:nvSpPr>
        <p:spPr>
          <a:xfrm>
            <a:off x="3533713" y="318677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$5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C589288-DBF9-3E42-A7AC-9A0446D9B560}"/>
              </a:ext>
            </a:extLst>
          </p:cNvPr>
          <p:cNvSpPr txBox="1"/>
          <p:nvPr/>
        </p:nvSpPr>
        <p:spPr>
          <a:xfrm>
            <a:off x="7782886" y="3344857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$3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912107B7-86EF-A94F-B99B-21B74399F15C}"/>
              </a:ext>
            </a:extLst>
          </p:cNvPr>
          <p:cNvSpPr txBox="1"/>
          <p:nvPr/>
        </p:nvSpPr>
        <p:spPr>
          <a:xfrm>
            <a:off x="8970825" y="335571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4BA78A-3951-4BDD-97DF-3596042DAB5C}"/>
              </a:ext>
            </a:extLst>
          </p:cNvPr>
          <p:cNvSpPr/>
          <p:nvPr/>
        </p:nvSpPr>
        <p:spPr>
          <a:xfrm>
            <a:off x="-241299" y="1665421"/>
            <a:ext cx="10834856" cy="38558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8DED0A-ED55-48F9-ACB3-FE8130AEB854}"/>
              </a:ext>
            </a:extLst>
          </p:cNvPr>
          <p:cNvSpPr/>
          <p:nvPr/>
        </p:nvSpPr>
        <p:spPr>
          <a:xfrm>
            <a:off x="8865649" y="1668527"/>
            <a:ext cx="3447565" cy="2058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69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EC7E89-9948-EE45-9E85-B2D2304F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order should I do my homework in?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EDDCF-09E8-0C43-8942-F46B0A423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CSE 143, MATH 125, PSYCH 101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7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C3436-E1DA-6A43-BBC3-9415F990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46A969-D033-BA46-B691-4C73F526D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1" y="1583780"/>
            <a:ext cx="10227477" cy="48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2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5C2D-E6E9-2C45-8018-8DBE6088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 all your Husky card money!</a:t>
            </a:r>
          </a:p>
        </p:txBody>
      </p:sp>
      <p:pic>
        <p:nvPicPr>
          <p:cNvPr id="3" name="Picture 2" descr="Preferred names now available for redesigned Husky Card | Faculty &amp;amp; Staff  Insider">
            <a:extLst>
              <a:ext uri="{FF2B5EF4-FFF2-40B4-BE49-F238E27FC236}">
                <a16:creationId xmlns:a16="http://schemas.microsoft.com/office/drawing/2014/main" id="{42759FBE-5183-9D4F-B877-184127F65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6" y="1655950"/>
            <a:ext cx="3121485" cy="200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nner Library Library Cartoon Png Reviewwalls Co Green - Salad Emoji With  Egg Transparent PNG - 806x806 - Free Download on NicePNG">
            <a:extLst>
              <a:ext uri="{FF2B5EF4-FFF2-40B4-BE49-F238E27FC236}">
                <a16:creationId xmlns:a16="http://schemas.microsoft.com/office/drawing/2014/main" id="{1A0D2C67-377F-A34B-A577-D8F1099E0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48" b="91775" l="3537" r="96585">
                        <a14:foregroundMark x1="7439" y1="31313" x2="9146" y2="45743"/>
                        <a14:foregroundMark x1="7683" y1="49639" x2="20488" y2="71573"/>
                        <a14:foregroundMark x1="20488" y1="71573" x2="20732" y2="71717"/>
                        <a14:foregroundMark x1="10244" y1="59163" x2="25122" y2="78499"/>
                        <a14:foregroundMark x1="25122" y1="78499" x2="45000" y2="91053"/>
                        <a14:foregroundMark x1="45000" y1="91053" x2="62561" y2="88745"/>
                        <a14:foregroundMark x1="90610" y1="47475" x2="84512" y2="72727"/>
                        <a14:foregroundMark x1="84512" y1="72727" x2="68415" y2="85426"/>
                        <a14:foregroundMark x1="26829" y1="76912" x2="54146" y2="77201"/>
                        <a14:foregroundMark x1="54146" y1="77201" x2="31220" y2="82107"/>
                        <a14:foregroundMark x1="31220" y1="82107" x2="30976" y2="82107"/>
                        <a14:foregroundMark x1="23171" y1="70274" x2="47439" y2="70418"/>
                        <a14:foregroundMark x1="47439" y1="70418" x2="48659" y2="82395"/>
                        <a14:foregroundMark x1="66220" y1="72727" x2="44512" y2="82251"/>
                        <a14:foregroundMark x1="44512" y1="82251" x2="55610" y2="71573"/>
                        <a14:foregroundMark x1="80000" y1="70996" x2="58049" y2="76335"/>
                        <a14:foregroundMark x1="58049" y1="76335" x2="57073" y2="80519"/>
                        <a14:foregroundMark x1="94634" y1="38528" x2="94634" y2="38528"/>
                        <a14:foregroundMark x1="90000" y1="55844" x2="87805" y2="66667"/>
                        <a14:foregroundMark x1="15122" y1="73882" x2="15122" y2="73882"/>
                        <a14:foregroundMark x1="10976" y1="66667" x2="8780" y2="55267"/>
                        <a14:foregroundMark x1="11829" y1="67965" x2="19634" y2="77201"/>
                        <a14:foregroundMark x1="19634" y1="76912" x2="45732" y2="90620"/>
                        <a14:foregroundMark x1="44756" y1="91919" x2="66951" y2="88745"/>
                        <a14:foregroundMark x1="66951" y1="88745" x2="81951" y2="75325"/>
                        <a14:foregroundMark x1="18293" y1="77489" x2="20488" y2="79221"/>
                        <a14:foregroundMark x1="22683" y1="79942" x2="22317" y2="79509"/>
                        <a14:foregroundMark x1="18293" y1="77633" x2="43171" y2="90332"/>
                        <a14:foregroundMark x1="37561" y1="84848" x2="65854" y2="84848"/>
                        <a14:foregroundMark x1="65854" y1="84848" x2="67805" y2="82828"/>
                        <a14:foregroundMark x1="59756" y1="85714" x2="37927" y2="89610"/>
                        <a14:foregroundMark x1="37927" y1="89610" x2="22927" y2="80231"/>
                        <a14:foregroundMark x1="49756" y1="8658" x2="45122" y2="8947"/>
                        <a14:foregroundMark x1="63659" y1="7792" x2="63902" y2="8658"/>
                        <a14:foregroundMark x1="94390" y1="23521" x2="93902" y2="25830"/>
                        <a14:foregroundMark x1="96341" y1="35642" x2="96341" y2="35642"/>
                        <a14:foregroundMark x1="96707" y1="35354" x2="96707" y2="35354"/>
                        <a14:foregroundMark x1="5976" y1="42136" x2="3537" y2="47330"/>
                        <a14:foregroundMark x1="26829" y1="29293" x2="34878" y2="48773"/>
                        <a14:foregroundMark x1="56463" y1="74892" x2="50610" y2="73593"/>
                        <a14:foregroundMark x1="15976" y1="42136" x2="40000" y2="35065"/>
                        <a14:foregroundMark x1="40000" y1="35065" x2="17805" y2="50794"/>
                        <a14:foregroundMark x1="17805" y1="50794" x2="16585" y2="48629"/>
                        <a14:foregroundMark x1="40610" y1="58297" x2="47317" y2="42857"/>
                        <a14:foregroundMark x1="39024" y1="41558" x2="42561" y2="41414"/>
                        <a14:foregroundMark x1="39024" y1="36508" x2="39024" y2="36508"/>
                        <a14:backgroundMark x1="3293" y1="71573" x2="15732" y2="96104"/>
                        <a14:backgroundMark x1="15732" y1="96104" x2="15976" y2="96970"/>
                        <a14:backgroundMark x1="92561" y1="80519" x2="79756" y2="93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38" y="4088066"/>
            <a:ext cx="216408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880 Chocolate Chip Cookie Illustrations &amp;amp; Clip Art - iStock">
            <a:extLst>
              <a:ext uri="{FF2B5EF4-FFF2-40B4-BE49-F238E27FC236}">
                <a16:creationId xmlns:a16="http://schemas.microsoft.com/office/drawing/2014/main" id="{1B6BBE94-15CE-E04D-903A-9A2616EF2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84" y="1762883"/>
            <a:ext cx="246578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4 Starbucks Coffee Vector Images - Starbucks Logo, Starbucks Coffee Cup  Cartoon and Starbucks Coffee Cup Clip Art Free / Newdesignfile.com">
            <a:extLst>
              <a:ext uri="{FF2B5EF4-FFF2-40B4-BE49-F238E27FC236}">
                <a16:creationId xmlns:a16="http://schemas.microsoft.com/office/drawing/2014/main" id="{8DB759A8-F130-B74E-883F-8088B5FFF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701" y="3985946"/>
            <a:ext cx="1544430" cy="19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9F1E3F-D423-7041-8312-1403CC867E59}"/>
              </a:ext>
            </a:extLst>
          </p:cNvPr>
          <p:cNvSpPr txBox="1"/>
          <p:nvPr/>
        </p:nvSpPr>
        <p:spPr>
          <a:xfrm>
            <a:off x="1575820" y="3755113"/>
            <a:ext cx="295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Balance: $3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EF0C27-3214-9B43-94A1-58F7E21792D6}"/>
              </a:ext>
            </a:extLst>
          </p:cNvPr>
          <p:cNvSpPr txBox="1"/>
          <p:nvPr/>
        </p:nvSpPr>
        <p:spPr>
          <a:xfrm>
            <a:off x="6777579" y="3200954"/>
            <a:ext cx="189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559EA3-9B0F-EB41-AA68-024899A273A1}"/>
              </a:ext>
            </a:extLst>
          </p:cNvPr>
          <p:cNvSpPr txBox="1"/>
          <p:nvPr/>
        </p:nvSpPr>
        <p:spPr>
          <a:xfrm>
            <a:off x="9995653" y="3105182"/>
            <a:ext cx="189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5525C-97EF-AB48-B6EB-163C1FB8F0C2}"/>
              </a:ext>
            </a:extLst>
          </p:cNvPr>
          <p:cNvSpPr txBox="1"/>
          <p:nvPr/>
        </p:nvSpPr>
        <p:spPr>
          <a:xfrm>
            <a:off x="6777579" y="5916866"/>
            <a:ext cx="189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0E346F-6B96-6346-A7A5-9358664DC855}"/>
              </a:ext>
            </a:extLst>
          </p:cNvPr>
          <p:cNvSpPr txBox="1"/>
          <p:nvPr/>
        </p:nvSpPr>
        <p:spPr>
          <a:xfrm>
            <a:off x="9995653" y="5933601"/>
            <a:ext cx="189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$5</a:t>
            </a:r>
          </a:p>
        </p:txBody>
      </p:sp>
      <p:pic>
        <p:nvPicPr>
          <p:cNvPr id="1026" name="Picture 2" descr="Big burger cartoon - Burger - Posters and Art Prints | TeePublic">
            <a:extLst>
              <a:ext uri="{FF2B5EF4-FFF2-40B4-BE49-F238E27FC236}">
                <a16:creationId xmlns:a16="http://schemas.microsoft.com/office/drawing/2014/main" id="{748386B2-A3FC-5F44-A080-854CC85BE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7" t="14879" r="14942" b="15353"/>
          <a:stretch/>
        </p:blipFill>
        <p:spPr bwMode="auto">
          <a:xfrm>
            <a:off x="9389394" y="1429493"/>
            <a:ext cx="1716329" cy="165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70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E39C15-993C-3D40-8890-FA5E4FCF4539}"/>
              </a:ext>
            </a:extLst>
          </p:cNvPr>
          <p:cNvSpPr/>
          <p:nvPr/>
        </p:nvSpPr>
        <p:spPr>
          <a:xfrm>
            <a:off x="6466463" y="32257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940E5D-2DD2-FA43-8E61-EF8193C94B2B}"/>
              </a:ext>
            </a:extLst>
          </p:cNvPr>
          <p:cNvSpPr txBox="1"/>
          <p:nvPr/>
        </p:nvSpPr>
        <p:spPr>
          <a:xfrm>
            <a:off x="8859427" y="5777868"/>
            <a:ext cx="26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chosen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5F406-DFD7-6C40-BDE4-9931E050346D}"/>
              </a:ext>
            </a:extLst>
          </p:cNvPr>
          <p:cNvSpPr txBox="1"/>
          <p:nvPr/>
        </p:nvSpPr>
        <p:spPr>
          <a:xfrm>
            <a:off x="8611581" y="6239533"/>
            <a:ext cx="3134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Phone Number: 425-123-4567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6A0617-CD8B-1041-8D71-5A25CED4B3B8}"/>
              </a:ext>
            </a:extLst>
          </p:cNvPr>
          <p:cNvCxnSpPr>
            <a:cxnSpLocks/>
          </p:cNvCxnSpPr>
          <p:nvPr/>
        </p:nvCxnSpPr>
        <p:spPr>
          <a:xfrm>
            <a:off x="8437944" y="5777417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514227-E966-CC4A-8F94-748C3BF4E7C1}"/>
              </a:ext>
            </a:extLst>
          </p:cNvPr>
          <p:cNvCxnSpPr>
            <a:cxnSpLocks/>
          </p:cNvCxnSpPr>
          <p:nvPr/>
        </p:nvCxnSpPr>
        <p:spPr>
          <a:xfrm>
            <a:off x="8437944" y="4945969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AEFBEA0-1ADD-9F46-BC68-192D87C62437}"/>
              </a:ext>
            </a:extLst>
          </p:cNvPr>
          <p:cNvSpPr txBox="1"/>
          <p:nvPr/>
        </p:nvSpPr>
        <p:spPr>
          <a:xfrm>
            <a:off x="8322694" y="1928543"/>
            <a:ext cx="372605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21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1EA6D4B-F235-8141-95AD-9178E13F556E}"/>
              </a:ext>
            </a:extLst>
          </p:cNvPr>
          <p:cNvCxnSpPr>
            <a:cxnSpLocks/>
          </p:cNvCxnSpPr>
          <p:nvPr/>
        </p:nvCxnSpPr>
        <p:spPr>
          <a:xfrm flipH="1">
            <a:off x="3442505" y="1108444"/>
            <a:ext cx="3915135" cy="5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6940E5D-2DD2-FA43-8E61-EF8193C94B2B}"/>
              </a:ext>
            </a:extLst>
          </p:cNvPr>
          <p:cNvSpPr txBox="1"/>
          <p:nvPr/>
        </p:nvSpPr>
        <p:spPr>
          <a:xfrm>
            <a:off x="8859427" y="5777868"/>
            <a:ext cx="26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chosen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A3BC4-E87E-044E-A1CC-A520AB3FCBF5}"/>
              </a:ext>
            </a:extLst>
          </p:cNvPr>
          <p:cNvSpPr txBox="1"/>
          <p:nvPr/>
        </p:nvSpPr>
        <p:spPr>
          <a:xfrm>
            <a:off x="4907331" y="1045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5F406-DFD7-6C40-BDE4-9931E050346D}"/>
              </a:ext>
            </a:extLst>
          </p:cNvPr>
          <p:cNvSpPr txBox="1"/>
          <p:nvPr/>
        </p:nvSpPr>
        <p:spPr>
          <a:xfrm>
            <a:off x="8611581" y="6239533"/>
            <a:ext cx="3134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Phone Number: 425-123-4567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6A0617-CD8B-1041-8D71-5A25CED4B3B8}"/>
              </a:ext>
            </a:extLst>
          </p:cNvPr>
          <p:cNvCxnSpPr>
            <a:cxnSpLocks/>
          </p:cNvCxnSpPr>
          <p:nvPr/>
        </p:nvCxnSpPr>
        <p:spPr>
          <a:xfrm>
            <a:off x="8437944" y="5777417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514227-E966-CC4A-8F94-748C3BF4E7C1}"/>
              </a:ext>
            </a:extLst>
          </p:cNvPr>
          <p:cNvCxnSpPr>
            <a:cxnSpLocks/>
          </p:cNvCxnSpPr>
          <p:nvPr/>
        </p:nvCxnSpPr>
        <p:spPr>
          <a:xfrm>
            <a:off x="8437944" y="4945969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EAAC84-0F1C-0442-A1E9-5B39A55DE456}"/>
              </a:ext>
            </a:extLst>
          </p:cNvPr>
          <p:cNvSpPr txBox="1"/>
          <p:nvPr/>
        </p:nvSpPr>
        <p:spPr>
          <a:xfrm>
            <a:off x="8322694" y="1940575"/>
            <a:ext cx="372605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242B1A-6754-4F46-BA02-5E62D53D7732}"/>
              </a:ext>
            </a:extLst>
          </p:cNvPr>
          <p:cNvSpPr/>
          <p:nvPr/>
        </p:nvSpPr>
        <p:spPr>
          <a:xfrm>
            <a:off x="6466463" y="32257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30608A-43DB-4247-A8F4-1F227DF89212}"/>
              </a:ext>
            </a:extLst>
          </p:cNvPr>
          <p:cNvSpPr txBox="1"/>
          <p:nvPr/>
        </p:nvSpPr>
        <p:spPr>
          <a:xfrm>
            <a:off x="8522165" y="5107755"/>
            <a:ext cx="2976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1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58089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059870-4F90-384E-829F-2B7DDBCEA6FF}"/>
              </a:ext>
            </a:extLst>
          </p:cNvPr>
          <p:cNvSpPr/>
          <p:nvPr/>
        </p:nvSpPr>
        <p:spPr>
          <a:xfrm>
            <a:off x="2551328" y="1694583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2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1EA6D4B-F235-8141-95AD-9178E13F556E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3442505" y="1108444"/>
            <a:ext cx="3915135" cy="5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6940E5D-2DD2-FA43-8E61-EF8193C94B2B}"/>
              </a:ext>
            </a:extLst>
          </p:cNvPr>
          <p:cNvSpPr txBox="1"/>
          <p:nvPr/>
        </p:nvSpPr>
        <p:spPr>
          <a:xfrm>
            <a:off x="8859427" y="5777868"/>
            <a:ext cx="26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chosen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5F406-DFD7-6C40-BDE4-9931E050346D}"/>
              </a:ext>
            </a:extLst>
          </p:cNvPr>
          <p:cNvSpPr txBox="1"/>
          <p:nvPr/>
        </p:nvSpPr>
        <p:spPr>
          <a:xfrm>
            <a:off x="8611581" y="6239533"/>
            <a:ext cx="3134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Phone Number: 425-123-4567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6A0617-CD8B-1041-8D71-5A25CED4B3B8}"/>
              </a:ext>
            </a:extLst>
          </p:cNvPr>
          <p:cNvCxnSpPr>
            <a:cxnSpLocks/>
          </p:cNvCxnSpPr>
          <p:nvPr/>
        </p:nvCxnSpPr>
        <p:spPr>
          <a:xfrm>
            <a:off x="8437944" y="5777417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514227-E966-CC4A-8F94-748C3BF4E7C1}"/>
              </a:ext>
            </a:extLst>
          </p:cNvPr>
          <p:cNvCxnSpPr>
            <a:cxnSpLocks/>
          </p:cNvCxnSpPr>
          <p:nvPr/>
        </p:nvCxnSpPr>
        <p:spPr>
          <a:xfrm>
            <a:off x="8437944" y="4945969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5E30CDE-DFA9-524C-9598-FA43A93774D5}"/>
              </a:ext>
            </a:extLst>
          </p:cNvPr>
          <p:cNvSpPr txBox="1"/>
          <p:nvPr/>
        </p:nvSpPr>
        <p:spPr>
          <a:xfrm>
            <a:off x="8322694" y="1940575"/>
            <a:ext cx="372605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7D4537-D8E0-3D4E-B768-268DB42CC008}"/>
              </a:ext>
            </a:extLst>
          </p:cNvPr>
          <p:cNvSpPr/>
          <p:nvPr/>
        </p:nvSpPr>
        <p:spPr>
          <a:xfrm>
            <a:off x="6466463" y="32257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256865-03CE-6247-A2D9-0F0B77DB4FC5}"/>
              </a:ext>
            </a:extLst>
          </p:cNvPr>
          <p:cNvSpPr txBox="1"/>
          <p:nvPr/>
        </p:nvSpPr>
        <p:spPr>
          <a:xfrm>
            <a:off x="4907331" y="1045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E1024-1F7D-0941-8A57-B753F0AF19B5}"/>
              </a:ext>
            </a:extLst>
          </p:cNvPr>
          <p:cNvSpPr txBox="1"/>
          <p:nvPr/>
        </p:nvSpPr>
        <p:spPr>
          <a:xfrm>
            <a:off x="8522165" y="5107755"/>
            <a:ext cx="2976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  <a:endParaRPr lang="en-US" sz="2800" b="1" dirty="0">
              <a:highlight>
                <a:srgbClr val="FFFF00"/>
              </a:highlight>
            </a:endParaRP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9387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40E5D-2DD2-FA43-8E61-EF8193C94B2B}"/>
              </a:ext>
            </a:extLst>
          </p:cNvPr>
          <p:cNvSpPr txBox="1"/>
          <p:nvPr/>
        </p:nvSpPr>
        <p:spPr>
          <a:xfrm>
            <a:off x="8859427" y="5777868"/>
            <a:ext cx="263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chosen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5F406-DFD7-6C40-BDE4-9931E050346D}"/>
              </a:ext>
            </a:extLst>
          </p:cNvPr>
          <p:cNvSpPr txBox="1"/>
          <p:nvPr/>
        </p:nvSpPr>
        <p:spPr>
          <a:xfrm>
            <a:off x="8611581" y="6239533"/>
            <a:ext cx="31347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Phone Number: 425-123-4567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6A0617-CD8B-1041-8D71-5A25CED4B3B8}"/>
              </a:ext>
            </a:extLst>
          </p:cNvPr>
          <p:cNvCxnSpPr>
            <a:cxnSpLocks/>
          </p:cNvCxnSpPr>
          <p:nvPr/>
        </p:nvCxnSpPr>
        <p:spPr>
          <a:xfrm>
            <a:off x="8437944" y="5777417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514227-E966-CC4A-8F94-748C3BF4E7C1}"/>
              </a:ext>
            </a:extLst>
          </p:cNvPr>
          <p:cNvCxnSpPr>
            <a:cxnSpLocks/>
          </p:cNvCxnSpPr>
          <p:nvPr/>
        </p:nvCxnSpPr>
        <p:spPr>
          <a:xfrm>
            <a:off x="8437944" y="4945969"/>
            <a:ext cx="34955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4251F0-FBBB-2F4B-B77B-AEF29CCB2144}"/>
              </a:ext>
            </a:extLst>
          </p:cNvPr>
          <p:cNvCxnSpPr>
            <a:cxnSpLocks/>
          </p:cNvCxnSpPr>
          <p:nvPr/>
        </p:nvCxnSpPr>
        <p:spPr>
          <a:xfrm flipH="1">
            <a:off x="1484937" y="2480455"/>
            <a:ext cx="1957568" cy="120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7FB57D9-79BD-D54A-AE3F-B21C669BF6DB}"/>
              </a:ext>
            </a:extLst>
          </p:cNvPr>
          <p:cNvSpPr txBox="1"/>
          <p:nvPr/>
        </p:nvSpPr>
        <p:spPr>
          <a:xfrm>
            <a:off x="1710510" y="2764445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39438D-7AD6-0845-A709-872DFD1EDB99}"/>
              </a:ext>
            </a:extLst>
          </p:cNvPr>
          <p:cNvSpPr txBox="1"/>
          <p:nvPr/>
        </p:nvSpPr>
        <p:spPr>
          <a:xfrm>
            <a:off x="8322694" y="1928543"/>
            <a:ext cx="372605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591E3D-D230-8347-946C-94C1AB451CEA}"/>
              </a:ext>
            </a:extLst>
          </p:cNvPr>
          <p:cNvSpPr/>
          <p:nvPr/>
        </p:nvSpPr>
        <p:spPr>
          <a:xfrm>
            <a:off x="2551328" y="1694583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58D255-5608-6646-835B-C138EFDF326F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3442505" y="1108444"/>
            <a:ext cx="3915135" cy="58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103AB2E-0A34-C946-8927-85F04D40FCC4}"/>
              </a:ext>
            </a:extLst>
          </p:cNvPr>
          <p:cNvSpPr/>
          <p:nvPr/>
        </p:nvSpPr>
        <p:spPr>
          <a:xfrm>
            <a:off x="6466463" y="322572"/>
            <a:ext cx="1782354" cy="785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chosen: </a:t>
            </a:r>
            <a:r>
              <a:rPr lang="en-US" b="1" dirty="0">
                <a:solidFill>
                  <a:srgbClr val="FF0000"/>
                </a:solidFill>
              </a:rPr>
              <a:t>📞</a:t>
            </a:r>
            <a:endParaRPr lang="en-US" dirty="0"/>
          </a:p>
          <a:p>
            <a:pPr algn="ctr"/>
            <a:r>
              <a:rPr lang="en-US" dirty="0" err="1"/>
              <a:t>dollarsLeft</a:t>
            </a:r>
            <a:r>
              <a:rPr lang="en-US" dirty="0"/>
              <a:t>: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229CD0-B159-944D-957B-AC83AB8040F5}"/>
              </a:ext>
            </a:extLst>
          </p:cNvPr>
          <p:cNvSpPr txBox="1"/>
          <p:nvPr/>
        </p:nvSpPr>
        <p:spPr>
          <a:xfrm>
            <a:off x="4907331" y="1045751"/>
            <a:ext cx="9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$1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9CC088-DF4D-4E42-8308-B3F85F54A838}"/>
              </a:ext>
            </a:extLst>
          </p:cNvPr>
          <p:cNvSpPr txBox="1"/>
          <p:nvPr/>
        </p:nvSpPr>
        <p:spPr>
          <a:xfrm>
            <a:off x="8522165" y="5107755"/>
            <a:ext cx="2976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     </a:t>
            </a:r>
            <a:r>
              <a:rPr lang="en-US" sz="2800" b="1" dirty="0">
                <a:highlight>
                  <a:srgbClr val="FFFF00"/>
                </a:highlight>
              </a:rPr>
              <a:t>1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98580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14542</TotalTime>
  <Words>1188</Words>
  <Application>Microsoft Office PowerPoint</Application>
  <PresentationFormat>Widescreen</PresentationFormat>
  <Paragraphs>515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Courier</vt:lpstr>
      <vt:lpstr>Office Theme</vt:lpstr>
      <vt:lpstr>Recursive Backtracking Practice</vt:lpstr>
      <vt:lpstr>Administrivia</vt:lpstr>
      <vt:lpstr>On Wednesday</vt:lpstr>
      <vt:lpstr>Decision Trees</vt:lpstr>
      <vt:lpstr>Spend all your Husky card money!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order should I do my homework in?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Ka</dc:creator>
  <cp:lastModifiedBy>Hunter Schafer</cp:lastModifiedBy>
  <cp:revision>4</cp:revision>
  <cp:lastPrinted>2021-11-09T05:24:51Z</cp:lastPrinted>
  <dcterms:created xsi:type="dcterms:W3CDTF">2020-05-14T05:15:26Z</dcterms:created>
  <dcterms:modified xsi:type="dcterms:W3CDTF">2021-11-11T21:01:24Z</dcterms:modified>
</cp:coreProperties>
</file>