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24"/>
  </p:notesMasterIdLst>
  <p:handoutMasterIdLst>
    <p:handoutMasterId r:id="rId25"/>
  </p:handoutMasterIdLst>
  <p:sldIdLst>
    <p:sldId id="256" r:id="rId2"/>
    <p:sldId id="283" r:id="rId3"/>
    <p:sldId id="262" r:id="rId4"/>
    <p:sldId id="263" r:id="rId5"/>
    <p:sldId id="264" r:id="rId6"/>
    <p:sldId id="265" r:id="rId7"/>
    <p:sldId id="269" r:id="rId8"/>
    <p:sldId id="270" r:id="rId9"/>
    <p:sldId id="271" r:id="rId10"/>
    <p:sldId id="272" r:id="rId11"/>
    <p:sldId id="266" r:id="rId12"/>
    <p:sldId id="267" r:id="rId13"/>
    <p:sldId id="268" r:id="rId14"/>
    <p:sldId id="273" r:id="rId15"/>
    <p:sldId id="274" r:id="rId16"/>
    <p:sldId id="275" r:id="rId17"/>
    <p:sldId id="281" r:id="rId18"/>
    <p:sldId id="282" r:id="rId19"/>
    <p:sldId id="277" r:id="rId20"/>
    <p:sldId id="278" r:id="rId21"/>
    <p:sldId id="279" r:id="rId22"/>
    <p:sldId id="280" r:id="rId23"/>
  </p:sldIdLst>
  <p:sldSz cx="9144000" cy="6858000" type="screen4x3"/>
  <p:notesSz cx="6858000" cy="91440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Verdana" panose="020B0604030504040204" pitchFamily="34" charset="0"/>
        <a:ea typeface="ＭＳ Ｐゴシック" panose="020B0600070205080204" pitchFamily="34" charset="-128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Verdana" panose="020B0604030504040204" pitchFamily="34" charset="0"/>
        <a:ea typeface="ＭＳ Ｐゴシック" panose="020B0600070205080204" pitchFamily="34" charset="-128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Verdana" panose="020B0604030504040204" pitchFamily="34" charset="0"/>
        <a:ea typeface="ＭＳ Ｐゴシック" panose="020B0600070205080204" pitchFamily="34" charset="-128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Verdana" panose="020B0604030504040204" pitchFamily="34" charset="0"/>
        <a:ea typeface="ＭＳ Ｐゴシック" panose="020B0600070205080204" pitchFamily="34" charset="-128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Verdana" panose="020B0604030504040204" pitchFamily="34" charset="0"/>
        <a:ea typeface="ＭＳ Ｐゴシック" panose="020B0600070205080204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Verdana" panose="020B0604030504040204" pitchFamily="34" charset="0"/>
        <a:ea typeface="ＭＳ Ｐゴシック" panose="020B0600070205080204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Verdana" panose="020B0604030504040204" pitchFamily="34" charset="0"/>
        <a:ea typeface="ＭＳ Ｐゴシック" panose="020B0600070205080204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Verdana" panose="020B0604030504040204" pitchFamily="34" charset="0"/>
        <a:ea typeface="ＭＳ Ｐゴシック" panose="020B0600070205080204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Verdana" panose="020B0604030504040204" pitchFamily="34" charset="0"/>
        <a:ea typeface="ＭＳ Ｐゴシック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89"/>
    <p:restoredTop sz="94761"/>
  </p:normalViewPr>
  <p:slideViewPr>
    <p:cSldViewPr snapToGrid="0" snapToObjects="1">
      <p:cViewPr varScale="1">
        <p:scale>
          <a:sx n="88" d="100"/>
          <a:sy n="88" d="100"/>
        </p:scale>
        <p:origin x="992" y="6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FDCB0922-D0E3-6E4E-9CDC-8D9FF9AC4DF5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smtClean="0">
                <a:latin typeface="Verdana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78D2D74-71A9-AC4C-B711-B294FB0B9B54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>
                <a:latin typeface="Verdana" charset="0"/>
                <a:ea typeface="ＭＳ Ｐゴシック" charset="-128"/>
              </a:defRPr>
            </a:lvl1pPr>
          </a:lstStyle>
          <a:p>
            <a:pPr>
              <a:defRPr/>
            </a:pPr>
            <a:fld id="{EB35EFEB-E5C7-074C-B6F3-899DE3F228E3}" type="datetimeFigureOut">
              <a:rPr lang="en-US"/>
              <a:pPr>
                <a:defRPr/>
              </a:pPr>
              <a:t>2/22/2019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80D89E2-55D2-6C44-8CBA-D084F3656E6E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smtClean="0">
                <a:latin typeface="Verdana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5954AD4-665E-B248-B51E-DA87607C23C1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>
                <a:latin typeface="Verdana" charset="0"/>
                <a:ea typeface="ＭＳ Ｐゴシック" charset="-128"/>
              </a:defRPr>
            </a:lvl1pPr>
          </a:lstStyle>
          <a:p>
            <a:pPr>
              <a:defRPr/>
            </a:pPr>
            <a:fld id="{A9D71183-3B93-D14D-854D-DE0249B635F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005E593A-B2D6-6C48-A9B8-580639036248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9554B03-EE29-0349-BD67-31698D054EBC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charset="0"/>
                <a:ea typeface="ＭＳ Ｐゴシック" charset="-128"/>
              </a:defRPr>
            </a:lvl1pPr>
          </a:lstStyle>
          <a:p>
            <a:pPr>
              <a:defRPr/>
            </a:pPr>
            <a:fld id="{A9FEE220-7ED1-4F4F-9440-4622A3D420EC}" type="datetimeFigureOut">
              <a:rPr lang="en-US" altLang="en-US"/>
              <a:pPr>
                <a:defRPr/>
              </a:pPr>
              <a:t>2/22/2019</a:t>
            </a:fld>
            <a:endParaRPr lang="en-US" altLang="en-US"/>
          </a:p>
        </p:txBody>
      </p:sp>
      <p:sp>
        <p:nvSpPr>
          <p:cNvPr id="4" name="Slide Image Placeholder 3">
            <a:extLst>
              <a:ext uri="{FF2B5EF4-FFF2-40B4-BE49-F238E27FC236}">
                <a16:creationId xmlns:a16="http://schemas.microsoft.com/office/drawing/2014/main" id="{20E7B5C4-9C37-4645-AE38-35B0EBCC6B40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>
            <a:extLst>
              <a:ext uri="{FF2B5EF4-FFF2-40B4-BE49-F238E27FC236}">
                <a16:creationId xmlns:a16="http://schemas.microsoft.com/office/drawing/2014/main" id="{362324B7-9A14-8445-A019-4C149865EB6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B7556A5-C33A-6243-9089-6F84A9D81C65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11E1D5B-67ED-1247-B35D-853D5744207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charset="0"/>
                <a:ea typeface="ＭＳ Ｐゴシック" charset="-128"/>
              </a:defRPr>
            </a:lvl1pPr>
          </a:lstStyle>
          <a:p>
            <a:pPr>
              <a:defRPr/>
            </a:pPr>
            <a:fld id="{5147F8A2-EEF4-964B-9F4D-5C7D298A3B2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ＭＳ Ｐゴシック" charset="0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7">
            <a:extLst>
              <a:ext uri="{FF2B5EF4-FFF2-40B4-BE49-F238E27FC236}">
                <a16:creationId xmlns:a16="http://schemas.microsoft.com/office/drawing/2014/main" id="{F584ADD0-8555-6D46-8A8C-1157EE5BCA80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7F139E4B-A988-ED41-A915-726579DB93A1}" type="slidenum">
              <a:rPr lang="en-US" altLang="en-US" smtClean="0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14</a:t>
            </a:fld>
            <a:endParaRPr lang="en-US" altLang="en-US">
              <a:latin typeface="Arial" panose="020B0604020202020204" pitchFamily="34" charset="0"/>
            </a:endParaRPr>
          </a:p>
        </p:txBody>
      </p:sp>
      <p:sp>
        <p:nvSpPr>
          <p:cNvPr id="17410" name="Rectangle 2">
            <a:extLst>
              <a:ext uri="{FF2B5EF4-FFF2-40B4-BE49-F238E27FC236}">
                <a16:creationId xmlns:a16="http://schemas.microsoft.com/office/drawing/2014/main" id="{CC079A0F-726F-234E-B3BD-FE509B683D90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7411" name="Rectangle 3">
            <a:extLst>
              <a:ext uri="{FF2B5EF4-FFF2-40B4-BE49-F238E27FC236}">
                <a16:creationId xmlns:a16="http://schemas.microsoft.com/office/drawing/2014/main" id="{7D0C1F18-C14C-2443-AF4A-BE882456729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3">
            <a:extLst>
              <a:ext uri="{FF2B5EF4-FFF2-40B4-BE49-F238E27FC236}">
                <a16:creationId xmlns:a16="http://schemas.microsoft.com/office/drawing/2014/main" id="{3F950363-D9A0-BE4B-B399-0227D65425EC}"/>
              </a:ext>
            </a:extLst>
          </p:cNvPr>
          <p:cNvGrpSpPr>
            <a:grpSpLocks/>
          </p:cNvGrpSpPr>
          <p:nvPr/>
        </p:nvGrpSpPr>
        <p:grpSpPr bwMode="auto">
          <a:xfrm>
            <a:off x="-9525" y="0"/>
            <a:ext cx="9169400" cy="533400"/>
            <a:chOff x="-6" y="-180"/>
            <a:chExt cx="5776" cy="516"/>
          </a:xfrm>
        </p:grpSpPr>
        <p:sp>
          <p:nvSpPr>
            <p:cNvPr id="5" name="Freeform 4">
              <a:extLst>
                <a:ext uri="{FF2B5EF4-FFF2-40B4-BE49-F238E27FC236}">
                  <a16:creationId xmlns:a16="http://schemas.microsoft.com/office/drawing/2014/main" id="{06A811FB-6B29-BE45-B86D-B0CAA2AB3C68}"/>
                </a:ext>
              </a:extLst>
            </p:cNvPr>
            <p:cNvSpPr>
              <a:spLocks/>
            </p:cNvSpPr>
            <p:nvPr/>
          </p:nvSpPr>
          <p:spPr bwMode="auto">
            <a:xfrm>
              <a:off x="-6" y="-180"/>
              <a:ext cx="5772" cy="5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6" y="2"/>
                </a:cxn>
                <a:cxn ang="0">
                  <a:pos x="2542" y="0"/>
                </a:cxn>
                <a:cxn ang="0">
                  <a:pos x="4374" y="367"/>
                </a:cxn>
                <a:cxn ang="0">
                  <a:pos x="5766" y="55"/>
                </a:cxn>
                <a:cxn ang="0">
                  <a:pos x="5772" y="213"/>
                </a:cxn>
                <a:cxn ang="0">
                  <a:pos x="4302" y="439"/>
                </a:cxn>
                <a:cxn ang="0">
                  <a:pos x="1488" y="201"/>
                </a:cxn>
                <a:cxn ang="0">
                  <a:pos x="0" y="656"/>
                </a:cxn>
                <a:cxn ang="0">
                  <a:pos x="6" y="2"/>
                </a:cxn>
              </a:cxnLst>
              <a:rect l="0" t="0" r="0" b="0"/>
              <a:pathLst>
                <a:path w="5772" h="656">
                  <a:moveTo>
                    <a:pt x="6" y="2"/>
                  </a:moveTo>
                  <a:lnTo>
                    <a:pt x="2542" y="0"/>
                  </a:lnTo>
                  <a:cubicBezTo>
                    <a:pt x="2746" y="101"/>
                    <a:pt x="3828" y="367"/>
                    <a:pt x="4374" y="367"/>
                  </a:cubicBezTo>
                  <a:cubicBezTo>
                    <a:pt x="4920" y="367"/>
                    <a:pt x="5526" y="152"/>
                    <a:pt x="5766" y="55"/>
                  </a:cubicBezTo>
                  <a:lnTo>
                    <a:pt x="5772" y="213"/>
                  </a:lnTo>
                  <a:cubicBezTo>
                    <a:pt x="5670" y="257"/>
                    <a:pt x="5016" y="441"/>
                    <a:pt x="4302" y="439"/>
                  </a:cubicBezTo>
                  <a:cubicBezTo>
                    <a:pt x="3588" y="437"/>
                    <a:pt x="2205" y="165"/>
                    <a:pt x="1488" y="201"/>
                  </a:cubicBezTo>
                  <a:cubicBezTo>
                    <a:pt x="750" y="209"/>
                    <a:pt x="270" y="482"/>
                    <a:pt x="0" y="656"/>
                  </a:cubicBezTo>
                  <a:lnTo>
                    <a:pt x="6" y="2"/>
                  </a:lnTo>
                  <a:close/>
                </a:path>
              </a:pathLst>
            </a:custGeom>
            <a:gradFill>
              <a:gsLst>
                <a:gs pos="0">
                  <a:schemeClr val="accent2">
                    <a:shade val="50000"/>
                    <a:alpha val="45000"/>
                    <a:satMod val="120000"/>
                  </a:schemeClr>
                </a:gs>
                <a:gs pos="100000">
                  <a:schemeClr val="accent3">
                    <a:shade val="80000"/>
                    <a:alpha val="55000"/>
                    <a:satMod val="155000"/>
                  </a:schemeClr>
                </a:gs>
              </a:gsLst>
              <a:lin ang="5400000" scaled="1"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Times New Roman" charset="0"/>
              </a:endParaRPr>
            </a:p>
          </p:txBody>
        </p:sp>
        <p:sp>
          <p:nvSpPr>
            <p:cNvPr id="6" name="Freeform 5">
              <a:extLst>
                <a:ext uri="{FF2B5EF4-FFF2-40B4-BE49-F238E27FC236}">
                  <a16:creationId xmlns:a16="http://schemas.microsoft.com/office/drawing/2014/main" id="{12A66885-C460-734F-83C3-476E13006299}"/>
                </a:ext>
              </a:extLst>
            </p:cNvPr>
            <p:cNvSpPr>
              <a:spLocks/>
            </p:cNvSpPr>
            <p:nvPr/>
          </p:nvSpPr>
          <p:spPr bwMode="auto">
            <a:xfrm>
              <a:off x="2688" y="-180"/>
              <a:ext cx="3072" cy="263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1668" y="564"/>
                </a:cxn>
                <a:cxn ang="0">
                  <a:pos x="3000" y="186"/>
                </a:cxn>
                <a:cxn ang="0">
                  <a:pos x="3000" y="6"/>
                </a:cxn>
                <a:cxn ang="0">
                  <a:pos x="0" y="0"/>
                </a:cxn>
              </a:cxnLst>
              <a:rect l="0" t="0" r="0" b="0"/>
              <a:pathLst>
                <a:path w="3000" h="595">
                  <a:moveTo>
                    <a:pt x="0" y="0"/>
                  </a:moveTo>
                  <a:cubicBezTo>
                    <a:pt x="174" y="102"/>
                    <a:pt x="1168" y="533"/>
                    <a:pt x="1668" y="564"/>
                  </a:cubicBezTo>
                  <a:cubicBezTo>
                    <a:pt x="2168" y="595"/>
                    <a:pt x="2778" y="279"/>
                    <a:pt x="3000" y="186"/>
                  </a:cubicBezTo>
                  <a:lnTo>
                    <a:pt x="3000" y="6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chemeClr val="accent3">
                    <a:shade val="50000"/>
                    <a:alpha val="30000"/>
                    <a:satMod val="130000"/>
                  </a:schemeClr>
                </a:gs>
                <a:gs pos="80000">
                  <a:schemeClr val="accent2">
                    <a:shade val="75000"/>
                    <a:alpha val="45000"/>
                    <a:satMod val="140000"/>
                  </a:schemeClr>
                </a:gs>
              </a:gsLst>
              <a:lin ang="5400000" scaled="1"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Times New Roman" charset="0"/>
              </a:endParaRPr>
            </a:p>
          </p:txBody>
        </p:sp>
        <p:grpSp>
          <p:nvGrpSpPr>
            <p:cNvPr id="7" name="Group 1">
              <a:extLst>
                <a:ext uri="{FF2B5EF4-FFF2-40B4-BE49-F238E27FC236}">
                  <a16:creationId xmlns:a16="http://schemas.microsoft.com/office/drawing/2014/main" id="{8F70FC9C-801E-854C-A2AE-40908B530B4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0" y="-42"/>
              <a:ext cx="5770" cy="246"/>
              <a:chOff x="-13880" y="438044"/>
              <a:chExt cx="9173112" cy="427357"/>
            </a:xfrm>
          </p:grpSpPr>
          <p:sp>
            <p:nvSpPr>
              <p:cNvPr id="8" name="Freeform 7">
                <a:extLst>
                  <a:ext uri="{FF2B5EF4-FFF2-40B4-BE49-F238E27FC236}">
                    <a16:creationId xmlns:a16="http://schemas.microsoft.com/office/drawing/2014/main" id="{A68E6B84-4E8B-434A-BA4C-3718FA333E03}"/>
                  </a:ext>
                </a:extLst>
              </p:cNvPr>
              <p:cNvSpPr>
                <a:spLocks/>
              </p:cNvSpPr>
              <p:nvPr/>
            </p:nvSpPr>
            <p:spPr bwMode="auto">
              <a:xfrm rot="21435692">
                <a:off x="-13880" y="438118"/>
                <a:ext cx="9173112" cy="427283"/>
              </a:xfrm>
              <a:custGeom>
                <a:avLst>
                  <a:gd name="A1" fmla="val 0"/>
                  <a:gd name="A2" fmla="val 0"/>
                  <a:gd name="A3" fmla="val 0"/>
                  <a:gd name="A4" fmla="val 0"/>
                  <a:gd name="A5" fmla="val 0"/>
                  <a:gd name="A6" fmla="val 0"/>
                  <a:gd name="A7" fmla="val 0"/>
                  <a:gd name="A8" fmla="val 0"/>
                </a:avLst>
                <a:gdLst/>
                <a:ahLst/>
                <a:cxnLst>
                  <a:cxn ang="0">
                    <a:pos x="0" y="966"/>
                  </a:cxn>
                  <a:cxn ang="0">
                    <a:pos x="1608" y="282"/>
                  </a:cxn>
                  <a:cxn ang="0">
                    <a:pos x="4110" y="1008"/>
                  </a:cxn>
                  <a:cxn ang="0">
                    <a:pos x="5772" y="0"/>
                  </a:cxn>
                </a:cxnLst>
                <a:rect l="0" t="0" r="0" b="0"/>
                <a:pathLst>
                  <a:path w="5772" h="1055">
                    <a:moveTo>
                      <a:pt x="0" y="966"/>
                    </a:moveTo>
                    <a:cubicBezTo>
                      <a:pt x="282" y="738"/>
                      <a:pt x="923" y="275"/>
                      <a:pt x="1608" y="282"/>
                    </a:cubicBezTo>
                    <a:cubicBezTo>
                      <a:pt x="2293" y="289"/>
                      <a:pt x="3416" y="1055"/>
                      <a:pt x="4110" y="1008"/>
                    </a:cubicBezTo>
                    <a:cubicBezTo>
                      <a:pt x="4804" y="961"/>
                      <a:pt x="5426" y="210"/>
                      <a:pt x="5772" y="0"/>
                    </a:cubicBezTo>
                  </a:path>
                </a:pathLst>
              </a:custGeom>
              <a:noFill/>
              <a:ln w="10795" cap="flat" cmpd="sng" algn="ctr">
                <a:gradFill>
                  <a:gsLst>
                    <a:gs pos="74000">
                      <a:schemeClr val="accent3">
                        <a:shade val="75000"/>
                      </a:schemeClr>
                    </a:gs>
                    <a:gs pos="86000">
                      <a:schemeClr val="tx1">
                        <a:alpha val="29000"/>
                      </a:schemeClr>
                    </a:gs>
                    <a:gs pos="16000">
                      <a:schemeClr val="accent2">
                        <a:shade val="75000"/>
                        <a:alpha val="56000"/>
                      </a:schemeClr>
                    </a:gs>
                  </a:gsLst>
                  <a:lin ang="5400000" scaled="1"/>
                </a:gra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Verdana" charset="0"/>
                    <a:ea typeface="ＭＳ Ｐゴシック" charset="-128"/>
                  </a:defRPr>
                </a:lvl1pPr>
                <a:lvl2pPr marL="37931725" indent="-37474525">
                  <a:defRPr>
                    <a:solidFill>
                      <a:schemeClr val="tx1"/>
                    </a:solidFill>
                    <a:latin typeface="Verdana" charset="0"/>
                    <a:ea typeface="ＭＳ Ｐゴシック" charset="-128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Verdana" charset="0"/>
                    <a:ea typeface="ＭＳ Ｐゴシック" charset="-128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Verdana" charset="0"/>
                    <a:ea typeface="ＭＳ Ｐゴシック" charset="-128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Verdana" charset="0"/>
                    <a:ea typeface="ＭＳ Ｐゴシック" charset="-128"/>
                  </a:defRPr>
                </a:lvl5pPr>
                <a:lvl6pPr marL="25146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charset="0"/>
                    <a:ea typeface="ＭＳ Ｐゴシック" charset="-128"/>
                  </a:defRPr>
                </a:lvl6pPr>
                <a:lvl7pPr marL="29718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charset="0"/>
                    <a:ea typeface="ＭＳ Ｐゴシック" charset="-128"/>
                  </a:defRPr>
                </a:lvl7pPr>
                <a:lvl8pPr marL="34290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charset="0"/>
                    <a:ea typeface="ＭＳ Ｐゴシック" charset="-128"/>
                  </a:defRPr>
                </a:lvl8pPr>
                <a:lvl9pPr marL="38862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charset="0"/>
                    <a:ea typeface="ＭＳ Ｐゴシック" charset="-128"/>
                  </a:defRPr>
                </a:lvl9pPr>
              </a:lstStyle>
              <a:p>
                <a:pPr eaLnBrk="1" hangingPunct="1">
                  <a:defRPr/>
                </a:pPr>
                <a:endParaRPr lang="en-US" altLang="en-US" sz="2000">
                  <a:ea typeface="Times New Roman" charset="0"/>
                  <a:cs typeface="Times New Roman" charset="0"/>
                </a:endParaRPr>
              </a:p>
            </p:txBody>
          </p:sp>
          <p:sp>
            <p:nvSpPr>
              <p:cNvPr id="9" name="Freeform 8">
                <a:extLst>
                  <a:ext uri="{FF2B5EF4-FFF2-40B4-BE49-F238E27FC236}">
                    <a16:creationId xmlns:a16="http://schemas.microsoft.com/office/drawing/2014/main" id="{0E3EE311-8509-8049-8D24-1E0B0D1C43BB}"/>
                  </a:ext>
                </a:extLst>
              </p:cNvPr>
              <p:cNvSpPr>
                <a:spLocks/>
              </p:cNvSpPr>
              <p:nvPr/>
            </p:nvSpPr>
            <p:spPr bwMode="auto">
              <a:xfrm rot="21435692">
                <a:off x="-10858" y="438044"/>
                <a:ext cx="9169042" cy="382392"/>
              </a:xfrm>
              <a:custGeom>
                <a:avLst>
                  <a:gd name="A1" fmla="val 0"/>
                  <a:gd name="A2" fmla="val 0"/>
                  <a:gd name="A3" fmla="val 0"/>
                  <a:gd name="A4" fmla="val 0"/>
                  <a:gd name="A5" fmla="val 0"/>
                  <a:gd name="A6" fmla="val 0"/>
                  <a:gd name="A7" fmla="val 0"/>
                  <a:gd name="A8" fmla="val 0"/>
                </a:avLst>
                <a:gdLst/>
                <a:ahLst/>
                <a:cxnLst>
                  <a:cxn ang="0">
                    <a:pos x="0" y="732"/>
                  </a:cxn>
                  <a:cxn ang="0">
                    <a:pos x="1638" y="228"/>
                  </a:cxn>
                  <a:cxn ang="0">
                    <a:pos x="4122" y="816"/>
                  </a:cxn>
                  <a:cxn ang="0">
                    <a:pos x="5766" y="0"/>
                  </a:cxn>
                </a:cxnLst>
                <a:rect l="0" t="0" r="0" b="0"/>
                <a:pathLst>
                  <a:path w="5766" h="854">
                    <a:moveTo>
                      <a:pt x="0" y="732"/>
                    </a:moveTo>
                    <a:cubicBezTo>
                      <a:pt x="273" y="647"/>
                      <a:pt x="951" y="214"/>
                      <a:pt x="1638" y="228"/>
                    </a:cubicBezTo>
                    <a:cubicBezTo>
                      <a:pt x="2325" y="242"/>
                      <a:pt x="3434" y="854"/>
                      <a:pt x="4122" y="816"/>
                    </a:cubicBezTo>
                    <a:cubicBezTo>
                      <a:pt x="4810" y="778"/>
                      <a:pt x="5424" y="170"/>
                      <a:pt x="5766" y="0"/>
                    </a:cubicBezTo>
                  </a:path>
                </a:pathLst>
              </a:custGeom>
              <a:noFill/>
              <a:ln w="9525" cap="flat" cmpd="sng" algn="ctr">
                <a:gradFill>
                  <a:gsLst>
                    <a:gs pos="74000">
                      <a:schemeClr val="accent4"/>
                    </a:gs>
                    <a:gs pos="44000">
                      <a:schemeClr val="accent1"/>
                    </a:gs>
                    <a:gs pos="33000">
                      <a:schemeClr val="accent2">
                        <a:alpha val="56000"/>
                      </a:schemeClr>
                    </a:gs>
                  </a:gsLst>
                  <a:lin ang="5400000" scaled="1"/>
                </a:gra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Verdana" charset="0"/>
                    <a:ea typeface="ＭＳ Ｐゴシック" charset="-128"/>
                  </a:defRPr>
                </a:lvl1pPr>
                <a:lvl2pPr marL="37931725" indent="-37474525">
                  <a:defRPr>
                    <a:solidFill>
                      <a:schemeClr val="tx1"/>
                    </a:solidFill>
                    <a:latin typeface="Verdana" charset="0"/>
                    <a:ea typeface="ＭＳ Ｐゴシック" charset="-128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Verdana" charset="0"/>
                    <a:ea typeface="ＭＳ Ｐゴシック" charset="-128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Verdana" charset="0"/>
                    <a:ea typeface="ＭＳ Ｐゴシック" charset="-128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Verdana" charset="0"/>
                    <a:ea typeface="ＭＳ Ｐゴシック" charset="-128"/>
                  </a:defRPr>
                </a:lvl5pPr>
                <a:lvl6pPr marL="25146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charset="0"/>
                    <a:ea typeface="ＭＳ Ｐゴシック" charset="-128"/>
                  </a:defRPr>
                </a:lvl6pPr>
                <a:lvl7pPr marL="29718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charset="0"/>
                    <a:ea typeface="ＭＳ Ｐゴシック" charset="-128"/>
                  </a:defRPr>
                </a:lvl7pPr>
                <a:lvl8pPr marL="34290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charset="0"/>
                    <a:ea typeface="ＭＳ Ｐゴシック" charset="-128"/>
                  </a:defRPr>
                </a:lvl8pPr>
                <a:lvl9pPr marL="38862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charset="0"/>
                    <a:ea typeface="ＭＳ Ｐゴシック" charset="-128"/>
                  </a:defRPr>
                </a:lvl9pPr>
              </a:lstStyle>
              <a:p>
                <a:pPr eaLnBrk="1" hangingPunct="1">
                  <a:defRPr/>
                </a:pPr>
                <a:endParaRPr lang="en-US" altLang="en-US" sz="2000">
                  <a:ea typeface="Times New Roman" charset="0"/>
                  <a:cs typeface="Times New Roman" charset="0"/>
                </a:endParaRPr>
              </a:p>
            </p:txBody>
          </p:sp>
        </p:grpSp>
      </p:grpSp>
      <p:sp>
        <p:nvSpPr>
          <p:cNvPr id="81924" name="Title Placeholder 8"/>
          <p:cNvSpPr>
            <a:spLocks noGrp="1"/>
          </p:cNvSpPr>
          <p:nvPr>
            <p:ph type="ctrTitle"/>
          </p:nvPr>
        </p:nvSpPr>
        <p:spPr>
          <a:xfrm>
            <a:off x="685800" y="1219200"/>
            <a:ext cx="7772400" cy="1470025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81925" name="Text Placeholder 29"/>
          <p:cNvSpPr>
            <a:spLocks noGrp="1"/>
          </p:cNvSpPr>
          <p:nvPr>
            <p:ph type="subTitle" idx="1"/>
          </p:nvPr>
        </p:nvSpPr>
        <p:spPr>
          <a:xfrm>
            <a:off x="685800" y="3276600"/>
            <a:ext cx="7772400" cy="1752600"/>
          </a:xfrm>
          <a:ln w="9525"/>
        </p:spPr>
        <p:txBody>
          <a:bodyPr/>
          <a:lstStyle>
            <a:lvl1pPr marL="0" indent="0" algn="ctr">
              <a:buFont typeface="Wingdings 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9372506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0408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2102587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04088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91223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9604716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39738"/>
            <a:ext cx="8229600" cy="703262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371600"/>
            <a:ext cx="8915400" cy="5181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7849885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717531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8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8">
            <a:extLst>
              <a:ext uri="{FF2B5EF4-FFF2-40B4-BE49-F238E27FC236}">
                <a16:creationId xmlns:a16="http://schemas.microsoft.com/office/drawing/2014/main" id="{F52D532C-31D1-5742-B3BF-D8582BBEEFE4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457200" y="439738"/>
            <a:ext cx="8229600" cy="703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Text Placeholder 29">
            <a:extLst>
              <a:ext uri="{FF2B5EF4-FFF2-40B4-BE49-F238E27FC236}">
                <a16:creationId xmlns:a16="http://schemas.microsoft.com/office/drawing/2014/main" id="{F6A67389-0985-EA4D-ADE2-AB1B978A4707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228600" y="1371600"/>
            <a:ext cx="8915400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grpSp>
        <p:nvGrpSpPr>
          <p:cNvPr id="1028" name="Group 24">
            <a:extLst>
              <a:ext uri="{FF2B5EF4-FFF2-40B4-BE49-F238E27FC236}">
                <a16:creationId xmlns:a16="http://schemas.microsoft.com/office/drawing/2014/main" id="{6ACA2F65-B620-4D4B-97B0-859D2596DD6A}"/>
              </a:ext>
            </a:extLst>
          </p:cNvPr>
          <p:cNvGrpSpPr>
            <a:grpSpLocks/>
          </p:cNvGrpSpPr>
          <p:nvPr/>
        </p:nvGrpSpPr>
        <p:grpSpPr bwMode="auto">
          <a:xfrm>
            <a:off x="-9525" y="0"/>
            <a:ext cx="9169400" cy="533400"/>
            <a:chOff x="-6" y="-180"/>
            <a:chExt cx="5776" cy="516"/>
          </a:xfrm>
        </p:grpSpPr>
        <p:sp>
          <p:nvSpPr>
            <p:cNvPr id="7" name="Freeform 6">
              <a:extLst>
                <a:ext uri="{FF2B5EF4-FFF2-40B4-BE49-F238E27FC236}">
                  <a16:creationId xmlns:a16="http://schemas.microsoft.com/office/drawing/2014/main" id="{75000493-CA9D-D742-8FBF-A20DB387DC9D}"/>
                </a:ext>
              </a:extLst>
            </p:cNvPr>
            <p:cNvSpPr>
              <a:spLocks/>
            </p:cNvSpPr>
            <p:nvPr/>
          </p:nvSpPr>
          <p:spPr bwMode="auto">
            <a:xfrm>
              <a:off x="-6" y="-180"/>
              <a:ext cx="5772" cy="5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6" y="2"/>
                </a:cxn>
                <a:cxn ang="0">
                  <a:pos x="2542" y="0"/>
                </a:cxn>
                <a:cxn ang="0">
                  <a:pos x="4374" y="367"/>
                </a:cxn>
                <a:cxn ang="0">
                  <a:pos x="5766" y="55"/>
                </a:cxn>
                <a:cxn ang="0">
                  <a:pos x="5772" y="213"/>
                </a:cxn>
                <a:cxn ang="0">
                  <a:pos x="4302" y="439"/>
                </a:cxn>
                <a:cxn ang="0">
                  <a:pos x="1488" y="201"/>
                </a:cxn>
                <a:cxn ang="0">
                  <a:pos x="0" y="656"/>
                </a:cxn>
                <a:cxn ang="0">
                  <a:pos x="6" y="2"/>
                </a:cxn>
              </a:cxnLst>
              <a:rect l="0" t="0" r="0" b="0"/>
              <a:pathLst>
                <a:path w="5772" h="656">
                  <a:moveTo>
                    <a:pt x="6" y="2"/>
                  </a:moveTo>
                  <a:lnTo>
                    <a:pt x="2542" y="0"/>
                  </a:lnTo>
                  <a:cubicBezTo>
                    <a:pt x="2746" y="101"/>
                    <a:pt x="3828" y="367"/>
                    <a:pt x="4374" y="367"/>
                  </a:cubicBezTo>
                  <a:cubicBezTo>
                    <a:pt x="4920" y="367"/>
                    <a:pt x="5526" y="152"/>
                    <a:pt x="5766" y="55"/>
                  </a:cubicBezTo>
                  <a:lnTo>
                    <a:pt x="5772" y="213"/>
                  </a:lnTo>
                  <a:cubicBezTo>
                    <a:pt x="5670" y="257"/>
                    <a:pt x="5016" y="441"/>
                    <a:pt x="4302" y="439"/>
                  </a:cubicBezTo>
                  <a:cubicBezTo>
                    <a:pt x="3588" y="437"/>
                    <a:pt x="2205" y="165"/>
                    <a:pt x="1488" y="201"/>
                  </a:cubicBezTo>
                  <a:cubicBezTo>
                    <a:pt x="750" y="209"/>
                    <a:pt x="270" y="482"/>
                    <a:pt x="0" y="656"/>
                  </a:cubicBezTo>
                  <a:lnTo>
                    <a:pt x="6" y="2"/>
                  </a:lnTo>
                  <a:close/>
                </a:path>
              </a:pathLst>
            </a:custGeom>
            <a:gradFill>
              <a:gsLst>
                <a:gs pos="0">
                  <a:schemeClr val="accent2">
                    <a:shade val="50000"/>
                    <a:alpha val="45000"/>
                    <a:satMod val="120000"/>
                  </a:schemeClr>
                </a:gs>
                <a:gs pos="100000">
                  <a:schemeClr val="accent3">
                    <a:shade val="80000"/>
                    <a:alpha val="55000"/>
                    <a:satMod val="155000"/>
                  </a:schemeClr>
                </a:gs>
              </a:gsLst>
              <a:lin ang="5400000" scaled="1"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Times New Roman" charset="0"/>
              </a:endParaRPr>
            </a:p>
          </p:txBody>
        </p:sp>
        <p:sp>
          <p:nvSpPr>
            <p:cNvPr id="8" name="Freeform 7">
              <a:extLst>
                <a:ext uri="{FF2B5EF4-FFF2-40B4-BE49-F238E27FC236}">
                  <a16:creationId xmlns:a16="http://schemas.microsoft.com/office/drawing/2014/main" id="{9AA377C8-8E31-2840-9D8B-4BF3F6F0F331}"/>
                </a:ext>
              </a:extLst>
            </p:cNvPr>
            <p:cNvSpPr>
              <a:spLocks/>
            </p:cNvSpPr>
            <p:nvPr/>
          </p:nvSpPr>
          <p:spPr bwMode="auto">
            <a:xfrm>
              <a:off x="2688" y="-180"/>
              <a:ext cx="3072" cy="263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1668" y="564"/>
                </a:cxn>
                <a:cxn ang="0">
                  <a:pos x="3000" y="186"/>
                </a:cxn>
                <a:cxn ang="0">
                  <a:pos x="3000" y="6"/>
                </a:cxn>
                <a:cxn ang="0">
                  <a:pos x="0" y="0"/>
                </a:cxn>
              </a:cxnLst>
              <a:rect l="0" t="0" r="0" b="0"/>
              <a:pathLst>
                <a:path w="3000" h="595">
                  <a:moveTo>
                    <a:pt x="0" y="0"/>
                  </a:moveTo>
                  <a:cubicBezTo>
                    <a:pt x="174" y="102"/>
                    <a:pt x="1168" y="533"/>
                    <a:pt x="1668" y="564"/>
                  </a:cubicBezTo>
                  <a:cubicBezTo>
                    <a:pt x="2168" y="595"/>
                    <a:pt x="2778" y="279"/>
                    <a:pt x="3000" y="186"/>
                  </a:cubicBezTo>
                  <a:lnTo>
                    <a:pt x="3000" y="6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chemeClr val="accent3">
                    <a:shade val="50000"/>
                    <a:alpha val="30000"/>
                    <a:satMod val="130000"/>
                  </a:schemeClr>
                </a:gs>
                <a:gs pos="80000">
                  <a:schemeClr val="accent2">
                    <a:shade val="75000"/>
                    <a:alpha val="45000"/>
                    <a:satMod val="140000"/>
                  </a:schemeClr>
                </a:gs>
              </a:gsLst>
              <a:lin ang="5400000" scaled="1"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Times New Roman" charset="0"/>
              </a:endParaRPr>
            </a:p>
          </p:txBody>
        </p:sp>
        <p:grpSp>
          <p:nvGrpSpPr>
            <p:cNvPr id="1032" name="Group 1">
              <a:extLst>
                <a:ext uri="{FF2B5EF4-FFF2-40B4-BE49-F238E27FC236}">
                  <a16:creationId xmlns:a16="http://schemas.microsoft.com/office/drawing/2014/main" id="{E733F9BE-70CC-8640-A983-19FCA82870F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0" y="-42"/>
              <a:ext cx="5770" cy="246"/>
              <a:chOff x="-13880" y="438044"/>
              <a:chExt cx="9173112" cy="427357"/>
            </a:xfrm>
          </p:grpSpPr>
          <p:sp>
            <p:nvSpPr>
              <p:cNvPr id="12" name="Freeform 11">
                <a:extLst>
                  <a:ext uri="{FF2B5EF4-FFF2-40B4-BE49-F238E27FC236}">
                    <a16:creationId xmlns:a16="http://schemas.microsoft.com/office/drawing/2014/main" id="{847A65FB-0B04-7847-8945-BFE7046EDBB2}"/>
                  </a:ext>
                </a:extLst>
              </p:cNvPr>
              <p:cNvSpPr>
                <a:spLocks/>
              </p:cNvSpPr>
              <p:nvPr/>
            </p:nvSpPr>
            <p:spPr bwMode="auto">
              <a:xfrm rot="21435692">
                <a:off x="-13880" y="438118"/>
                <a:ext cx="9173112" cy="427283"/>
              </a:xfrm>
              <a:custGeom>
                <a:avLst>
                  <a:gd name="A1" fmla="val 0"/>
                  <a:gd name="A2" fmla="val 0"/>
                  <a:gd name="A3" fmla="val 0"/>
                  <a:gd name="A4" fmla="val 0"/>
                  <a:gd name="A5" fmla="val 0"/>
                  <a:gd name="A6" fmla="val 0"/>
                  <a:gd name="A7" fmla="val 0"/>
                  <a:gd name="A8" fmla="val 0"/>
                </a:avLst>
                <a:gdLst/>
                <a:ahLst/>
                <a:cxnLst>
                  <a:cxn ang="0">
                    <a:pos x="0" y="966"/>
                  </a:cxn>
                  <a:cxn ang="0">
                    <a:pos x="1608" y="282"/>
                  </a:cxn>
                  <a:cxn ang="0">
                    <a:pos x="4110" y="1008"/>
                  </a:cxn>
                  <a:cxn ang="0">
                    <a:pos x="5772" y="0"/>
                  </a:cxn>
                </a:cxnLst>
                <a:rect l="0" t="0" r="0" b="0"/>
                <a:pathLst>
                  <a:path w="5772" h="1055">
                    <a:moveTo>
                      <a:pt x="0" y="966"/>
                    </a:moveTo>
                    <a:cubicBezTo>
                      <a:pt x="282" y="738"/>
                      <a:pt x="923" y="275"/>
                      <a:pt x="1608" y="282"/>
                    </a:cubicBezTo>
                    <a:cubicBezTo>
                      <a:pt x="2293" y="289"/>
                      <a:pt x="3416" y="1055"/>
                      <a:pt x="4110" y="1008"/>
                    </a:cubicBezTo>
                    <a:cubicBezTo>
                      <a:pt x="4804" y="961"/>
                      <a:pt x="5426" y="210"/>
                      <a:pt x="5772" y="0"/>
                    </a:cubicBezTo>
                  </a:path>
                </a:pathLst>
              </a:custGeom>
              <a:noFill/>
              <a:ln w="10795" cap="flat" cmpd="sng" algn="ctr">
                <a:gradFill>
                  <a:gsLst>
                    <a:gs pos="74000">
                      <a:schemeClr val="accent3">
                        <a:shade val="75000"/>
                      </a:schemeClr>
                    </a:gs>
                    <a:gs pos="86000">
                      <a:schemeClr val="tx1">
                        <a:alpha val="29000"/>
                      </a:schemeClr>
                    </a:gs>
                    <a:gs pos="16000">
                      <a:schemeClr val="accent2">
                        <a:shade val="75000"/>
                        <a:alpha val="56000"/>
                      </a:schemeClr>
                    </a:gs>
                  </a:gsLst>
                  <a:lin ang="5400000" scaled="1"/>
                </a:gra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Verdana" charset="0"/>
                    <a:ea typeface="ＭＳ Ｐゴシック" charset="-128"/>
                  </a:defRPr>
                </a:lvl1pPr>
                <a:lvl2pPr marL="37931725" indent="-37474525">
                  <a:defRPr>
                    <a:solidFill>
                      <a:schemeClr val="tx1"/>
                    </a:solidFill>
                    <a:latin typeface="Verdana" charset="0"/>
                    <a:ea typeface="ＭＳ Ｐゴシック" charset="-128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Verdana" charset="0"/>
                    <a:ea typeface="ＭＳ Ｐゴシック" charset="-128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Verdana" charset="0"/>
                    <a:ea typeface="ＭＳ Ｐゴシック" charset="-128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Verdana" charset="0"/>
                    <a:ea typeface="ＭＳ Ｐゴシック" charset="-128"/>
                  </a:defRPr>
                </a:lvl5pPr>
                <a:lvl6pPr marL="25146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charset="0"/>
                    <a:ea typeface="ＭＳ Ｐゴシック" charset="-128"/>
                  </a:defRPr>
                </a:lvl6pPr>
                <a:lvl7pPr marL="29718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charset="0"/>
                    <a:ea typeface="ＭＳ Ｐゴシック" charset="-128"/>
                  </a:defRPr>
                </a:lvl7pPr>
                <a:lvl8pPr marL="34290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charset="0"/>
                    <a:ea typeface="ＭＳ Ｐゴシック" charset="-128"/>
                  </a:defRPr>
                </a:lvl8pPr>
                <a:lvl9pPr marL="38862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charset="0"/>
                    <a:ea typeface="ＭＳ Ｐゴシック" charset="-128"/>
                  </a:defRPr>
                </a:lvl9pPr>
              </a:lstStyle>
              <a:p>
                <a:pPr eaLnBrk="1" hangingPunct="1">
                  <a:defRPr/>
                </a:pPr>
                <a:endParaRPr lang="en-US" altLang="en-US" sz="2000">
                  <a:ea typeface="Times New Roman" charset="0"/>
                  <a:cs typeface="Times New Roman" charset="0"/>
                </a:endParaRPr>
              </a:p>
            </p:txBody>
          </p:sp>
          <p:sp>
            <p:nvSpPr>
              <p:cNvPr id="13" name="Freeform 12">
                <a:extLst>
                  <a:ext uri="{FF2B5EF4-FFF2-40B4-BE49-F238E27FC236}">
                    <a16:creationId xmlns:a16="http://schemas.microsoft.com/office/drawing/2014/main" id="{CFEACA92-9017-B944-89BB-B12A2DC365FE}"/>
                  </a:ext>
                </a:extLst>
              </p:cNvPr>
              <p:cNvSpPr>
                <a:spLocks/>
              </p:cNvSpPr>
              <p:nvPr/>
            </p:nvSpPr>
            <p:spPr bwMode="auto">
              <a:xfrm rot="21435692">
                <a:off x="-10858" y="438044"/>
                <a:ext cx="9169042" cy="382392"/>
              </a:xfrm>
              <a:custGeom>
                <a:avLst>
                  <a:gd name="A1" fmla="val 0"/>
                  <a:gd name="A2" fmla="val 0"/>
                  <a:gd name="A3" fmla="val 0"/>
                  <a:gd name="A4" fmla="val 0"/>
                  <a:gd name="A5" fmla="val 0"/>
                  <a:gd name="A6" fmla="val 0"/>
                  <a:gd name="A7" fmla="val 0"/>
                  <a:gd name="A8" fmla="val 0"/>
                </a:avLst>
                <a:gdLst/>
                <a:ahLst/>
                <a:cxnLst>
                  <a:cxn ang="0">
                    <a:pos x="0" y="732"/>
                  </a:cxn>
                  <a:cxn ang="0">
                    <a:pos x="1638" y="228"/>
                  </a:cxn>
                  <a:cxn ang="0">
                    <a:pos x="4122" y="816"/>
                  </a:cxn>
                  <a:cxn ang="0">
                    <a:pos x="5766" y="0"/>
                  </a:cxn>
                </a:cxnLst>
                <a:rect l="0" t="0" r="0" b="0"/>
                <a:pathLst>
                  <a:path w="5766" h="854">
                    <a:moveTo>
                      <a:pt x="0" y="732"/>
                    </a:moveTo>
                    <a:cubicBezTo>
                      <a:pt x="273" y="647"/>
                      <a:pt x="951" y="214"/>
                      <a:pt x="1638" y="228"/>
                    </a:cubicBezTo>
                    <a:cubicBezTo>
                      <a:pt x="2325" y="242"/>
                      <a:pt x="3434" y="854"/>
                      <a:pt x="4122" y="816"/>
                    </a:cubicBezTo>
                    <a:cubicBezTo>
                      <a:pt x="4810" y="778"/>
                      <a:pt x="5424" y="170"/>
                      <a:pt x="5766" y="0"/>
                    </a:cubicBezTo>
                  </a:path>
                </a:pathLst>
              </a:custGeom>
              <a:noFill/>
              <a:ln w="9525" cap="flat" cmpd="sng" algn="ctr">
                <a:gradFill>
                  <a:gsLst>
                    <a:gs pos="74000">
                      <a:schemeClr val="accent4"/>
                    </a:gs>
                    <a:gs pos="44000">
                      <a:schemeClr val="accent1"/>
                    </a:gs>
                    <a:gs pos="33000">
                      <a:schemeClr val="accent2">
                        <a:alpha val="56000"/>
                      </a:schemeClr>
                    </a:gs>
                  </a:gsLst>
                  <a:lin ang="5400000" scaled="1"/>
                </a:gra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Verdana" charset="0"/>
                    <a:ea typeface="ＭＳ Ｐゴシック" charset="-128"/>
                  </a:defRPr>
                </a:lvl1pPr>
                <a:lvl2pPr marL="37931725" indent="-37474525">
                  <a:defRPr>
                    <a:solidFill>
                      <a:schemeClr val="tx1"/>
                    </a:solidFill>
                    <a:latin typeface="Verdana" charset="0"/>
                    <a:ea typeface="ＭＳ Ｐゴシック" charset="-128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Verdana" charset="0"/>
                    <a:ea typeface="ＭＳ Ｐゴシック" charset="-128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Verdana" charset="0"/>
                    <a:ea typeface="ＭＳ Ｐゴシック" charset="-128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Verdana" charset="0"/>
                    <a:ea typeface="ＭＳ Ｐゴシック" charset="-128"/>
                  </a:defRPr>
                </a:lvl5pPr>
                <a:lvl6pPr marL="25146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charset="0"/>
                    <a:ea typeface="ＭＳ Ｐゴシック" charset="-128"/>
                  </a:defRPr>
                </a:lvl6pPr>
                <a:lvl7pPr marL="29718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charset="0"/>
                    <a:ea typeface="ＭＳ Ｐゴシック" charset="-128"/>
                  </a:defRPr>
                </a:lvl7pPr>
                <a:lvl8pPr marL="34290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charset="0"/>
                    <a:ea typeface="ＭＳ Ｐゴシック" charset="-128"/>
                  </a:defRPr>
                </a:lvl8pPr>
                <a:lvl9pPr marL="38862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charset="0"/>
                    <a:ea typeface="ＭＳ Ｐゴシック" charset="-128"/>
                  </a:defRPr>
                </a:lvl9pPr>
              </a:lstStyle>
              <a:p>
                <a:pPr eaLnBrk="1" hangingPunct="1">
                  <a:defRPr/>
                </a:pPr>
                <a:endParaRPr lang="en-US" altLang="en-US" sz="2000">
                  <a:ea typeface="Times New Roman" charset="0"/>
                  <a:cs typeface="Times New Roman" charset="0"/>
                </a:endParaRPr>
              </a:p>
            </p:txBody>
          </p:sp>
        </p:grpSp>
      </p:grp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45C13C-23E6-4142-87BB-43B0A83797A2}"/>
              </a:ext>
            </a:extLst>
          </p:cNvPr>
          <p:cNvSpPr txBox="1">
            <a:spLocks noGrp="1"/>
          </p:cNvSpPr>
          <p:nvPr/>
        </p:nvSpPr>
        <p:spPr>
          <a:xfrm>
            <a:off x="8326438" y="6430963"/>
            <a:ext cx="762000" cy="365125"/>
          </a:xfrm>
          <a:prstGeom prst="rect">
            <a:avLst/>
          </a:prstGeom>
          <a:noFill/>
        </p:spPr>
        <p:txBody>
          <a:bodyPr lIns="0" tIns="0" rIns="0" bIns="0" anchor="b"/>
          <a:lstStyle>
            <a:lvl1pPr eaLnBrk="0" hangingPunct="0"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9pPr>
          </a:lstStyle>
          <a:p>
            <a:pPr algn="r" eaLnBrk="1" hangingPunct="1">
              <a:buFont typeface="Wingdings" charset="2"/>
              <a:buNone/>
              <a:defRPr/>
            </a:pPr>
            <a:fld id="{98136494-1AD6-6C43-AE79-E11C755FE09F}" type="slidenum">
              <a:rPr lang="en-US" altLang="en-US" sz="1200" smtClean="0">
                <a:solidFill>
                  <a:srgbClr val="424242"/>
                </a:solidFill>
              </a:rPr>
              <a:pPr algn="r" eaLnBrk="1" hangingPunct="1">
                <a:buFont typeface="Wingdings" charset="2"/>
                <a:buNone/>
                <a:defRPr/>
              </a:pPr>
              <a:t>‹#›</a:t>
            </a:fld>
            <a:endParaRPr lang="en-US" altLang="en-US" sz="1200">
              <a:solidFill>
                <a:srgbClr val="424242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5" r:id="rId1"/>
    <p:sldLayoutId id="2147483710" r:id="rId2"/>
    <p:sldLayoutId id="2147483711" r:id="rId3"/>
    <p:sldLayoutId id="2147483712" r:id="rId4"/>
    <p:sldLayoutId id="2147483713" r:id="rId5"/>
    <p:sldLayoutId id="2147483714" r:id="rId6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ＭＳ Ｐゴシック" charset="0"/>
          <a:cs typeface="ＭＳ Ｐゴシック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Verdana" pitchFamily="34" charset="0"/>
          <a:ea typeface="ＭＳ Ｐゴシック" charset="0"/>
          <a:cs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Verdana" pitchFamily="34" charset="0"/>
          <a:ea typeface="ＭＳ Ｐゴシック" charset="0"/>
          <a:cs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Verdana" pitchFamily="34" charset="0"/>
          <a:ea typeface="ＭＳ Ｐゴシック" charset="0"/>
          <a:cs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Verdana" pitchFamily="34" charset="0"/>
          <a:ea typeface="ＭＳ Ｐゴシック" charset="0"/>
          <a:cs typeface="ＭＳ Ｐゴシック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Verdana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Verdana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Verdana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Verdana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EB641B"/>
        </a:buClr>
        <a:buSzPct val="95000"/>
        <a:buFont typeface="Wingdings 2" pitchFamily="2" charset="2"/>
        <a:buChar char=""/>
        <a:defRPr sz="2200" kern="12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2" charset="2"/>
        <a:buChar char=""/>
        <a:defRPr sz="2000" kern="1200">
          <a:solidFill>
            <a:schemeClr val="tx1"/>
          </a:solidFill>
          <a:latin typeface="+mn-lt"/>
          <a:ea typeface="ＭＳ Ｐゴシック" charset="-128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2" charset="2"/>
        <a:buChar char=""/>
        <a:defRPr kern="1200">
          <a:solidFill>
            <a:schemeClr val="tx1"/>
          </a:solidFill>
          <a:latin typeface="+mn-lt"/>
          <a:ea typeface="ＭＳ Ｐゴシック" charset="-128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EB641B"/>
        </a:buClr>
        <a:buSzPct val="65000"/>
        <a:buFont typeface="Wingdings 2" pitchFamily="2" charset="2"/>
        <a:buChar char=""/>
        <a:defRPr sz="1700" kern="1200">
          <a:solidFill>
            <a:schemeClr val="tx1"/>
          </a:solidFill>
          <a:latin typeface="+mn-lt"/>
          <a:ea typeface="ＭＳ Ｐゴシック" charset="-128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39639D"/>
        </a:buClr>
        <a:buSzPct val="65000"/>
        <a:buFont typeface="Wingdings 2" pitchFamily="2" charset="2"/>
        <a:buChar char=""/>
        <a:defRPr sz="1700" kern="1200">
          <a:solidFill>
            <a:schemeClr val="tx1"/>
          </a:solidFill>
          <a:latin typeface="+mn-lt"/>
          <a:ea typeface="ＭＳ Ｐゴシック" charset="-128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Title 1">
            <a:extLst>
              <a:ext uri="{FF2B5EF4-FFF2-40B4-BE49-F238E27FC236}">
                <a16:creationId xmlns:a16="http://schemas.microsoft.com/office/drawing/2014/main" id="{92A68EFA-8525-B140-95AF-47C4152D699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Building Java Programs</a:t>
            </a:r>
          </a:p>
        </p:txBody>
      </p:sp>
      <p:sp>
        <p:nvSpPr>
          <p:cNvPr id="4098" name="Subtitle 2">
            <a:extLst>
              <a:ext uri="{FF2B5EF4-FFF2-40B4-BE49-F238E27FC236}">
                <a16:creationId xmlns:a16="http://schemas.microsoft.com/office/drawing/2014/main" id="{29C6A780-A229-DE47-AFAA-AFC3608F260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eaLnBrk="1" hangingPunct="1">
              <a:buFont typeface="Wingdings 2" pitchFamily="2" charset="2"/>
              <a:buNone/>
            </a:pPr>
            <a:r>
              <a:rPr lang="en-US" altLang="en-US">
                <a:ea typeface="ＭＳ Ｐゴシック" panose="020B0600070205080204" pitchFamily="34" charset="-128"/>
              </a:rPr>
              <a:t>Chapter 13</a:t>
            </a:r>
          </a:p>
          <a:p>
            <a:pPr eaLnBrk="1" hangingPunct="1">
              <a:buFont typeface="Wingdings 2" pitchFamily="2" charset="2"/>
              <a:buNone/>
            </a:pPr>
            <a:r>
              <a:rPr lang="en-US" altLang="en-US">
                <a:ea typeface="ＭＳ Ｐゴシック" panose="020B0600070205080204" pitchFamily="34" charset="-128"/>
              </a:rPr>
              <a:t>Sorting</a:t>
            </a:r>
          </a:p>
          <a:p>
            <a:pPr eaLnBrk="1" hangingPunct="1">
              <a:buFont typeface="Wingdings 2" pitchFamily="2" charset="2"/>
              <a:buNone/>
            </a:pPr>
            <a:endParaRPr lang="en-US" altLang="en-US">
              <a:ea typeface="ＭＳ Ｐゴシック" panose="020B0600070205080204" pitchFamily="34" charset="-128"/>
            </a:endParaRPr>
          </a:p>
          <a:p>
            <a:pPr eaLnBrk="1" hangingPunct="1">
              <a:buFont typeface="Wingdings 2" pitchFamily="2" charset="2"/>
              <a:buNone/>
            </a:pPr>
            <a:r>
              <a:rPr lang="en-US" altLang="en-US" b="1">
                <a:ea typeface="ＭＳ Ｐゴシック" panose="020B0600070205080204" pitchFamily="34" charset="-128"/>
              </a:rPr>
              <a:t>reading: 13.3, 13.4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Rectangle 2">
            <a:extLst>
              <a:ext uri="{FF2B5EF4-FFF2-40B4-BE49-F238E27FC236}">
                <a16:creationId xmlns:a16="http://schemas.microsoft.com/office/drawing/2014/main" id="{C1E20586-59A1-AA40-95C3-5DC632AF6FC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latin typeface="Tahoma" panose="020B0604030504040204" pitchFamily="34" charset="0"/>
                <a:ea typeface="ＭＳ Ｐゴシック" panose="020B0600070205080204" pitchFamily="34" charset="-128"/>
              </a:rPr>
              <a:t>Selection sort runtime </a:t>
            </a:r>
            <a:r>
              <a:rPr lang="en-US" altLang="en-US" sz="2400">
                <a:latin typeface="Tahoma" panose="020B0604030504040204" pitchFamily="34" charset="0"/>
                <a:ea typeface="ＭＳ Ｐゴシック" panose="020B0600070205080204" pitchFamily="34" charset="-128"/>
              </a:rPr>
              <a:t>(Fig. 13.6)</a:t>
            </a:r>
          </a:p>
        </p:txBody>
      </p:sp>
      <p:sp>
        <p:nvSpPr>
          <p:cNvPr id="12290" name="Rectangle 3">
            <a:extLst>
              <a:ext uri="{FF2B5EF4-FFF2-40B4-BE49-F238E27FC236}">
                <a16:creationId xmlns:a16="http://schemas.microsoft.com/office/drawing/2014/main" id="{75F4D7A2-232C-B843-AED3-7CAF735CFCF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latin typeface="Tahoma" panose="020B0604030504040204" pitchFamily="34" charset="0"/>
                <a:ea typeface="ＭＳ Ｐゴシック" panose="020B0600070205080204" pitchFamily="34" charset="-128"/>
              </a:rPr>
              <a:t>What is the complexity class (Big-Oh) of selection sort?</a:t>
            </a:r>
          </a:p>
        </p:txBody>
      </p:sp>
      <p:pic>
        <p:nvPicPr>
          <p:cNvPr id="12291" name="Picture 4">
            <a:extLst>
              <a:ext uri="{FF2B5EF4-FFF2-40B4-BE49-F238E27FC236}">
                <a16:creationId xmlns:a16="http://schemas.microsoft.com/office/drawing/2014/main" id="{2AAAF474-F5B0-A145-AA78-E776F789A18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2109788"/>
            <a:ext cx="8077200" cy="4062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Rectangle 2">
            <a:extLst>
              <a:ext uri="{FF2B5EF4-FFF2-40B4-BE49-F238E27FC236}">
                <a16:creationId xmlns:a16="http://schemas.microsoft.com/office/drawing/2014/main" id="{0064FD7B-5CDA-E64B-A0E0-DE86D2029CD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latin typeface="Tahoma" panose="020B0604030504040204" pitchFamily="34" charset="0"/>
                <a:ea typeface="ＭＳ Ｐゴシック" panose="020B0600070205080204" pitchFamily="34" charset="-128"/>
              </a:rPr>
              <a:t>Bogo sort</a:t>
            </a:r>
          </a:p>
        </p:txBody>
      </p:sp>
      <p:sp>
        <p:nvSpPr>
          <p:cNvPr id="13314" name="Rectangle 3">
            <a:extLst>
              <a:ext uri="{FF2B5EF4-FFF2-40B4-BE49-F238E27FC236}">
                <a16:creationId xmlns:a16="http://schemas.microsoft.com/office/drawing/2014/main" id="{37A9F5F9-B12D-9247-92CB-B4FAA9C49B2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b="1">
                <a:latin typeface="Tahoma" panose="020B0604030504040204" pitchFamily="34" charset="0"/>
                <a:ea typeface="ＭＳ Ｐゴシック" panose="020B0600070205080204" pitchFamily="34" charset="-128"/>
              </a:rPr>
              <a:t>bogo sort</a:t>
            </a:r>
            <a:r>
              <a:rPr lang="en-US" altLang="en-US">
                <a:latin typeface="Tahoma" panose="020B0604030504040204" pitchFamily="34" charset="0"/>
                <a:ea typeface="ＭＳ Ｐゴシック" panose="020B0600070205080204" pitchFamily="34" charset="-128"/>
              </a:rPr>
              <a:t>: Orders a list of values by repetitively shuffling them and checking if they are sorted.</a:t>
            </a:r>
          </a:p>
          <a:p>
            <a:pPr lvl="1" eaLnBrk="1" hangingPunct="1"/>
            <a:r>
              <a:rPr lang="en-US" altLang="en-US">
                <a:latin typeface="Tahoma" panose="020B0604030504040204" pitchFamily="34" charset="0"/>
                <a:ea typeface="ＭＳ Ｐゴシック" panose="020B0600070205080204" pitchFamily="34" charset="-128"/>
              </a:rPr>
              <a:t>name comes from the word "bogus"</a:t>
            </a:r>
          </a:p>
          <a:p>
            <a:pPr lvl="1" eaLnBrk="1" hangingPunct="1">
              <a:buFontTx/>
              <a:buNone/>
            </a:pPr>
            <a:endParaRPr lang="en-US" altLang="en-US" sz="800">
              <a:latin typeface="Tahoma" panose="020B0604030504040204" pitchFamily="34" charset="0"/>
              <a:ea typeface="ＭＳ Ｐゴシック" panose="020B0600070205080204" pitchFamily="34" charset="-128"/>
            </a:endParaRPr>
          </a:p>
          <a:p>
            <a:pPr lvl="1" eaLnBrk="1" hangingPunct="1">
              <a:buFontTx/>
              <a:buNone/>
            </a:pPr>
            <a:r>
              <a:rPr lang="en-US" altLang="en-US">
                <a:latin typeface="Tahoma" panose="020B0604030504040204" pitchFamily="34" charset="0"/>
                <a:ea typeface="ＭＳ Ｐゴシック" panose="020B0600070205080204" pitchFamily="34" charset="-128"/>
              </a:rPr>
              <a:t>The algorithm:</a:t>
            </a:r>
          </a:p>
          <a:p>
            <a:pPr lvl="1" eaLnBrk="1" hangingPunct="1"/>
            <a:r>
              <a:rPr lang="en-US" altLang="en-US">
                <a:latin typeface="Tahoma" panose="020B0604030504040204" pitchFamily="34" charset="0"/>
                <a:ea typeface="ＭＳ Ｐゴシック" panose="020B0600070205080204" pitchFamily="34" charset="-128"/>
              </a:rPr>
              <a:t>Scan the list, seeing if it is sorted.  If so, stop.</a:t>
            </a:r>
          </a:p>
          <a:p>
            <a:pPr lvl="1" eaLnBrk="1" hangingPunct="1"/>
            <a:r>
              <a:rPr lang="en-US" altLang="en-US">
                <a:latin typeface="Tahoma" panose="020B0604030504040204" pitchFamily="34" charset="0"/>
                <a:ea typeface="ＭＳ Ｐゴシック" panose="020B0600070205080204" pitchFamily="34" charset="-128"/>
              </a:rPr>
              <a:t>Else, shuffle the values in the list and repeat.</a:t>
            </a:r>
          </a:p>
          <a:p>
            <a:pPr lvl="1" eaLnBrk="1" hangingPunct="1"/>
            <a:endParaRPr lang="en-US" altLang="en-US">
              <a:latin typeface="Tahoma" panose="020B0604030504040204" pitchFamily="34" charset="0"/>
              <a:ea typeface="ＭＳ Ｐゴシック" panose="020B0600070205080204" pitchFamily="34" charset="-128"/>
            </a:endParaRPr>
          </a:p>
          <a:p>
            <a:pPr eaLnBrk="1" hangingPunct="1"/>
            <a:r>
              <a:rPr lang="en-US" altLang="en-US">
                <a:latin typeface="Tahoma" panose="020B0604030504040204" pitchFamily="34" charset="0"/>
                <a:ea typeface="ＭＳ Ｐゴシック" panose="020B0600070205080204" pitchFamily="34" charset="-128"/>
              </a:rPr>
              <a:t>This sorting algorithm (obviously) has terrible performance!</a:t>
            </a:r>
          </a:p>
          <a:p>
            <a:pPr lvl="1" eaLnBrk="1" hangingPunct="1"/>
            <a:r>
              <a:rPr lang="en-US" altLang="en-US">
                <a:latin typeface="Tahoma" panose="020B0604030504040204" pitchFamily="34" charset="0"/>
                <a:ea typeface="ＭＳ Ｐゴシック" panose="020B0600070205080204" pitchFamily="34" charset="-128"/>
              </a:rPr>
              <a:t>What is its runtime?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2">
            <a:extLst>
              <a:ext uri="{FF2B5EF4-FFF2-40B4-BE49-F238E27FC236}">
                <a16:creationId xmlns:a16="http://schemas.microsoft.com/office/drawing/2014/main" id="{44B7BA02-5DC0-2946-949D-0D97F98904D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latin typeface="Tahoma" panose="020B0604030504040204" pitchFamily="34" charset="0"/>
                <a:ea typeface="ＭＳ Ｐゴシック" panose="020B0600070205080204" pitchFamily="34" charset="-128"/>
              </a:rPr>
              <a:t>Bogo sort code</a:t>
            </a:r>
          </a:p>
        </p:txBody>
      </p:sp>
      <p:sp>
        <p:nvSpPr>
          <p:cNvPr id="14338" name="Rectangle 3">
            <a:extLst>
              <a:ext uri="{FF2B5EF4-FFF2-40B4-BE49-F238E27FC236}">
                <a16:creationId xmlns:a16="http://schemas.microsoft.com/office/drawing/2014/main" id="{A6EC314E-8A1D-284E-AAC1-C6DCEBB6849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altLang="en-US" sz="2000" b="1">
                <a:solidFill>
                  <a:srgbClr val="008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// Places the elements of a into sorted order.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altLang="en-US" sz="2000">
                <a:latin typeface="Courier New" panose="02070309020205020404" pitchFamily="49" charset="0"/>
                <a:ea typeface="ＭＳ Ｐゴシック" panose="020B0600070205080204" pitchFamily="34" charset="-128"/>
              </a:rPr>
              <a:t>public static void </a:t>
            </a:r>
            <a:r>
              <a:rPr lang="en-US" altLang="en-US" sz="2000" b="1">
                <a:latin typeface="Courier New" panose="02070309020205020404" pitchFamily="49" charset="0"/>
                <a:ea typeface="ＭＳ Ｐゴシック" panose="020B0600070205080204" pitchFamily="34" charset="-128"/>
              </a:rPr>
              <a:t>bogoSort</a:t>
            </a:r>
            <a:r>
              <a:rPr lang="en-US" altLang="en-US" sz="2000">
                <a:latin typeface="Courier New" panose="02070309020205020404" pitchFamily="49" charset="0"/>
                <a:ea typeface="ＭＳ Ｐゴシック" panose="020B0600070205080204" pitchFamily="34" charset="-128"/>
              </a:rPr>
              <a:t>(int[] a) {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altLang="en-US" sz="2000">
                <a:latin typeface="Courier New" panose="02070309020205020404" pitchFamily="49" charset="0"/>
                <a:ea typeface="ＭＳ Ｐゴシック" panose="020B0600070205080204" pitchFamily="34" charset="-128"/>
              </a:rPr>
              <a:t>    while (!isSorted(a)) {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altLang="en-US" sz="2000">
                <a:latin typeface="Courier New" panose="02070309020205020404" pitchFamily="49" charset="0"/>
                <a:ea typeface="ＭＳ Ｐゴシック" panose="020B0600070205080204" pitchFamily="34" charset="-128"/>
              </a:rPr>
              <a:t>        shuffle(a);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altLang="en-US" sz="2000">
                <a:latin typeface="Courier New" panose="02070309020205020404" pitchFamily="49" charset="0"/>
                <a:ea typeface="ＭＳ Ｐゴシック" panose="020B0600070205080204" pitchFamily="34" charset="-128"/>
              </a:rPr>
              <a:t>    }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altLang="en-US" sz="2000">
                <a:latin typeface="Courier New" panose="02070309020205020404" pitchFamily="49" charset="0"/>
                <a:ea typeface="ＭＳ Ｐゴシック" panose="020B0600070205080204" pitchFamily="34" charset="-128"/>
              </a:rPr>
              <a:t>}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n-US" altLang="en-US" sz="2000">
              <a:latin typeface="Courier New" panose="02070309020205020404" pitchFamily="49" charset="0"/>
              <a:ea typeface="ＭＳ Ｐゴシック" panose="020B0600070205080204" pitchFamily="34" charset="-128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altLang="en-US" sz="2000" b="1">
                <a:solidFill>
                  <a:srgbClr val="008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// Returns true if a's elements are in sorted order.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altLang="en-US" sz="2000">
                <a:latin typeface="Courier New" panose="02070309020205020404" pitchFamily="49" charset="0"/>
                <a:ea typeface="ＭＳ Ｐゴシック" panose="020B0600070205080204" pitchFamily="34" charset="-128"/>
              </a:rPr>
              <a:t>public static boolean </a:t>
            </a:r>
            <a:r>
              <a:rPr lang="en-US" altLang="en-US" sz="2000" b="1">
                <a:latin typeface="Courier New" panose="02070309020205020404" pitchFamily="49" charset="0"/>
                <a:ea typeface="ＭＳ Ｐゴシック" panose="020B0600070205080204" pitchFamily="34" charset="-128"/>
              </a:rPr>
              <a:t>isSorted</a:t>
            </a:r>
            <a:r>
              <a:rPr lang="en-US" altLang="en-US" sz="2000">
                <a:latin typeface="Courier New" panose="02070309020205020404" pitchFamily="49" charset="0"/>
                <a:ea typeface="ＭＳ Ｐゴシック" panose="020B0600070205080204" pitchFamily="34" charset="-128"/>
              </a:rPr>
              <a:t>(int[] a) {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altLang="en-US" sz="2000">
                <a:latin typeface="Courier New" panose="02070309020205020404" pitchFamily="49" charset="0"/>
                <a:ea typeface="ＭＳ Ｐゴシック" panose="020B0600070205080204" pitchFamily="34" charset="-128"/>
              </a:rPr>
              <a:t>    for (int i = 0; i &lt; a.length - 1; i++) {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altLang="en-US" sz="2000">
                <a:latin typeface="Courier New" panose="02070309020205020404" pitchFamily="49" charset="0"/>
                <a:ea typeface="ＭＳ Ｐゴシック" panose="020B0600070205080204" pitchFamily="34" charset="-128"/>
              </a:rPr>
              <a:t>        if (a[i] &gt; a[i + 1]) {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altLang="en-US" sz="2000">
                <a:latin typeface="Courier New" panose="02070309020205020404" pitchFamily="49" charset="0"/>
                <a:ea typeface="ＭＳ Ｐゴシック" panose="020B0600070205080204" pitchFamily="34" charset="-128"/>
              </a:rPr>
              <a:t>            return false;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altLang="en-US" sz="2000">
                <a:latin typeface="Courier New" panose="02070309020205020404" pitchFamily="49" charset="0"/>
                <a:ea typeface="ＭＳ Ｐゴシック" panose="020B0600070205080204" pitchFamily="34" charset="-128"/>
              </a:rPr>
              <a:t>        }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altLang="en-US" sz="2000">
                <a:latin typeface="Courier New" panose="02070309020205020404" pitchFamily="49" charset="0"/>
                <a:ea typeface="ＭＳ Ｐゴシック" panose="020B0600070205080204" pitchFamily="34" charset="-128"/>
              </a:rPr>
              <a:t>    }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altLang="en-US" sz="2000">
                <a:latin typeface="Courier New" panose="02070309020205020404" pitchFamily="49" charset="0"/>
                <a:ea typeface="ＭＳ Ｐゴシック" panose="020B0600070205080204" pitchFamily="34" charset="-128"/>
              </a:rPr>
              <a:t>    return true;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altLang="en-US" sz="2000">
                <a:latin typeface="Courier New" panose="02070309020205020404" pitchFamily="49" charset="0"/>
                <a:ea typeface="ＭＳ Ｐゴシック" panose="020B0600070205080204" pitchFamily="34" charset="-128"/>
              </a:rPr>
              <a:t>}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2">
            <a:extLst>
              <a:ext uri="{FF2B5EF4-FFF2-40B4-BE49-F238E27FC236}">
                <a16:creationId xmlns:a16="http://schemas.microsoft.com/office/drawing/2014/main" id="{8199BE20-6071-D849-9D22-97B45D383F4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latin typeface="Tahoma" panose="020B0604030504040204" pitchFamily="34" charset="0"/>
                <a:ea typeface="ＭＳ Ｐゴシック" panose="020B0600070205080204" pitchFamily="34" charset="-128"/>
              </a:rPr>
              <a:t>Bogo sort code, cont'd.</a:t>
            </a:r>
          </a:p>
        </p:txBody>
      </p:sp>
      <p:sp>
        <p:nvSpPr>
          <p:cNvPr id="15362" name="Rectangle 3">
            <a:extLst>
              <a:ext uri="{FF2B5EF4-FFF2-40B4-BE49-F238E27FC236}">
                <a16:creationId xmlns:a16="http://schemas.microsoft.com/office/drawing/2014/main" id="{BB0FD8E5-21BF-ED4B-8E0D-6B61A6BDDE8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70000"/>
              </a:lnSpc>
              <a:buFontTx/>
              <a:buNone/>
            </a:pPr>
            <a:r>
              <a:rPr lang="en-US" altLang="en-US" sz="2000" b="1">
                <a:solidFill>
                  <a:srgbClr val="008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// Shuffles an array of ints by randomly swapping each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en-US" altLang="en-US" sz="2000" b="1">
                <a:solidFill>
                  <a:srgbClr val="008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// element with an element ahead of it in the array.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en-US" altLang="en-US" sz="2000">
                <a:latin typeface="Courier New" panose="02070309020205020404" pitchFamily="49" charset="0"/>
                <a:ea typeface="ＭＳ Ｐゴシック" panose="020B0600070205080204" pitchFamily="34" charset="-128"/>
              </a:rPr>
              <a:t>public static void </a:t>
            </a:r>
            <a:r>
              <a:rPr lang="en-US" altLang="en-US" sz="2000" b="1">
                <a:latin typeface="Courier New" panose="02070309020205020404" pitchFamily="49" charset="0"/>
                <a:ea typeface="ＭＳ Ｐゴシック" panose="020B0600070205080204" pitchFamily="34" charset="-128"/>
              </a:rPr>
              <a:t>shuffle</a:t>
            </a:r>
            <a:r>
              <a:rPr lang="en-US" altLang="en-US" sz="2000">
                <a:latin typeface="Courier New" panose="02070309020205020404" pitchFamily="49" charset="0"/>
                <a:ea typeface="ＭＳ Ｐゴシック" panose="020B0600070205080204" pitchFamily="34" charset="-128"/>
              </a:rPr>
              <a:t>(int[] a) {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en-US" altLang="en-US" sz="2000">
                <a:latin typeface="Courier New" panose="02070309020205020404" pitchFamily="49" charset="0"/>
                <a:ea typeface="ＭＳ Ｐゴシック" panose="020B0600070205080204" pitchFamily="34" charset="-128"/>
              </a:rPr>
              <a:t>    for (int i = 0; i &lt; a.length - 1; i++) {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en-US" altLang="en-US" sz="2000">
                <a:latin typeface="Courier New" panose="02070309020205020404" pitchFamily="49" charset="0"/>
                <a:ea typeface="ＭＳ Ｐゴシック" panose="020B0600070205080204" pitchFamily="34" charset="-128"/>
              </a:rPr>
              <a:t>        </a:t>
            </a:r>
            <a:r>
              <a:rPr lang="en-US" altLang="en-US" sz="2000" b="1">
                <a:solidFill>
                  <a:srgbClr val="008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// pick a random index in [i+1, a.length-1]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en-US" altLang="en-US" sz="2000">
                <a:latin typeface="Courier New" panose="02070309020205020404" pitchFamily="49" charset="0"/>
                <a:ea typeface="ＭＳ Ｐゴシック" panose="020B0600070205080204" pitchFamily="34" charset="-128"/>
              </a:rPr>
              <a:t>        int range = a.length - 1 - (i + 1) + 1;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en-US" altLang="en-US" sz="2000">
                <a:latin typeface="Courier New" panose="02070309020205020404" pitchFamily="49" charset="0"/>
                <a:ea typeface="ＭＳ Ｐゴシック" panose="020B0600070205080204" pitchFamily="34" charset="-128"/>
              </a:rPr>
              <a:t>        int j = (int) (Math.random() * range + (i + 1));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en-US" altLang="en-US" sz="2000">
                <a:latin typeface="Courier New" panose="02070309020205020404" pitchFamily="49" charset="0"/>
                <a:ea typeface="ＭＳ Ｐゴシック" panose="020B0600070205080204" pitchFamily="34" charset="-128"/>
              </a:rPr>
              <a:t>        swap(a, i, j);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en-US" altLang="en-US" sz="2000">
                <a:latin typeface="Courier New" panose="02070309020205020404" pitchFamily="49" charset="0"/>
                <a:ea typeface="ＭＳ Ｐゴシック" panose="020B0600070205080204" pitchFamily="34" charset="-128"/>
              </a:rPr>
              <a:t>    }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en-US" altLang="en-US" sz="2000">
                <a:latin typeface="Courier New" panose="02070309020205020404" pitchFamily="49" charset="0"/>
                <a:ea typeface="ＭＳ Ｐゴシック" panose="020B0600070205080204" pitchFamily="34" charset="-128"/>
              </a:rPr>
              <a:t>}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endParaRPr lang="en-US" altLang="en-US" sz="2000">
              <a:latin typeface="Courier New" panose="02070309020205020404" pitchFamily="49" charset="0"/>
              <a:ea typeface="ＭＳ Ｐゴシック" panose="020B0600070205080204" pitchFamily="34" charset="-128"/>
            </a:endParaRP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en-US" altLang="en-US" sz="2000" b="1">
                <a:solidFill>
                  <a:srgbClr val="008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// Swaps a[i] with a[j].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en-US" altLang="en-US" sz="2000">
                <a:latin typeface="Courier New" panose="02070309020205020404" pitchFamily="49" charset="0"/>
                <a:ea typeface="ＭＳ Ｐゴシック" panose="020B0600070205080204" pitchFamily="34" charset="-128"/>
              </a:rPr>
              <a:t>public static void </a:t>
            </a:r>
            <a:r>
              <a:rPr lang="en-US" altLang="en-US" sz="2000" b="1">
                <a:latin typeface="Courier New" panose="02070309020205020404" pitchFamily="49" charset="0"/>
                <a:ea typeface="ＭＳ Ｐゴシック" panose="020B0600070205080204" pitchFamily="34" charset="-128"/>
              </a:rPr>
              <a:t>swap</a:t>
            </a:r>
            <a:r>
              <a:rPr lang="en-US" altLang="en-US" sz="2000">
                <a:latin typeface="Courier New" panose="02070309020205020404" pitchFamily="49" charset="0"/>
                <a:ea typeface="ＭＳ Ｐゴシック" panose="020B0600070205080204" pitchFamily="34" charset="-128"/>
              </a:rPr>
              <a:t>(int[] a, int i, int j) {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en-US" altLang="en-US" sz="2000">
                <a:latin typeface="Courier New" panose="02070309020205020404" pitchFamily="49" charset="0"/>
                <a:ea typeface="ＭＳ Ｐゴシック" panose="020B0600070205080204" pitchFamily="34" charset="-128"/>
              </a:rPr>
              <a:t>    if (i != j) {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en-US" altLang="en-US" sz="2000">
                <a:latin typeface="Courier New" panose="02070309020205020404" pitchFamily="49" charset="0"/>
                <a:ea typeface="ＭＳ Ｐゴシック" panose="020B0600070205080204" pitchFamily="34" charset="-128"/>
              </a:rPr>
              <a:t>        int temp = a[i];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en-US" altLang="en-US" sz="2000">
                <a:latin typeface="Courier New" panose="02070309020205020404" pitchFamily="49" charset="0"/>
                <a:ea typeface="ＭＳ Ｐゴシック" panose="020B0600070205080204" pitchFamily="34" charset="-128"/>
              </a:rPr>
              <a:t>        a[i] = a[j];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en-US" altLang="en-US" sz="2000">
                <a:latin typeface="Courier New" panose="02070309020205020404" pitchFamily="49" charset="0"/>
                <a:ea typeface="ＭＳ Ｐゴシック" panose="020B0600070205080204" pitchFamily="34" charset="-128"/>
              </a:rPr>
              <a:t>        a[j] = temp;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en-US" altLang="en-US" sz="2000">
                <a:latin typeface="Courier New" panose="02070309020205020404" pitchFamily="49" charset="0"/>
                <a:ea typeface="ＭＳ Ｐゴシック" panose="020B0600070205080204" pitchFamily="34" charset="-128"/>
              </a:rPr>
              <a:t>    }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en-US" altLang="en-US" sz="2000">
                <a:latin typeface="Courier New" panose="02070309020205020404" pitchFamily="49" charset="0"/>
                <a:ea typeface="ＭＳ Ｐゴシック" panose="020B0600070205080204" pitchFamily="34" charset="-128"/>
              </a:rPr>
              <a:t>}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2">
            <a:extLst>
              <a:ext uri="{FF2B5EF4-FFF2-40B4-BE49-F238E27FC236}">
                <a16:creationId xmlns:a16="http://schemas.microsoft.com/office/drawing/2014/main" id="{F5725323-0F53-EE40-95C0-7105EF05A7C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latin typeface="Tahoma" panose="020B0604030504040204" pitchFamily="34" charset="0"/>
                <a:ea typeface="ＭＳ Ｐゴシック" panose="020B0600070205080204" pitchFamily="34" charset="-128"/>
              </a:rPr>
              <a:t>Similar algorithms</a:t>
            </a:r>
          </a:p>
        </p:txBody>
      </p:sp>
      <p:sp>
        <p:nvSpPr>
          <p:cNvPr id="309251" name="Rectangle 3">
            <a:extLst>
              <a:ext uri="{FF2B5EF4-FFF2-40B4-BE49-F238E27FC236}">
                <a16:creationId xmlns:a16="http://schemas.microsoft.com/office/drawing/2014/main" id="{BBBF3A5C-4A82-CC45-9E23-B009907A154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lvl="1" eaLnBrk="1" hangingPunct="1">
              <a:buFont typeface="Wingdings 2" charset="0"/>
              <a:buChar char=""/>
              <a:defRPr/>
            </a:pPr>
            <a:endParaRPr lang="en-US" b="1" dirty="0">
              <a:latin typeface="Tahoma" charset="0"/>
              <a:ea typeface="ＭＳ Ｐゴシック" charset="0"/>
            </a:endParaRPr>
          </a:p>
          <a:p>
            <a:pPr eaLnBrk="1" hangingPunct="1">
              <a:buFont typeface="Wingdings 2" charset="0"/>
              <a:buChar char=""/>
              <a:defRPr/>
            </a:pPr>
            <a:endParaRPr lang="en-US" b="1" dirty="0">
              <a:latin typeface="Tahoma" charset="0"/>
            </a:endParaRPr>
          </a:p>
          <a:p>
            <a:pPr eaLnBrk="1" hangingPunct="1">
              <a:buFont typeface="Wingdings 2" charset="0"/>
              <a:buChar char=""/>
              <a:defRPr/>
            </a:pPr>
            <a:r>
              <a:rPr lang="en-US" b="1" dirty="0">
                <a:latin typeface="Tahoma" charset="0"/>
              </a:rPr>
              <a:t>bubble sort</a:t>
            </a:r>
            <a:r>
              <a:rPr lang="en-US" dirty="0">
                <a:latin typeface="Tahoma" charset="0"/>
              </a:rPr>
              <a:t>: Make repeated passes, swapping adjacent values</a:t>
            </a:r>
          </a:p>
          <a:p>
            <a:pPr lvl="1" eaLnBrk="1" hangingPunct="1">
              <a:buFont typeface="Wingdings 2" charset="0"/>
              <a:buChar char=""/>
              <a:defRPr/>
            </a:pPr>
            <a:r>
              <a:rPr lang="en-US" dirty="0">
                <a:latin typeface="Tahoma" charset="0"/>
                <a:ea typeface="ＭＳ Ｐゴシック" charset="0"/>
              </a:rPr>
              <a:t>slower than selection sort (has to do more swaps)</a:t>
            </a:r>
          </a:p>
          <a:p>
            <a:pPr lvl="1" eaLnBrk="1" hangingPunct="1">
              <a:lnSpc>
                <a:spcPct val="110000"/>
              </a:lnSpc>
              <a:buFont typeface="Wingdings 2" charset="0"/>
              <a:buChar char=""/>
              <a:defRPr/>
            </a:pPr>
            <a:endParaRPr lang="en-US" dirty="0">
              <a:latin typeface="Tahoma" charset="0"/>
              <a:ea typeface="ＭＳ Ｐゴシック" charset="0"/>
            </a:endParaRPr>
          </a:p>
          <a:p>
            <a:pPr lvl="1" eaLnBrk="1" hangingPunct="1">
              <a:lnSpc>
                <a:spcPct val="110000"/>
              </a:lnSpc>
              <a:buFont typeface="Wingdings 2" charset="0"/>
              <a:buChar char=""/>
              <a:defRPr/>
            </a:pPr>
            <a:endParaRPr lang="en-US" dirty="0">
              <a:latin typeface="Tahoma" charset="0"/>
              <a:ea typeface="ＭＳ Ｐゴシック" charset="0"/>
            </a:endParaRPr>
          </a:p>
          <a:p>
            <a:pPr marL="393700" lvl="1" indent="0" eaLnBrk="1" hangingPunct="1">
              <a:lnSpc>
                <a:spcPct val="110000"/>
              </a:lnSpc>
              <a:buFont typeface="Wingdings 2" charset="0"/>
              <a:buNone/>
              <a:defRPr/>
            </a:pPr>
            <a:endParaRPr lang="en-US" dirty="0">
              <a:latin typeface="Tahoma" charset="0"/>
              <a:ea typeface="ＭＳ Ｐゴシック" charset="0"/>
            </a:endParaRPr>
          </a:p>
          <a:p>
            <a:pPr eaLnBrk="1" hangingPunct="1">
              <a:buFont typeface="Wingdings 2" charset="0"/>
              <a:buChar char=""/>
              <a:defRPr/>
            </a:pPr>
            <a:endParaRPr lang="en-US" sz="1800" b="1" dirty="0">
              <a:latin typeface="Tahoma" charset="0"/>
            </a:endParaRPr>
          </a:p>
          <a:p>
            <a:pPr eaLnBrk="1" hangingPunct="1">
              <a:buFont typeface="Wingdings 2" charset="0"/>
              <a:buChar char=""/>
              <a:defRPr/>
            </a:pPr>
            <a:r>
              <a:rPr lang="en-US" b="1" dirty="0">
                <a:latin typeface="Tahoma" charset="0"/>
              </a:rPr>
              <a:t>insertion sort</a:t>
            </a:r>
            <a:r>
              <a:rPr lang="en-US" dirty="0">
                <a:latin typeface="Tahoma" charset="0"/>
              </a:rPr>
              <a:t>: Shift each element into a sorted sub-array</a:t>
            </a:r>
          </a:p>
          <a:p>
            <a:pPr lvl="1" eaLnBrk="1" hangingPunct="1">
              <a:buFont typeface="Wingdings 2" charset="0"/>
              <a:buChar char=""/>
              <a:defRPr/>
            </a:pPr>
            <a:r>
              <a:rPr lang="en-US" dirty="0">
                <a:latin typeface="Tahoma" charset="0"/>
                <a:ea typeface="ＭＳ Ｐゴシック" charset="0"/>
              </a:rPr>
              <a:t>faster than selection sort (examines fewer values)</a:t>
            </a:r>
          </a:p>
        </p:txBody>
      </p:sp>
      <p:graphicFrame>
        <p:nvGraphicFramePr>
          <p:cNvPr id="309252" name="Group 4">
            <a:extLst>
              <a:ext uri="{FF2B5EF4-FFF2-40B4-BE49-F238E27FC236}">
                <a16:creationId xmlns:a16="http://schemas.microsoft.com/office/drawing/2014/main" id="{04A89448-415F-294E-80E1-3E1E7DEC5261}"/>
              </a:ext>
            </a:extLst>
          </p:cNvPr>
          <p:cNvGraphicFramePr>
            <a:graphicFrameLocks noGrp="1"/>
          </p:cNvGraphicFramePr>
          <p:nvPr/>
        </p:nvGraphicFramePr>
        <p:xfrm>
          <a:off x="228600" y="1227138"/>
          <a:ext cx="8751888" cy="792200"/>
        </p:xfrm>
        <a:graphic>
          <a:graphicData uri="http://schemas.openxmlformats.org/drawingml/2006/table">
            <a:tbl>
              <a:tblPr/>
              <a:tblGrid>
                <a:gridCol w="782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603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6037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6037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46037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460375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460375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460375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460375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460375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460375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13"/>
                    </a:ext>
                  </a:extLst>
                </a:gridCol>
                <a:gridCol w="460375">
                  <a:extLst>
                    <a:ext uri="{9D8B030D-6E8A-4147-A177-3AD203B41FA5}">
                      <a16:colId xmlns:a16="http://schemas.microsoft.com/office/drawing/2014/main" val="20014"/>
                    </a:ext>
                  </a:extLst>
                </a:gridCol>
                <a:gridCol w="460375">
                  <a:extLst>
                    <a:ext uri="{9D8B030D-6E8A-4147-A177-3AD203B41FA5}">
                      <a16:colId xmlns:a16="http://schemas.microsoft.com/office/drawing/2014/main" val="20015"/>
                    </a:ext>
                  </a:extLst>
                </a:gridCol>
                <a:gridCol w="460375">
                  <a:extLst>
                    <a:ext uri="{9D8B030D-6E8A-4147-A177-3AD203B41FA5}">
                      <a16:colId xmlns:a16="http://schemas.microsoft.com/office/drawing/2014/main" val="20016"/>
                    </a:ext>
                  </a:extLst>
                </a:gridCol>
                <a:gridCol w="460375">
                  <a:extLst>
                    <a:ext uri="{9D8B030D-6E8A-4147-A177-3AD203B41FA5}">
                      <a16:colId xmlns:a16="http://schemas.microsoft.com/office/drawing/2014/main" val="20017"/>
                    </a:ext>
                  </a:extLst>
                </a:gridCol>
              </a:tblGrid>
              <a:tr h="39608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</a:rPr>
                        <a:t>index</a:t>
                      </a:r>
                    </a:p>
                  </a:txBody>
                  <a:tcPr marT="45650" marB="4565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</a:rPr>
                        <a:t>0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</a:rPr>
                        <a:t>1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</a:rPr>
                        <a:t>2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</a:rPr>
                        <a:t>3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</a:rPr>
                        <a:t>4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</a:rPr>
                        <a:t>5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</a:rPr>
                        <a:t>6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</a:rPr>
                        <a:t>7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</a:rPr>
                        <a:t>8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</a:rPr>
                        <a:t>9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</a:rPr>
                        <a:t>10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</a:rPr>
                        <a:t>11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</a:rPr>
                        <a:t>12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</a:rPr>
                        <a:t>13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</a:rPr>
                        <a:t>14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</a:rPr>
                        <a:t>15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</a:rPr>
                        <a:t>16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608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</a:rPr>
                        <a:t>value</a:t>
                      </a:r>
                    </a:p>
                  </a:txBody>
                  <a:tcPr marT="45650" marB="4565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22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18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12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-4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27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30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36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50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7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68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91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56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2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85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42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98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25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309311" name="Group 63">
            <a:extLst>
              <a:ext uri="{FF2B5EF4-FFF2-40B4-BE49-F238E27FC236}">
                <a16:creationId xmlns:a16="http://schemas.microsoft.com/office/drawing/2014/main" id="{17469177-4B3A-4C4B-BB69-26D5FF3CFA58}"/>
              </a:ext>
            </a:extLst>
          </p:cNvPr>
          <p:cNvGraphicFramePr>
            <a:graphicFrameLocks noGrp="1"/>
          </p:cNvGraphicFramePr>
          <p:nvPr/>
        </p:nvGraphicFramePr>
        <p:xfrm>
          <a:off x="228600" y="3055938"/>
          <a:ext cx="8751888" cy="792200"/>
        </p:xfrm>
        <a:graphic>
          <a:graphicData uri="http://schemas.openxmlformats.org/drawingml/2006/table">
            <a:tbl>
              <a:tblPr/>
              <a:tblGrid>
                <a:gridCol w="782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603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6037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6037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46037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460375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460375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460375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460375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460375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460375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13"/>
                    </a:ext>
                  </a:extLst>
                </a:gridCol>
                <a:gridCol w="460375">
                  <a:extLst>
                    <a:ext uri="{9D8B030D-6E8A-4147-A177-3AD203B41FA5}">
                      <a16:colId xmlns:a16="http://schemas.microsoft.com/office/drawing/2014/main" val="20014"/>
                    </a:ext>
                  </a:extLst>
                </a:gridCol>
                <a:gridCol w="460375">
                  <a:extLst>
                    <a:ext uri="{9D8B030D-6E8A-4147-A177-3AD203B41FA5}">
                      <a16:colId xmlns:a16="http://schemas.microsoft.com/office/drawing/2014/main" val="20015"/>
                    </a:ext>
                  </a:extLst>
                </a:gridCol>
                <a:gridCol w="460375">
                  <a:extLst>
                    <a:ext uri="{9D8B030D-6E8A-4147-A177-3AD203B41FA5}">
                      <a16:colId xmlns:a16="http://schemas.microsoft.com/office/drawing/2014/main" val="20016"/>
                    </a:ext>
                  </a:extLst>
                </a:gridCol>
                <a:gridCol w="460375">
                  <a:extLst>
                    <a:ext uri="{9D8B030D-6E8A-4147-A177-3AD203B41FA5}">
                      <a16:colId xmlns:a16="http://schemas.microsoft.com/office/drawing/2014/main" val="20017"/>
                    </a:ext>
                  </a:extLst>
                </a:gridCol>
              </a:tblGrid>
              <a:tr h="39608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</a:rPr>
                        <a:t>index</a:t>
                      </a:r>
                    </a:p>
                  </a:txBody>
                  <a:tcPr marT="45650" marB="4565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</a:rPr>
                        <a:t>0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</a:rPr>
                        <a:t>1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</a:rPr>
                        <a:t>2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</a:rPr>
                        <a:t>3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</a:rPr>
                        <a:t>4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</a:rPr>
                        <a:t>5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</a:rPr>
                        <a:t>6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</a:rPr>
                        <a:t>7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</a:rPr>
                        <a:t>8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</a:rPr>
                        <a:t>9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</a:rPr>
                        <a:t>10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</a:rPr>
                        <a:t>11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</a:rPr>
                        <a:t>12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</a:rPr>
                        <a:t>13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</a:rPr>
                        <a:t>14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</a:rPr>
                        <a:t>15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</a:rPr>
                        <a:t>16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608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</a:rPr>
                        <a:t>value</a:t>
                      </a:r>
                    </a:p>
                  </a:txBody>
                  <a:tcPr marT="45650" marB="4565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18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12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-4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ahoma" charset="0"/>
                        </a:rPr>
                        <a:t>22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27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30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36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7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ahoma" charset="0"/>
                        </a:rPr>
                        <a:t>50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68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56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2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85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42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ahoma" charset="0"/>
                        </a:rPr>
                        <a:t>91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25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ahoma" charset="0"/>
                        </a:rPr>
                        <a:t>98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6505" name="Text Box 122">
            <a:extLst>
              <a:ext uri="{FF2B5EF4-FFF2-40B4-BE49-F238E27FC236}">
                <a16:creationId xmlns:a16="http://schemas.microsoft.com/office/drawing/2014/main" id="{8657C4B8-1ACB-504D-ACBC-56ACCDDDA44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03300" y="3897313"/>
            <a:ext cx="46037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rgbClr val="EB641B"/>
              </a:buClr>
              <a:buSzPct val="95000"/>
              <a:buFont typeface="Wingdings 2" pitchFamily="2" charset="2"/>
              <a:buChar char=""/>
              <a:defRPr sz="2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85000"/>
              <a:buFont typeface="Wingdings 2" pitchFamily="2" charset="2"/>
              <a:buChar char="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 2" pitchFamily="2" charset="2"/>
              <a:buChar char=""/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rgbClr val="EB641B"/>
              </a:buClr>
              <a:buSzPct val="65000"/>
              <a:buFont typeface="Wingdings 2" pitchFamily="2" charset="2"/>
              <a:buChar char=""/>
              <a:defRPr sz="17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rgbClr val="39639D"/>
              </a:buClr>
              <a:buSzPct val="65000"/>
              <a:buFont typeface="Wingdings 2" pitchFamily="2" charset="2"/>
              <a:buChar char=""/>
              <a:defRPr sz="17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9639D"/>
              </a:buClr>
              <a:buSzPct val="65000"/>
              <a:buFont typeface="Wingdings 2" pitchFamily="2" charset="2"/>
              <a:buChar char=""/>
              <a:defRPr sz="17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9639D"/>
              </a:buClr>
              <a:buSzPct val="65000"/>
              <a:buFont typeface="Wingdings 2" pitchFamily="2" charset="2"/>
              <a:buChar char=""/>
              <a:defRPr sz="17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9639D"/>
              </a:buClr>
              <a:buSzPct val="65000"/>
              <a:buFont typeface="Wingdings 2" pitchFamily="2" charset="2"/>
              <a:buChar char=""/>
              <a:defRPr sz="17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9639D"/>
              </a:buClr>
              <a:buSzPct val="65000"/>
              <a:buFont typeface="Wingdings 2" pitchFamily="2" charset="2"/>
              <a:buChar char=""/>
              <a:defRPr sz="17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>
                <a:latin typeface="Tahoma" panose="020B0604030504040204" pitchFamily="34" charset="0"/>
              </a:rPr>
              <a:t>22</a:t>
            </a:r>
          </a:p>
        </p:txBody>
      </p:sp>
      <p:sp>
        <p:nvSpPr>
          <p:cNvPr id="16506" name="Line 123">
            <a:extLst>
              <a:ext uri="{FF2B5EF4-FFF2-40B4-BE49-F238E27FC236}">
                <a16:creationId xmlns:a16="http://schemas.microsoft.com/office/drawing/2014/main" id="{F7C525B4-2E83-8149-9263-81525A94ED9D}"/>
              </a:ext>
            </a:extLst>
          </p:cNvPr>
          <p:cNvSpPr>
            <a:spLocks noChangeShapeType="1"/>
          </p:cNvSpPr>
          <p:nvPr/>
        </p:nvSpPr>
        <p:spPr bwMode="auto">
          <a:xfrm>
            <a:off x="1447800" y="4151313"/>
            <a:ext cx="1219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6507" name="Text Box 124">
            <a:extLst>
              <a:ext uri="{FF2B5EF4-FFF2-40B4-BE49-F238E27FC236}">
                <a16:creationId xmlns:a16="http://schemas.microsoft.com/office/drawing/2014/main" id="{CDBB68B6-CEB4-6341-8535-E6B7D9C863B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79900" y="3911600"/>
            <a:ext cx="46037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rgbClr val="EB641B"/>
              </a:buClr>
              <a:buSzPct val="95000"/>
              <a:buFont typeface="Wingdings 2" pitchFamily="2" charset="2"/>
              <a:buChar char=""/>
              <a:defRPr sz="2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85000"/>
              <a:buFont typeface="Wingdings 2" pitchFamily="2" charset="2"/>
              <a:buChar char="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 2" pitchFamily="2" charset="2"/>
              <a:buChar char=""/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rgbClr val="EB641B"/>
              </a:buClr>
              <a:buSzPct val="65000"/>
              <a:buFont typeface="Wingdings 2" pitchFamily="2" charset="2"/>
              <a:buChar char=""/>
              <a:defRPr sz="17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rgbClr val="39639D"/>
              </a:buClr>
              <a:buSzPct val="65000"/>
              <a:buFont typeface="Wingdings 2" pitchFamily="2" charset="2"/>
              <a:buChar char=""/>
              <a:defRPr sz="17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9639D"/>
              </a:buClr>
              <a:buSzPct val="65000"/>
              <a:buFont typeface="Wingdings 2" pitchFamily="2" charset="2"/>
              <a:buChar char=""/>
              <a:defRPr sz="17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9639D"/>
              </a:buClr>
              <a:buSzPct val="65000"/>
              <a:buFont typeface="Wingdings 2" pitchFamily="2" charset="2"/>
              <a:buChar char=""/>
              <a:defRPr sz="17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9639D"/>
              </a:buClr>
              <a:buSzPct val="65000"/>
              <a:buFont typeface="Wingdings 2" pitchFamily="2" charset="2"/>
              <a:buChar char=""/>
              <a:defRPr sz="17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9639D"/>
              </a:buClr>
              <a:buSzPct val="65000"/>
              <a:buFont typeface="Wingdings 2" pitchFamily="2" charset="2"/>
              <a:buChar char=""/>
              <a:defRPr sz="17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>
                <a:latin typeface="Tahoma" panose="020B0604030504040204" pitchFamily="34" charset="0"/>
              </a:rPr>
              <a:t>50</a:t>
            </a:r>
          </a:p>
        </p:txBody>
      </p:sp>
      <p:sp>
        <p:nvSpPr>
          <p:cNvPr id="16508" name="Line 125">
            <a:extLst>
              <a:ext uri="{FF2B5EF4-FFF2-40B4-BE49-F238E27FC236}">
                <a16:creationId xmlns:a16="http://schemas.microsoft.com/office/drawing/2014/main" id="{F4983FBA-9583-454C-9429-D59748F1B0B5}"/>
              </a:ext>
            </a:extLst>
          </p:cNvPr>
          <p:cNvSpPr>
            <a:spLocks noChangeShapeType="1"/>
          </p:cNvSpPr>
          <p:nvPr/>
        </p:nvSpPr>
        <p:spPr bwMode="auto">
          <a:xfrm>
            <a:off x="4724400" y="4151313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6509" name="Text Box 126">
            <a:extLst>
              <a:ext uri="{FF2B5EF4-FFF2-40B4-BE49-F238E27FC236}">
                <a16:creationId xmlns:a16="http://schemas.microsoft.com/office/drawing/2014/main" id="{5D512372-8F6E-5D49-AB3D-A65FBB8FCD8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89600" y="3911600"/>
            <a:ext cx="46037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rgbClr val="EB641B"/>
              </a:buClr>
              <a:buSzPct val="95000"/>
              <a:buFont typeface="Wingdings 2" pitchFamily="2" charset="2"/>
              <a:buChar char=""/>
              <a:defRPr sz="2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85000"/>
              <a:buFont typeface="Wingdings 2" pitchFamily="2" charset="2"/>
              <a:buChar char="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 2" pitchFamily="2" charset="2"/>
              <a:buChar char=""/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rgbClr val="EB641B"/>
              </a:buClr>
              <a:buSzPct val="65000"/>
              <a:buFont typeface="Wingdings 2" pitchFamily="2" charset="2"/>
              <a:buChar char=""/>
              <a:defRPr sz="17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rgbClr val="39639D"/>
              </a:buClr>
              <a:buSzPct val="65000"/>
              <a:buFont typeface="Wingdings 2" pitchFamily="2" charset="2"/>
              <a:buChar char=""/>
              <a:defRPr sz="17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9639D"/>
              </a:buClr>
              <a:buSzPct val="65000"/>
              <a:buFont typeface="Wingdings 2" pitchFamily="2" charset="2"/>
              <a:buChar char=""/>
              <a:defRPr sz="17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9639D"/>
              </a:buClr>
              <a:buSzPct val="65000"/>
              <a:buFont typeface="Wingdings 2" pitchFamily="2" charset="2"/>
              <a:buChar char=""/>
              <a:defRPr sz="17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9639D"/>
              </a:buClr>
              <a:buSzPct val="65000"/>
              <a:buFont typeface="Wingdings 2" pitchFamily="2" charset="2"/>
              <a:buChar char=""/>
              <a:defRPr sz="17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9639D"/>
              </a:buClr>
              <a:buSzPct val="65000"/>
              <a:buFont typeface="Wingdings 2" pitchFamily="2" charset="2"/>
              <a:buChar char=""/>
              <a:defRPr sz="17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>
                <a:latin typeface="Tahoma" panose="020B0604030504040204" pitchFamily="34" charset="0"/>
              </a:rPr>
              <a:t>91</a:t>
            </a:r>
          </a:p>
        </p:txBody>
      </p:sp>
      <p:sp>
        <p:nvSpPr>
          <p:cNvPr id="16510" name="Line 127">
            <a:extLst>
              <a:ext uri="{FF2B5EF4-FFF2-40B4-BE49-F238E27FC236}">
                <a16:creationId xmlns:a16="http://schemas.microsoft.com/office/drawing/2014/main" id="{2A3E56BD-60A8-4A4B-A068-A3A9ADAAFC4E}"/>
              </a:ext>
            </a:extLst>
          </p:cNvPr>
          <p:cNvSpPr>
            <a:spLocks noChangeShapeType="1"/>
          </p:cNvSpPr>
          <p:nvPr/>
        </p:nvSpPr>
        <p:spPr bwMode="auto">
          <a:xfrm>
            <a:off x="6096000" y="4151313"/>
            <a:ext cx="1752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6511" name="Text Box 128">
            <a:extLst>
              <a:ext uri="{FF2B5EF4-FFF2-40B4-BE49-F238E27FC236}">
                <a16:creationId xmlns:a16="http://schemas.microsoft.com/office/drawing/2014/main" id="{8E3013B0-B231-0F46-B472-164E9BB3B9A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051800" y="3911600"/>
            <a:ext cx="46037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rgbClr val="EB641B"/>
              </a:buClr>
              <a:buSzPct val="95000"/>
              <a:buFont typeface="Wingdings 2" pitchFamily="2" charset="2"/>
              <a:buChar char=""/>
              <a:defRPr sz="2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85000"/>
              <a:buFont typeface="Wingdings 2" pitchFamily="2" charset="2"/>
              <a:buChar char="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 2" pitchFamily="2" charset="2"/>
              <a:buChar char=""/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rgbClr val="EB641B"/>
              </a:buClr>
              <a:buSzPct val="65000"/>
              <a:buFont typeface="Wingdings 2" pitchFamily="2" charset="2"/>
              <a:buChar char=""/>
              <a:defRPr sz="17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rgbClr val="39639D"/>
              </a:buClr>
              <a:buSzPct val="65000"/>
              <a:buFont typeface="Wingdings 2" pitchFamily="2" charset="2"/>
              <a:buChar char=""/>
              <a:defRPr sz="17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9639D"/>
              </a:buClr>
              <a:buSzPct val="65000"/>
              <a:buFont typeface="Wingdings 2" pitchFamily="2" charset="2"/>
              <a:buChar char=""/>
              <a:defRPr sz="17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9639D"/>
              </a:buClr>
              <a:buSzPct val="65000"/>
              <a:buFont typeface="Wingdings 2" pitchFamily="2" charset="2"/>
              <a:buChar char=""/>
              <a:defRPr sz="17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9639D"/>
              </a:buClr>
              <a:buSzPct val="65000"/>
              <a:buFont typeface="Wingdings 2" pitchFamily="2" charset="2"/>
              <a:buChar char=""/>
              <a:defRPr sz="17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9639D"/>
              </a:buClr>
              <a:buSzPct val="65000"/>
              <a:buFont typeface="Wingdings 2" pitchFamily="2" charset="2"/>
              <a:buChar char=""/>
              <a:defRPr sz="17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>
                <a:latin typeface="Tahoma" panose="020B0604030504040204" pitchFamily="34" charset="0"/>
              </a:rPr>
              <a:t>98</a:t>
            </a:r>
          </a:p>
        </p:txBody>
      </p:sp>
      <p:sp>
        <p:nvSpPr>
          <p:cNvPr id="16512" name="Line 129">
            <a:extLst>
              <a:ext uri="{FF2B5EF4-FFF2-40B4-BE49-F238E27FC236}">
                <a16:creationId xmlns:a16="http://schemas.microsoft.com/office/drawing/2014/main" id="{A1B8CCA7-2883-5F49-818E-2C0EF4DB6932}"/>
              </a:ext>
            </a:extLst>
          </p:cNvPr>
          <p:cNvSpPr>
            <a:spLocks noChangeShapeType="1"/>
          </p:cNvSpPr>
          <p:nvPr/>
        </p:nvSpPr>
        <p:spPr bwMode="auto">
          <a:xfrm>
            <a:off x="8496300" y="4151313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graphicFrame>
        <p:nvGraphicFramePr>
          <p:cNvPr id="309378" name="Group 130">
            <a:extLst>
              <a:ext uri="{FF2B5EF4-FFF2-40B4-BE49-F238E27FC236}">
                <a16:creationId xmlns:a16="http://schemas.microsoft.com/office/drawing/2014/main" id="{45570F16-9E3F-C447-AA1B-D22315FC4DB4}"/>
              </a:ext>
            </a:extLst>
          </p:cNvPr>
          <p:cNvGraphicFramePr>
            <a:graphicFrameLocks noGrp="1"/>
          </p:cNvGraphicFramePr>
          <p:nvPr/>
        </p:nvGraphicFramePr>
        <p:xfrm>
          <a:off x="228600" y="5368925"/>
          <a:ext cx="8751888" cy="792200"/>
        </p:xfrm>
        <a:graphic>
          <a:graphicData uri="http://schemas.openxmlformats.org/drawingml/2006/table">
            <a:tbl>
              <a:tblPr/>
              <a:tblGrid>
                <a:gridCol w="782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603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6037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6037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46037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460375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460375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460375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460375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460375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460375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13"/>
                    </a:ext>
                  </a:extLst>
                </a:gridCol>
                <a:gridCol w="460375">
                  <a:extLst>
                    <a:ext uri="{9D8B030D-6E8A-4147-A177-3AD203B41FA5}">
                      <a16:colId xmlns:a16="http://schemas.microsoft.com/office/drawing/2014/main" val="20014"/>
                    </a:ext>
                  </a:extLst>
                </a:gridCol>
                <a:gridCol w="460375">
                  <a:extLst>
                    <a:ext uri="{9D8B030D-6E8A-4147-A177-3AD203B41FA5}">
                      <a16:colId xmlns:a16="http://schemas.microsoft.com/office/drawing/2014/main" val="20015"/>
                    </a:ext>
                  </a:extLst>
                </a:gridCol>
                <a:gridCol w="460375">
                  <a:extLst>
                    <a:ext uri="{9D8B030D-6E8A-4147-A177-3AD203B41FA5}">
                      <a16:colId xmlns:a16="http://schemas.microsoft.com/office/drawing/2014/main" val="20016"/>
                    </a:ext>
                  </a:extLst>
                </a:gridCol>
                <a:gridCol w="460375">
                  <a:extLst>
                    <a:ext uri="{9D8B030D-6E8A-4147-A177-3AD203B41FA5}">
                      <a16:colId xmlns:a16="http://schemas.microsoft.com/office/drawing/2014/main" val="20017"/>
                    </a:ext>
                  </a:extLst>
                </a:gridCol>
              </a:tblGrid>
              <a:tr h="39608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</a:rPr>
                        <a:t>index</a:t>
                      </a:r>
                    </a:p>
                  </a:txBody>
                  <a:tcPr marT="45650" marB="4565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</a:rPr>
                        <a:t>0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</a:rPr>
                        <a:t>1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</a:rPr>
                        <a:t>2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</a:rPr>
                        <a:t>3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</a:rPr>
                        <a:t>4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</a:rPr>
                        <a:t>5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</a:rPr>
                        <a:t>6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</a:rPr>
                        <a:t>7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</a:rPr>
                        <a:t>8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</a:rPr>
                        <a:t>9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</a:rPr>
                        <a:t>10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</a:rPr>
                        <a:t>11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</a:rPr>
                        <a:t>12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</a:rPr>
                        <a:t>13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</a:rPr>
                        <a:t>14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</a:rPr>
                        <a:t>15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</a:rPr>
                        <a:t>16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608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</a:rPr>
                        <a:t>value</a:t>
                      </a:r>
                    </a:p>
                  </a:txBody>
                  <a:tcPr marT="45650" marB="4565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-4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12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18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22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27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30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36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50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7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68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91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56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2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85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42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98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25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309437" name="Text Box 189">
            <a:extLst>
              <a:ext uri="{FF2B5EF4-FFF2-40B4-BE49-F238E27FC236}">
                <a16:creationId xmlns:a16="http://schemas.microsoft.com/office/drawing/2014/main" id="{61BCD46B-16E8-9842-A5C2-117C29A053E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27588" y="6359525"/>
            <a:ext cx="322262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rgbClr val="EB641B"/>
              </a:buClr>
              <a:buSzPct val="95000"/>
              <a:buFont typeface="Wingdings 2" pitchFamily="2" charset="2"/>
              <a:buChar char=""/>
              <a:defRPr sz="2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85000"/>
              <a:buFont typeface="Wingdings 2" pitchFamily="2" charset="2"/>
              <a:buChar char="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 2" pitchFamily="2" charset="2"/>
              <a:buChar char=""/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rgbClr val="EB641B"/>
              </a:buClr>
              <a:buSzPct val="65000"/>
              <a:buFont typeface="Wingdings 2" pitchFamily="2" charset="2"/>
              <a:buChar char=""/>
              <a:defRPr sz="17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rgbClr val="39639D"/>
              </a:buClr>
              <a:buSzPct val="65000"/>
              <a:buFont typeface="Wingdings 2" pitchFamily="2" charset="2"/>
              <a:buChar char=""/>
              <a:defRPr sz="17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9639D"/>
              </a:buClr>
              <a:buSzPct val="65000"/>
              <a:buFont typeface="Wingdings 2" pitchFamily="2" charset="2"/>
              <a:buChar char=""/>
              <a:defRPr sz="17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9639D"/>
              </a:buClr>
              <a:buSzPct val="65000"/>
              <a:buFont typeface="Wingdings 2" pitchFamily="2" charset="2"/>
              <a:buChar char=""/>
              <a:defRPr sz="17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9639D"/>
              </a:buClr>
              <a:buSzPct val="65000"/>
              <a:buFont typeface="Wingdings 2" pitchFamily="2" charset="2"/>
              <a:buChar char=""/>
              <a:defRPr sz="17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9639D"/>
              </a:buClr>
              <a:buSzPct val="65000"/>
              <a:buFont typeface="Wingdings 2" pitchFamily="2" charset="2"/>
              <a:buChar char=""/>
              <a:defRPr sz="17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>
                <a:latin typeface="Tahoma" panose="020B0604030504040204" pitchFamily="34" charset="0"/>
              </a:rPr>
              <a:t>7</a:t>
            </a:r>
          </a:p>
        </p:txBody>
      </p:sp>
      <p:sp>
        <p:nvSpPr>
          <p:cNvPr id="309438" name="Line 190">
            <a:extLst>
              <a:ext uri="{FF2B5EF4-FFF2-40B4-BE49-F238E27FC236}">
                <a16:creationId xmlns:a16="http://schemas.microsoft.com/office/drawing/2014/main" id="{446C5ED9-DD2A-F246-B4A0-0453B66FF9AD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1752600" y="6588125"/>
            <a:ext cx="2971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9439" name="Text Box 191">
            <a:extLst>
              <a:ext uri="{FF2B5EF4-FFF2-40B4-BE49-F238E27FC236}">
                <a16:creationId xmlns:a16="http://schemas.microsoft.com/office/drawing/2014/main" id="{C9700A7F-FDA5-DF4C-86CD-859A2E1CE63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30300" y="6130925"/>
            <a:ext cx="35941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rgbClr val="EB641B"/>
              </a:buClr>
              <a:buSzPct val="95000"/>
              <a:buFont typeface="Wingdings 2" pitchFamily="2" charset="2"/>
              <a:buChar char=""/>
              <a:defRPr sz="2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85000"/>
              <a:buFont typeface="Wingdings 2" pitchFamily="2" charset="2"/>
              <a:buChar char="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 2" pitchFamily="2" charset="2"/>
              <a:buChar char=""/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rgbClr val="EB641B"/>
              </a:buClr>
              <a:buSzPct val="65000"/>
              <a:buFont typeface="Wingdings 2" pitchFamily="2" charset="2"/>
              <a:buChar char=""/>
              <a:defRPr sz="17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rgbClr val="39639D"/>
              </a:buClr>
              <a:buSzPct val="65000"/>
              <a:buFont typeface="Wingdings 2" pitchFamily="2" charset="2"/>
              <a:buChar char=""/>
              <a:defRPr sz="17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9639D"/>
              </a:buClr>
              <a:buSzPct val="65000"/>
              <a:buFont typeface="Wingdings 2" pitchFamily="2" charset="2"/>
              <a:buChar char=""/>
              <a:defRPr sz="17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9639D"/>
              </a:buClr>
              <a:buSzPct val="65000"/>
              <a:buFont typeface="Wingdings 2" pitchFamily="2" charset="2"/>
              <a:buChar char=""/>
              <a:defRPr sz="17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9639D"/>
              </a:buClr>
              <a:buSzPct val="65000"/>
              <a:buFont typeface="Wingdings 2" pitchFamily="2" charset="2"/>
              <a:buChar char=""/>
              <a:defRPr sz="17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9639D"/>
              </a:buClr>
              <a:buSzPct val="65000"/>
              <a:buFont typeface="Wingdings 2" pitchFamily="2" charset="2"/>
              <a:buChar char=""/>
              <a:defRPr sz="17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>
                <a:latin typeface="Tahoma" panose="020B0604030504040204" pitchFamily="34" charset="0"/>
              </a:rPr>
              <a:t>sorted sub-array (indexes 0-7)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25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25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3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9437" grpId="0"/>
      <p:bldP spid="30943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2">
            <a:extLst>
              <a:ext uri="{FF2B5EF4-FFF2-40B4-BE49-F238E27FC236}">
                <a16:creationId xmlns:a16="http://schemas.microsoft.com/office/drawing/2014/main" id="{4E1111BC-9C6F-CD42-8495-26CAC27A230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latin typeface="Tahoma" panose="020B0604030504040204" pitchFamily="34" charset="0"/>
                <a:ea typeface="ＭＳ Ｐゴシック" panose="020B0600070205080204" pitchFamily="34" charset="-128"/>
              </a:rPr>
              <a:t>Merge sort</a:t>
            </a:r>
          </a:p>
        </p:txBody>
      </p:sp>
      <p:sp>
        <p:nvSpPr>
          <p:cNvPr id="18434" name="Rectangle 3">
            <a:extLst>
              <a:ext uri="{FF2B5EF4-FFF2-40B4-BE49-F238E27FC236}">
                <a16:creationId xmlns:a16="http://schemas.microsoft.com/office/drawing/2014/main" id="{E9BB6606-1881-D343-8261-48A9C42F184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b="1">
                <a:latin typeface="Tahoma" panose="020B0604030504040204" pitchFamily="34" charset="0"/>
                <a:ea typeface="ＭＳ Ｐゴシック" panose="020B0600070205080204" pitchFamily="34" charset="-128"/>
              </a:rPr>
              <a:t>merge sort</a:t>
            </a:r>
            <a:r>
              <a:rPr lang="en-US" altLang="en-US">
                <a:latin typeface="Tahoma" panose="020B0604030504040204" pitchFamily="34" charset="0"/>
                <a:ea typeface="ＭＳ Ｐゴシック" panose="020B0600070205080204" pitchFamily="34" charset="-128"/>
              </a:rPr>
              <a:t>: Repeatedly divides the data in half, sorts each half, and combines the sorted halves into a sorted whole.</a:t>
            </a:r>
          </a:p>
          <a:p>
            <a:pPr lvl="1" eaLnBrk="1" hangingPunct="1">
              <a:buFontTx/>
              <a:buNone/>
            </a:pPr>
            <a:endParaRPr lang="en-US" altLang="en-US" sz="800">
              <a:latin typeface="Tahoma" panose="020B0604030504040204" pitchFamily="34" charset="0"/>
              <a:ea typeface="ＭＳ Ｐゴシック" panose="020B0600070205080204" pitchFamily="34" charset="-128"/>
            </a:endParaRPr>
          </a:p>
          <a:p>
            <a:pPr lvl="1" eaLnBrk="1" hangingPunct="1">
              <a:buFontTx/>
              <a:buNone/>
            </a:pPr>
            <a:r>
              <a:rPr lang="en-US" altLang="en-US">
                <a:latin typeface="Tahoma" panose="020B0604030504040204" pitchFamily="34" charset="0"/>
                <a:ea typeface="ＭＳ Ｐゴシック" panose="020B0600070205080204" pitchFamily="34" charset="-128"/>
              </a:rPr>
              <a:t>The algorithm:</a:t>
            </a:r>
          </a:p>
          <a:p>
            <a:pPr lvl="1" eaLnBrk="1" hangingPunct="1"/>
            <a:r>
              <a:rPr lang="en-US" altLang="en-US">
                <a:latin typeface="Tahoma" panose="020B0604030504040204" pitchFamily="34" charset="0"/>
                <a:ea typeface="ＭＳ Ｐゴシック" panose="020B0600070205080204" pitchFamily="34" charset="-128"/>
              </a:rPr>
              <a:t>Divide the list into two roughly equal halves.</a:t>
            </a:r>
          </a:p>
          <a:p>
            <a:pPr lvl="1" eaLnBrk="1" hangingPunct="1"/>
            <a:r>
              <a:rPr lang="en-US" altLang="en-US">
                <a:latin typeface="Tahoma" panose="020B0604030504040204" pitchFamily="34" charset="0"/>
                <a:ea typeface="ＭＳ Ｐゴシック" panose="020B0600070205080204" pitchFamily="34" charset="-128"/>
              </a:rPr>
              <a:t>Sort the left half.</a:t>
            </a:r>
          </a:p>
          <a:p>
            <a:pPr lvl="1" eaLnBrk="1" hangingPunct="1"/>
            <a:r>
              <a:rPr lang="en-US" altLang="en-US">
                <a:latin typeface="Tahoma" panose="020B0604030504040204" pitchFamily="34" charset="0"/>
                <a:ea typeface="ＭＳ Ｐゴシック" panose="020B0600070205080204" pitchFamily="34" charset="-128"/>
              </a:rPr>
              <a:t>Sort the right half.</a:t>
            </a:r>
          </a:p>
          <a:p>
            <a:pPr lvl="1" eaLnBrk="1" hangingPunct="1"/>
            <a:r>
              <a:rPr lang="en-US" altLang="en-US">
                <a:latin typeface="Tahoma" panose="020B0604030504040204" pitchFamily="34" charset="0"/>
                <a:ea typeface="ＭＳ Ｐゴシック" panose="020B0600070205080204" pitchFamily="34" charset="-128"/>
              </a:rPr>
              <a:t>Merge the two sorted halves into one sorted list.</a:t>
            </a:r>
          </a:p>
          <a:p>
            <a:pPr lvl="1" eaLnBrk="1" hangingPunct="1"/>
            <a:endParaRPr lang="en-US" altLang="en-US">
              <a:latin typeface="Tahoma" panose="020B0604030504040204" pitchFamily="34" charset="0"/>
              <a:ea typeface="ＭＳ Ｐゴシック" panose="020B0600070205080204" pitchFamily="34" charset="-128"/>
            </a:endParaRPr>
          </a:p>
          <a:p>
            <a:pPr lvl="1" eaLnBrk="1" hangingPunct="1"/>
            <a:r>
              <a:rPr lang="en-US" altLang="en-US">
                <a:latin typeface="Tahoma" panose="020B0604030504040204" pitchFamily="34" charset="0"/>
                <a:ea typeface="ＭＳ Ｐゴシック" panose="020B0600070205080204" pitchFamily="34" charset="-128"/>
              </a:rPr>
              <a:t>An example of a "divide and conquer" algorithm.</a:t>
            </a:r>
          </a:p>
          <a:p>
            <a:pPr lvl="2" eaLnBrk="1" hangingPunct="1"/>
            <a:r>
              <a:rPr lang="en-US" altLang="en-US">
                <a:latin typeface="Tahoma" panose="020B0604030504040204" pitchFamily="34" charset="0"/>
                <a:ea typeface="ＭＳ Ｐゴシック" panose="020B0600070205080204" pitchFamily="34" charset="-128"/>
              </a:rPr>
              <a:t>Invented by John von Neumann in 1945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2">
            <a:extLst>
              <a:ext uri="{FF2B5EF4-FFF2-40B4-BE49-F238E27FC236}">
                <a16:creationId xmlns:a16="http://schemas.microsoft.com/office/drawing/2014/main" id="{881E1007-8329-714F-96C9-C0DF4751406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latin typeface="Tahoma" panose="020B0604030504040204" pitchFamily="34" charset="0"/>
                <a:ea typeface="ＭＳ Ｐゴシック" panose="020B0600070205080204" pitchFamily="34" charset="-128"/>
              </a:rPr>
              <a:t>Merge sort example</a:t>
            </a:r>
          </a:p>
        </p:txBody>
      </p:sp>
      <p:graphicFrame>
        <p:nvGraphicFramePr>
          <p:cNvPr id="311299" name="Group 3">
            <a:extLst>
              <a:ext uri="{FF2B5EF4-FFF2-40B4-BE49-F238E27FC236}">
                <a16:creationId xmlns:a16="http://schemas.microsoft.com/office/drawing/2014/main" id="{0D5F6D40-EAD9-E940-B680-48AB94405A3C}"/>
              </a:ext>
            </a:extLst>
          </p:cNvPr>
          <p:cNvGraphicFramePr>
            <a:graphicFrameLocks noGrp="1"/>
          </p:cNvGraphicFramePr>
          <p:nvPr/>
        </p:nvGraphicFramePr>
        <p:xfrm>
          <a:off x="2362200" y="1295400"/>
          <a:ext cx="4425950" cy="792200"/>
        </p:xfrm>
        <a:graphic>
          <a:graphicData uri="http://schemas.openxmlformats.org/drawingml/2006/table">
            <a:tbl>
              <a:tblPr/>
              <a:tblGrid>
                <a:gridCol w="782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603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6037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6037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1433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46037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466725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460375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460375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</a:tblGrid>
              <a:tr h="39608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</a:rPr>
                        <a:t>index</a:t>
                      </a:r>
                    </a:p>
                  </a:txBody>
                  <a:tcPr marT="45650" marB="4565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</a:rPr>
                        <a:t>0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</a:rPr>
                        <a:t>1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</a:rPr>
                        <a:t>2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</a:rPr>
                        <a:t>3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</a:rPr>
                        <a:t>4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</a:rPr>
                        <a:t>5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</a:rPr>
                        <a:t>6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</a:rPr>
                        <a:t>7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608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</a:rPr>
                        <a:t>value</a:t>
                      </a:r>
                    </a:p>
                  </a:txBody>
                  <a:tcPr marT="45650" marB="4565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22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18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12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-4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58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7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31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42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311331" name="Group 35">
            <a:extLst>
              <a:ext uri="{FF2B5EF4-FFF2-40B4-BE49-F238E27FC236}">
                <a16:creationId xmlns:a16="http://schemas.microsoft.com/office/drawing/2014/main" id="{3005425C-C5C1-3440-B692-2B448A3B87B1}"/>
              </a:ext>
            </a:extLst>
          </p:cNvPr>
          <p:cNvGraphicFramePr>
            <a:graphicFrameLocks noGrp="1"/>
          </p:cNvGraphicFramePr>
          <p:nvPr/>
        </p:nvGraphicFramePr>
        <p:xfrm>
          <a:off x="1820863" y="2562225"/>
          <a:ext cx="1795462" cy="396875"/>
        </p:xfrm>
        <a:graphic>
          <a:graphicData uri="http://schemas.openxmlformats.org/drawingml/2006/table">
            <a:tbl>
              <a:tblPr/>
              <a:tblGrid>
                <a:gridCol w="4603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603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6037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1433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968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22</a:t>
                      </a:r>
                    </a:p>
                  </a:txBody>
                  <a:tcPr marT="45793" marB="4579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18</a:t>
                      </a:r>
                    </a:p>
                  </a:txBody>
                  <a:tcPr marT="45793" marB="4579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12</a:t>
                      </a:r>
                    </a:p>
                  </a:txBody>
                  <a:tcPr marT="45793" marB="4579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-4</a:t>
                      </a:r>
                    </a:p>
                  </a:txBody>
                  <a:tcPr marT="45793" marB="4579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311343" name="Group 47">
            <a:extLst>
              <a:ext uri="{FF2B5EF4-FFF2-40B4-BE49-F238E27FC236}">
                <a16:creationId xmlns:a16="http://schemas.microsoft.com/office/drawing/2014/main" id="{BD3EE0FE-AA12-1B46-BDC6-C751E958E47F}"/>
              </a:ext>
            </a:extLst>
          </p:cNvPr>
          <p:cNvGraphicFramePr>
            <a:graphicFrameLocks noGrp="1"/>
          </p:cNvGraphicFramePr>
          <p:nvPr/>
        </p:nvGraphicFramePr>
        <p:xfrm>
          <a:off x="1287463" y="3276600"/>
          <a:ext cx="920750" cy="396875"/>
        </p:xfrm>
        <a:graphic>
          <a:graphicData uri="http://schemas.openxmlformats.org/drawingml/2006/table">
            <a:tbl>
              <a:tblPr/>
              <a:tblGrid>
                <a:gridCol w="4603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603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968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22</a:t>
                      </a:r>
                    </a:p>
                  </a:txBody>
                  <a:tcPr marT="45793" marB="4579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18</a:t>
                      </a:r>
                    </a:p>
                  </a:txBody>
                  <a:tcPr marT="45793" marB="4579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311351" name="Group 55">
            <a:extLst>
              <a:ext uri="{FF2B5EF4-FFF2-40B4-BE49-F238E27FC236}">
                <a16:creationId xmlns:a16="http://schemas.microsoft.com/office/drawing/2014/main" id="{A3AB8FC6-80E3-CC4C-852E-EDFE5A6D97BE}"/>
              </a:ext>
            </a:extLst>
          </p:cNvPr>
          <p:cNvGraphicFramePr>
            <a:graphicFrameLocks noGrp="1"/>
          </p:cNvGraphicFramePr>
          <p:nvPr/>
        </p:nvGraphicFramePr>
        <p:xfrm>
          <a:off x="1125538" y="3948113"/>
          <a:ext cx="460375" cy="396875"/>
        </p:xfrm>
        <a:graphic>
          <a:graphicData uri="http://schemas.openxmlformats.org/drawingml/2006/table">
            <a:tbl>
              <a:tblPr/>
              <a:tblGrid>
                <a:gridCol w="4603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968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22</a:t>
                      </a:r>
                    </a:p>
                  </a:txBody>
                  <a:tcPr marT="45793" marB="4579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311357" name="Group 61">
            <a:extLst>
              <a:ext uri="{FF2B5EF4-FFF2-40B4-BE49-F238E27FC236}">
                <a16:creationId xmlns:a16="http://schemas.microsoft.com/office/drawing/2014/main" id="{8109AB37-2E1D-8446-BA8F-51F16D59D6B2}"/>
              </a:ext>
            </a:extLst>
          </p:cNvPr>
          <p:cNvGraphicFramePr>
            <a:graphicFrameLocks noGrp="1"/>
          </p:cNvGraphicFramePr>
          <p:nvPr/>
        </p:nvGraphicFramePr>
        <p:xfrm>
          <a:off x="1890713" y="3948113"/>
          <a:ext cx="460375" cy="396875"/>
        </p:xfrm>
        <a:graphic>
          <a:graphicData uri="http://schemas.openxmlformats.org/drawingml/2006/table">
            <a:tbl>
              <a:tblPr/>
              <a:tblGrid>
                <a:gridCol w="4603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968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18</a:t>
                      </a:r>
                    </a:p>
                  </a:txBody>
                  <a:tcPr marT="45793" marB="4579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311363" name="Group 67">
            <a:extLst>
              <a:ext uri="{FF2B5EF4-FFF2-40B4-BE49-F238E27FC236}">
                <a16:creationId xmlns:a16="http://schemas.microsoft.com/office/drawing/2014/main" id="{39B553FE-6453-9243-BCBB-80475CC50888}"/>
              </a:ext>
            </a:extLst>
          </p:cNvPr>
          <p:cNvGraphicFramePr>
            <a:graphicFrameLocks noGrp="1"/>
          </p:cNvGraphicFramePr>
          <p:nvPr/>
        </p:nvGraphicFramePr>
        <p:xfrm>
          <a:off x="1284288" y="4633913"/>
          <a:ext cx="920750" cy="396875"/>
        </p:xfrm>
        <a:graphic>
          <a:graphicData uri="http://schemas.openxmlformats.org/drawingml/2006/table">
            <a:tbl>
              <a:tblPr/>
              <a:tblGrid>
                <a:gridCol w="4603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603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968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18</a:t>
                      </a:r>
                    </a:p>
                  </a:txBody>
                  <a:tcPr marT="45793" marB="4579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22</a:t>
                      </a:r>
                    </a:p>
                  </a:txBody>
                  <a:tcPr marT="45793" marB="4579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pSp>
        <p:nvGrpSpPr>
          <p:cNvPr id="2" name="Group 75">
            <a:extLst>
              <a:ext uri="{FF2B5EF4-FFF2-40B4-BE49-F238E27FC236}">
                <a16:creationId xmlns:a16="http://schemas.microsoft.com/office/drawing/2014/main" id="{3D44FF70-757A-D149-B2F3-82943BCF1742}"/>
              </a:ext>
            </a:extLst>
          </p:cNvPr>
          <p:cNvGrpSpPr>
            <a:grpSpLocks/>
          </p:cNvGrpSpPr>
          <p:nvPr/>
        </p:nvGrpSpPr>
        <p:grpSpPr bwMode="auto">
          <a:xfrm>
            <a:off x="457200" y="4343400"/>
            <a:ext cx="1665288" cy="366713"/>
            <a:chOff x="288" y="2736"/>
            <a:chExt cx="1049" cy="231"/>
          </a:xfrm>
        </p:grpSpPr>
        <p:grpSp>
          <p:nvGrpSpPr>
            <p:cNvPr id="19736" name="Group 76">
              <a:extLst>
                <a:ext uri="{FF2B5EF4-FFF2-40B4-BE49-F238E27FC236}">
                  <a16:creationId xmlns:a16="http://schemas.microsoft.com/office/drawing/2014/main" id="{C797BE62-2A35-E948-BC8B-76445A3DBDE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857" y="2736"/>
              <a:ext cx="480" cy="144"/>
              <a:chOff x="1056" y="2736"/>
              <a:chExt cx="480" cy="144"/>
            </a:xfrm>
          </p:grpSpPr>
          <p:sp>
            <p:nvSpPr>
              <p:cNvPr id="19738" name="Line 77">
                <a:extLst>
                  <a:ext uri="{FF2B5EF4-FFF2-40B4-BE49-F238E27FC236}">
                    <a16:creationId xmlns:a16="http://schemas.microsoft.com/office/drawing/2014/main" id="{51C41556-4706-7349-80D5-28B597869B6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56" y="2736"/>
                <a:ext cx="192" cy="1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739" name="Line 78">
                <a:extLst>
                  <a:ext uri="{FF2B5EF4-FFF2-40B4-BE49-F238E27FC236}">
                    <a16:creationId xmlns:a16="http://schemas.microsoft.com/office/drawing/2014/main" id="{C04E7679-E7C1-014A-BC14-E937C73B10E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1344" y="2736"/>
                <a:ext cx="192" cy="1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19737" name="Text Box 79">
              <a:extLst>
                <a:ext uri="{FF2B5EF4-FFF2-40B4-BE49-F238E27FC236}">
                  <a16:creationId xmlns:a16="http://schemas.microsoft.com/office/drawing/2014/main" id="{65723897-284B-FD45-B720-C4E9833EF2E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88" y="2736"/>
              <a:ext cx="521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rgbClr val="EB641B"/>
                </a:buClr>
                <a:buSzPct val="95000"/>
                <a:buFont typeface="Wingdings 2" pitchFamily="2" charset="2"/>
                <a:buChar char=""/>
                <a:defRPr sz="22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1"/>
                </a:buClr>
                <a:buSzPct val="85000"/>
                <a:buFont typeface="Wingdings 2" pitchFamily="2" charset="2"/>
                <a:buChar char=""/>
                <a:defRPr sz="20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 2" pitchFamily="2" charset="2"/>
                <a:buChar char=""/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rgbClr val="EB641B"/>
                </a:buClr>
                <a:buSzPct val="65000"/>
                <a:buFont typeface="Wingdings 2" pitchFamily="2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rgbClr val="39639D"/>
                </a:buClr>
                <a:buSzPct val="65000"/>
                <a:buFont typeface="Wingdings 2" pitchFamily="2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itchFamily="2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itchFamily="2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itchFamily="2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itchFamily="2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800">
                  <a:latin typeface="Tahoma" panose="020B0604030504040204" pitchFamily="34" charset="0"/>
                </a:rPr>
                <a:t>merge</a:t>
              </a:r>
            </a:p>
          </p:txBody>
        </p:sp>
      </p:grpSp>
      <p:grpSp>
        <p:nvGrpSpPr>
          <p:cNvPr id="4" name="Group 80">
            <a:extLst>
              <a:ext uri="{FF2B5EF4-FFF2-40B4-BE49-F238E27FC236}">
                <a16:creationId xmlns:a16="http://schemas.microsoft.com/office/drawing/2014/main" id="{6A467356-065C-F548-9B7F-0270319077E5}"/>
              </a:ext>
            </a:extLst>
          </p:cNvPr>
          <p:cNvGrpSpPr>
            <a:grpSpLocks/>
          </p:cNvGrpSpPr>
          <p:nvPr/>
        </p:nvGrpSpPr>
        <p:grpSpPr bwMode="auto">
          <a:xfrm>
            <a:off x="690563" y="3505200"/>
            <a:ext cx="1355725" cy="381000"/>
            <a:chOff x="435" y="2208"/>
            <a:chExt cx="854" cy="240"/>
          </a:xfrm>
        </p:grpSpPr>
        <p:grpSp>
          <p:nvGrpSpPr>
            <p:cNvPr id="19732" name="Group 81">
              <a:extLst>
                <a:ext uri="{FF2B5EF4-FFF2-40B4-BE49-F238E27FC236}">
                  <a16:creationId xmlns:a16="http://schemas.microsoft.com/office/drawing/2014/main" id="{A8B68A21-EFFC-BF48-BFA6-EABCDE89E87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905" y="2352"/>
              <a:ext cx="384" cy="96"/>
              <a:chOff x="1104" y="2352"/>
              <a:chExt cx="384" cy="96"/>
            </a:xfrm>
          </p:grpSpPr>
          <p:sp>
            <p:nvSpPr>
              <p:cNvPr id="19734" name="Line 82">
                <a:extLst>
                  <a:ext uri="{FF2B5EF4-FFF2-40B4-BE49-F238E27FC236}">
                    <a16:creationId xmlns:a16="http://schemas.microsoft.com/office/drawing/2014/main" id="{4CF5F5EF-8D88-A345-BD20-C2DBC5F620F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1104" y="2352"/>
                <a:ext cx="192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735" name="Line 83">
                <a:extLst>
                  <a:ext uri="{FF2B5EF4-FFF2-40B4-BE49-F238E27FC236}">
                    <a16:creationId xmlns:a16="http://schemas.microsoft.com/office/drawing/2014/main" id="{F02E01E4-3FF1-2343-849F-3CCB58495EC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296" y="2352"/>
                <a:ext cx="192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19733" name="Text Box 84">
              <a:extLst>
                <a:ext uri="{FF2B5EF4-FFF2-40B4-BE49-F238E27FC236}">
                  <a16:creationId xmlns:a16="http://schemas.microsoft.com/office/drawing/2014/main" id="{1446C912-55C3-034A-8C69-84584BDEF60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35" y="2208"/>
              <a:ext cx="374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rgbClr val="EB641B"/>
                </a:buClr>
                <a:buSzPct val="95000"/>
                <a:buFont typeface="Wingdings 2" pitchFamily="2" charset="2"/>
                <a:buChar char=""/>
                <a:defRPr sz="22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1"/>
                </a:buClr>
                <a:buSzPct val="85000"/>
                <a:buFont typeface="Wingdings 2" pitchFamily="2" charset="2"/>
                <a:buChar char=""/>
                <a:defRPr sz="20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 2" pitchFamily="2" charset="2"/>
                <a:buChar char=""/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rgbClr val="EB641B"/>
                </a:buClr>
                <a:buSzPct val="65000"/>
                <a:buFont typeface="Wingdings 2" pitchFamily="2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rgbClr val="39639D"/>
                </a:buClr>
                <a:buSzPct val="65000"/>
                <a:buFont typeface="Wingdings 2" pitchFamily="2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itchFamily="2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itchFamily="2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itchFamily="2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itchFamily="2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800">
                  <a:latin typeface="Tahoma" panose="020B0604030504040204" pitchFamily="34" charset="0"/>
                </a:rPr>
                <a:t>split</a:t>
              </a:r>
            </a:p>
          </p:txBody>
        </p:sp>
      </p:grpSp>
      <p:graphicFrame>
        <p:nvGraphicFramePr>
          <p:cNvPr id="311381" name="Group 85">
            <a:extLst>
              <a:ext uri="{FF2B5EF4-FFF2-40B4-BE49-F238E27FC236}">
                <a16:creationId xmlns:a16="http://schemas.microsoft.com/office/drawing/2014/main" id="{EE739715-AAFF-9F4D-A9D5-049E8369F66A}"/>
              </a:ext>
            </a:extLst>
          </p:cNvPr>
          <p:cNvGraphicFramePr>
            <a:graphicFrameLocks noGrp="1"/>
          </p:cNvGraphicFramePr>
          <p:nvPr/>
        </p:nvGraphicFramePr>
        <p:xfrm>
          <a:off x="3257550" y="3276600"/>
          <a:ext cx="920750" cy="396875"/>
        </p:xfrm>
        <a:graphic>
          <a:graphicData uri="http://schemas.openxmlformats.org/drawingml/2006/table">
            <a:tbl>
              <a:tblPr/>
              <a:tblGrid>
                <a:gridCol w="4603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603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968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12</a:t>
                      </a:r>
                    </a:p>
                  </a:txBody>
                  <a:tcPr marT="45793" marB="4579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-4</a:t>
                      </a:r>
                    </a:p>
                  </a:txBody>
                  <a:tcPr marT="45793" marB="4579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311389" name="Group 93">
            <a:extLst>
              <a:ext uri="{FF2B5EF4-FFF2-40B4-BE49-F238E27FC236}">
                <a16:creationId xmlns:a16="http://schemas.microsoft.com/office/drawing/2014/main" id="{BA084CC2-0E5A-ED45-BF26-3FC9B1AB5F04}"/>
              </a:ext>
            </a:extLst>
          </p:cNvPr>
          <p:cNvGraphicFramePr>
            <a:graphicFrameLocks noGrp="1"/>
          </p:cNvGraphicFramePr>
          <p:nvPr/>
        </p:nvGraphicFramePr>
        <p:xfrm>
          <a:off x="3095625" y="3948113"/>
          <a:ext cx="460375" cy="396875"/>
        </p:xfrm>
        <a:graphic>
          <a:graphicData uri="http://schemas.openxmlformats.org/drawingml/2006/table">
            <a:tbl>
              <a:tblPr/>
              <a:tblGrid>
                <a:gridCol w="4603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968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12</a:t>
                      </a:r>
                    </a:p>
                  </a:txBody>
                  <a:tcPr marT="45793" marB="4579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311395" name="Group 99">
            <a:extLst>
              <a:ext uri="{FF2B5EF4-FFF2-40B4-BE49-F238E27FC236}">
                <a16:creationId xmlns:a16="http://schemas.microsoft.com/office/drawing/2014/main" id="{2B960A15-428F-6347-A033-77A9783000CA}"/>
              </a:ext>
            </a:extLst>
          </p:cNvPr>
          <p:cNvGraphicFramePr>
            <a:graphicFrameLocks noGrp="1"/>
          </p:cNvGraphicFramePr>
          <p:nvPr/>
        </p:nvGraphicFramePr>
        <p:xfrm>
          <a:off x="3860800" y="3948113"/>
          <a:ext cx="460375" cy="396875"/>
        </p:xfrm>
        <a:graphic>
          <a:graphicData uri="http://schemas.openxmlformats.org/drawingml/2006/table">
            <a:tbl>
              <a:tblPr/>
              <a:tblGrid>
                <a:gridCol w="4603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968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-4</a:t>
                      </a:r>
                    </a:p>
                  </a:txBody>
                  <a:tcPr marT="45793" marB="4579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311401" name="Group 105">
            <a:extLst>
              <a:ext uri="{FF2B5EF4-FFF2-40B4-BE49-F238E27FC236}">
                <a16:creationId xmlns:a16="http://schemas.microsoft.com/office/drawing/2014/main" id="{21BD1A25-204E-3141-A102-054C8C2DACC3}"/>
              </a:ext>
            </a:extLst>
          </p:cNvPr>
          <p:cNvGraphicFramePr>
            <a:graphicFrameLocks noGrp="1"/>
          </p:cNvGraphicFramePr>
          <p:nvPr/>
        </p:nvGraphicFramePr>
        <p:xfrm>
          <a:off x="3254375" y="4633913"/>
          <a:ext cx="920750" cy="396875"/>
        </p:xfrm>
        <a:graphic>
          <a:graphicData uri="http://schemas.openxmlformats.org/drawingml/2006/table">
            <a:tbl>
              <a:tblPr/>
              <a:tblGrid>
                <a:gridCol w="4603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603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968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-4</a:t>
                      </a:r>
                    </a:p>
                  </a:txBody>
                  <a:tcPr marT="45793" marB="4579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12</a:t>
                      </a:r>
                    </a:p>
                  </a:txBody>
                  <a:tcPr marT="45793" marB="4579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pSp>
        <p:nvGrpSpPr>
          <p:cNvPr id="6" name="Group 113">
            <a:extLst>
              <a:ext uri="{FF2B5EF4-FFF2-40B4-BE49-F238E27FC236}">
                <a16:creationId xmlns:a16="http://schemas.microsoft.com/office/drawing/2014/main" id="{A30A8386-6BA1-CF47-A886-4EF846B889B9}"/>
              </a:ext>
            </a:extLst>
          </p:cNvPr>
          <p:cNvGrpSpPr>
            <a:grpSpLocks/>
          </p:cNvGrpSpPr>
          <p:nvPr/>
        </p:nvGrpSpPr>
        <p:grpSpPr bwMode="auto">
          <a:xfrm>
            <a:off x="2427288" y="4343400"/>
            <a:ext cx="1665287" cy="366713"/>
            <a:chOff x="1529" y="2736"/>
            <a:chExt cx="1049" cy="231"/>
          </a:xfrm>
        </p:grpSpPr>
        <p:grpSp>
          <p:nvGrpSpPr>
            <p:cNvPr id="19728" name="Group 114">
              <a:extLst>
                <a:ext uri="{FF2B5EF4-FFF2-40B4-BE49-F238E27FC236}">
                  <a16:creationId xmlns:a16="http://schemas.microsoft.com/office/drawing/2014/main" id="{04DCF7C3-4B51-3840-A902-3B64FDDCA73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098" y="2736"/>
              <a:ext cx="480" cy="144"/>
              <a:chOff x="2297" y="2736"/>
              <a:chExt cx="480" cy="144"/>
            </a:xfrm>
          </p:grpSpPr>
          <p:sp>
            <p:nvSpPr>
              <p:cNvPr id="19730" name="Line 115">
                <a:extLst>
                  <a:ext uri="{FF2B5EF4-FFF2-40B4-BE49-F238E27FC236}">
                    <a16:creationId xmlns:a16="http://schemas.microsoft.com/office/drawing/2014/main" id="{32D9DF96-AF5A-AD4C-B8A5-1C241076141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297" y="2736"/>
                <a:ext cx="192" cy="1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731" name="Line 116">
                <a:extLst>
                  <a:ext uri="{FF2B5EF4-FFF2-40B4-BE49-F238E27FC236}">
                    <a16:creationId xmlns:a16="http://schemas.microsoft.com/office/drawing/2014/main" id="{ECA214FF-8667-A040-ADA6-A4B7AE28895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2585" y="2736"/>
                <a:ext cx="192" cy="1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19729" name="Text Box 117">
              <a:extLst>
                <a:ext uri="{FF2B5EF4-FFF2-40B4-BE49-F238E27FC236}">
                  <a16:creationId xmlns:a16="http://schemas.microsoft.com/office/drawing/2014/main" id="{DC7936EA-56B9-DD4F-880A-5C9B55E5AC9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529" y="2736"/>
              <a:ext cx="521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rgbClr val="EB641B"/>
                </a:buClr>
                <a:buSzPct val="95000"/>
                <a:buFont typeface="Wingdings 2" pitchFamily="2" charset="2"/>
                <a:buChar char=""/>
                <a:defRPr sz="22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1"/>
                </a:buClr>
                <a:buSzPct val="85000"/>
                <a:buFont typeface="Wingdings 2" pitchFamily="2" charset="2"/>
                <a:buChar char=""/>
                <a:defRPr sz="20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 2" pitchFamily="2" charset="2"/>
                <a:buChar char=""/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rgbClr val="EB641B"/>
                </a:buClr>
                <a:buSzPct val="65000"/>
                <a:buFont typeface="Wingdings 2" pitchFamily="2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rgbClr val="39639D"/>
                </a:buClr>
                <a:buSzPct val="65000"/>
                <a:buFont typeface="Wingdings 2" pitchFamily="2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itchFamily="2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itchFamily="2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itchFamily="2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itchFamily="2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800">
                  <a:latin typeface="Tahoma" panose="020B0604030504040204" pitchFamily="34" charset="0"/>
                </a:rPr>
                <a:t>merge</a:t>
              </a:r>
            </a:p>
          </p:txBody>
        </p:sp>
      </p:grpSp>
      <p:grpSp>
        <p:nvGrpSpPr>
          <p:cNvPr id="8" name="Group 118">
            <a:extLst>
              <a:ext uri="{FF2B5EF4-FFF2-40B4-BE49-F238E27FC236}">
                <a16:creationId xmlns:a16="http://schemas.microsoft.com/office/drawing/2014/main" id="{217224D5-7E06-C948-AC6B-2B9CA236C5D5}"/>
              </a:ext>
            </a:extLst>
          </p:cNvPr>
          <p:cNvGrpSpPr>
            <a:grpSpLocks/>
          </p:cNvGrpSpPr>
          <p:nvPr/>
        </p:nvGrpSpPr>
        <p:grpSpPr bwMode="auto">
          <a:xfrm>
            <a:off x="2660650" y="3505200"/>
            <a:ext cx="1355725" cy="381000"/>
            <a:chOff x="1676" y="2208"/>
            <a:chExt cx="854" cy="240"/>
          </a:xfrm>
        </p:grpSpPr>
        <p:grpSp>
          <p:nvGrpSpPr>
            <p:cNvPr id="19724" name="Group 119">
              <a:extLst>
                <a:ext uri="{FF2B5EF4-FFF2-40B4-BE49-F238E27FC236}">
                  <a16:creationId xmlns:a16="http://schemas.microsoft.com/office/drawing/2014/main" id="{53F6EB3B-7FFB-D945-8113-FE71570CD36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146" y="2352"/>
              <a:ext cx="384" cy="96"/>
              <a:chOff x="2345" y="2352"/>
              <a:chExt cx="384" cy="96"/>
            </a:xfrm>
          </p:grpSpPr>
          <p:sp>
            <p:nvSpPr>
              <p:cNvPr id="19726" name="Line 120">
                <a:extLst>
                  <a:ext uri="{FF2B5EF4-FFF2-40B4-BE49-F238E27FC236}">
                    <a16:creationId xmlns:a16="http://schemas.microsoft.com/office/drawing/2014/main" id="{0607336B-4104-D244-8651-F47F4978984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2345" y="2352"/>
                <a:ext cx="192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727" name="Line 121">
                <a:extLst>
                  <a:ext uri="{FF2B5EF4-FFF2-40B4-BE49-F238E27FC236}">
                    <a16:creationId xmlns:a16="http://schemas.microsoft.com/office/drawing/2014/main" id="{5292A950-A2AD-FB40-BD68-93ADC719A9A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537" y="2352"/>
                <a:ext cx="192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19725" name="Text Box 122">
              <a:extLst>
                <a:ext uri="{FF2B5EF4-FFF2-40B4-BE49-F238E27FC236}">
                  <a16:creationId xmlns:a16="http://schemas.microsoft.com/office/drawing/2014/main" id="{0FB0C48D-C5A5-4E46-B895-2C9DA9BB82D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676" y="2208"/>
              <a:ext cx="374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rgbClr val="EB641B"/>
                </a:buClr>
                <a:buSzPct val="95000"/>
                <a:buFont typeface="Wingdings 2" pitchFamily="2" charset="2"/>
                <a:buChar char=""/>
                <a:defRPr sz="22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1"/>
                </a:buClr>
                <a:buSzPct val="85000"/>
                <a:buFont typeface="Wingdings 2" pitchFamily="2" charset="2"/>
                <a:buChar char=""/>
                <a:defRPr sz="20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 2" pitchFamily="2" charset="2"/>
                <a:buChar char=""/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rgbClr val="EB641B"/>
                </a:buClr>
                <a:buSzPct val="65000"/>
                <a:buFont typeface="Wingdings 2" pitchFamily="2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rgbClr val="39639D"/>
                </a:buClr>
                <a:buSzPct val="65000"/>
                <a:buFont typeface="Wingdings 2" pitchFamily="2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itchFamily="2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itchFamily="2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itchFamily="2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itchFamily="2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800">
                  <a:latin typeface="Tahoma" panose="020B0604030504040204" pitchFamily="34" charset="0"/>
                </a:rPr>
                <a:t>split</a:t>
              </a:r>
            </a:p>
          </p:txBody>
        </p:sp>
      </p:grpSp>
      <p:grpSp>
        <p:nvGrpSpPr>
          <p:cNvPr id="10" name="Group 123">
            <a:extLst>
              <a:ext uri="{FF2B5EF4-FFF2-40B4-BE49-F238E27FC236}">
                <a16:creationId xmlns:a16="http://schemas.microsoft.com/office/drawing/2014/main" id="{D4B41A6B-7F86-E24D-9DA0-00377D4453A8}"/>
              </a:ext>
            </a:extLst>
          </p:cNvPr>
          <p:cNvGrpSpPr>
            <a:grpSpLocks/>
          </p:cNvGrpSpPr>
          <p:nvPr/>
        </p:nvGrpSpPr>
        <p:grpSpPr bwMode="auto">
          <a:xfrm>
            <a:off x="1223963" y="2819400"/>
            <a:ext cx="2422525" cy="381000"/>
            <a:chOff x="771" y="1776"/>
            <a:chExt cx="1526" cy="240"/>
          </a:xfrm>
        </p:grpSpPr>
        <p:sp>
          <p:nvSpPr>
            <p:cNvPr id="19720" name="Text Box 124">
              <a:extLst>
                <a:ext uri="{FF2B5EF4-FFF2-40B4-BE49-F238E27FC236}">
                  <a16:creationId xmlns:a16="http://schemas.microsoft.com/office/drawing/2014/main" id="{EB569F25-F025-8D45-8225-11A92B9C68F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71" y="1776"/>
              <a:ext cx="374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rgbClr val="EB641B"/>
                </a:buClr>
                <a:buSzPct val="95000"/>
                <a:buFont typeface="Wingdings 2" pitchFamily="2" charset="2"/>
                <a:buChar char=""/>
                <a:defRPr sz="22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1"/>
                </a:buClr>
                <a:buSzPct val="85000"/>
                <a:buFont typeface="Wingdings 2" pitchFamily="2" charset="2"/>
                <a:buChar char=""/>
                <a:defRPr sz="20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 2" pitchFamily="2" charset="2"/>
                <a:buChar char=""/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rgbClr val="EB641B"/>
                </a:buClr>
                <a:buSzPct val="65000"/>
                <a:buFont typeface="Wingdings 2" pitchFamily="2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rgbClr val="39639D"/>
                </a:buClr>
                <a:buSzPct val="65000"/>
                <a:buFont typeface="Wingdings 2" pitchFamily="2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itchFamily="2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itchFamily="2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itchFamily="2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itchFamily="2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800">
                  <a:latin typeface="Tahoma" panose="020B0604030504040204" pitchFamily="34" charset="0"/>
                </a:rPr>
                <a:t>split</a:t>
              </a:r>
            </a:p>
          </p:txBody>
        </p:sp>
        <p:grpSp>
          <p:nvGrpSpPr>
            <p:cNvPr id="19721" name="Group 125">
              <a:extLst>
                <a:ext uri="{FF2B5EF4-FFF2-40B4-BE49-F238E27FC236}">
                  <a16:creationId xmlns:a16="http://schemas.microsoft.com/office/drawing/2014/main" id="{EDEB5CBD-0B7E-FF4A-8171-41889BE0B92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145" y="1872"/>
              <a:ext cx="1152" cy="144"/>
              <a:chOff x="1344" y="1872"/>
              <a:chExt cx="1152" cy="144"/>
            </a:xfrm>
          </p:grpSpPr>
          <p:sp>
            <p:nvSpPr>
              <p:cNvPr id="19722" name="Line 126">
                <a:extLst>
                  <a:ext uri="{FF2B5EF4-FFF2-40B4-BE49-F238E27FC236}">
                    <a16:creationId xmlns:a16="http://schemas.microsoft.com/office/drawing/2014/main" id="{9FB02811-E30E-EC42-B919-10616E1F649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1344" y="1872"/>
                <a:ext cx="576" cy="1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723" name="Line 127">
                <a:extLst>
                  <a:ext uri="{FF2B5EF4-FFF2-40B4-BE49-F238E27FC236}">
                    <a16:creationId xmlns:a16="http://schemas.microsoft.com/office/drawing/2014/main" id="{A4EA2BFF-0F3F-CB4E-A3DC-2B530B09625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920" y="1872"/>
                <a:ext cx="576" cy="1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</p:grpSp>
      <p:graphicFrame>
        <p:nvGraphicFramePr>
          <p:cNvPr id="311424" name="Group 128">
            <a:extLst>
              <a:ext uri="{FF2B5EF4-FFF2-40B4-BE49-F238E27FC236}">
                <a16:creationId xmlns:a16="http://schemas.microsoft.com/office/drawing/2014/main" id="{5ACD9356-613A-5246-887D-ADF5ECB8E6E5}"/>
              </a:ext>
            </a:extLst>
          </p:cNvPr>
          <p:cNvGraphicFramePr>
            <a:graphicFrameLocks noGrp="1"/>
          </p:cNvGraphicFramePr>
          <p:nvPr/>
        </p:nvGraphicFramePr>
        <p:xfrm>
          <a:off x="1817688" y="5319713"/>
          <a:ext cx="1841500" cy="396875"/>
        </p:xfrm>
        <a:graphic>
          <a:graphicData uri="http://schemas.openxmlformats.org/drawingml/2006/table">
            <a:tbl>
              <a:tblPr/>
              <a:tblGrid>
                <a:gridCol w="4603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603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6037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6037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968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-4</a:t>
                      </a:r>
                    </a:p>
                  </a:txBody>
                  <a:tcPr marT="45793" marB="4579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12</a:t>
                      </a:r>
                    </a:p>
                  </a:txBody>
                  <a:tcPr marT="45793" marB="4579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18</a:t>
                      </a:r>
                    </a:p>
                  </a:txBody>
                  <a:tcPr marT="45793" marB="4579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22</a:t>
                      </a:r>
                    </a:p>
                  </a:txBody>
                  <a:tcPr marT="45793" marB="4579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311436" name="Group 140">
            <a:extLst>
              <a:ext uri="{FF2B5EF4-FFF2-40B4-BE49-F238E27FC236}">
                <a16:creationId xmlns:a16="http://schemas.microsoft.com/office/drawing/2014/main" id="{2D6E4A24-8DCF-7349-A814-42E2A90A37FD}"/>
              </a:ext>
            </a:extLst>
          </p:cNvPr>
          <p:cNvGraphicFramePr>
            <a:graphicFrameLocks noGrp="1"/>
          </p:cNvGraphicFramePr>
          <p:nvPr/>
        </p:nvGraphicFramePr>
        <p:xfrm>
          <a:off x="6088063" y="2562225"/>
          <a:ext cx="1841500" cy="396875"/>
        </p:xfrm>
        <a:graphic>
          <a:graphicData uri="http://schemas.openxmlformats.org/drawingml/2006/table">
            <a:tbl>
              <a:tblPr/>
              <a:tblGrid>
                <a:gridCol w="4603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603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6037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6037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968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58</a:t>
                      </a:r>
                    </a:p>
                  </a:txBody>
                  <a:tcPr marT="45793" marB="4579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7</a:t>
                      </a:r>
                    </a:p>
                  </a:txBody>
                  <a:tcPr marT="45793" marB="4579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31</a:t>
                      </a:r>
                    </a:p>
                  </a:txBody>
                  <a:tcPr marT="45793" marB="4579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42</a:t>
                      </a:r>
                    </a:p>
                  </a:txBody>
                  <a:tcPr marT="45793" marB="4579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311448" name="Group 152">
            <a:extLst>
              <a:ext uri="{FF2B5EF4-FFF2-40B4-BE49-F238E27FC236}">
                <a16:creationId xmlns:a16="http://schemas.microsoft.com/office/drawing/2014/main" id="{3EF2FD37-7829-134E-89DD-799530E12DFD}"/>
              </a:ext>
            </a:extLst>
          </p:cNvPr>
          <p:cNvGraphicFramePr>
            <a:graphicFrameLocks noGrp="1"/>
          </p:cNvGraphicFramePr>
          <p:nvPr/>
        </p:nvGraphicFramePr>
        <p:xfrm>
          <a:off x="5554663" y="3276600"/>
          <a:ext cx="920750" cy="396875"/>
        </p:xfrm>
        <a:graphic>
          <a:graphicData uri="http://schemas.openxmlformats.org/drawingml/2006/table">
            <a:tbl>
              <a:tblPr/>
              <a:tblGrid>
                <a:gridCol w="4603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603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968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58</a:t>
                      </a:r>
                    </a:p>
                  </a:txBody>
                  <a:tcPr marT="45793" marB="4579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7</a:t>
                      </a:r>
                    </a:p>
                  </a:txBody>
                  <a:tcPr marT="45793" marB="4579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311456" name="Group 160">
            <a:extLst>
              <a:ext uri="{FF2B5EF4-FFF2-40B4-BE49-F238E27FC236}">
                <a16:creationId xmlns:a16="http://schemas.microsoft.com/office/drawing/2014/main" id="{F939287A-155D-B34B-AEC4-D853E2241586}"/>
              </a:ext>
            </a:extLst>
          </p:cNvPr>
          <p:cNvGraphicFramePr>
            <a:graphicFrameLocks noGrp="1"/>
          </p:cNvGraphicFramePr>
          <p:nvPr/>
        </p:nvGraphicFramePr>
        <p:xfrm>
          <a:off x="5392738" y="3948113"/>
          <a:ext cx="460375" cy="396875"/>
        </p:xfrm>
        <a:graphic>
          <a:graphicData uri="http://schemas.openxmlformats.org/drawingml/2006/table">
            <a:tbl>
              <a:tblPr/>
              <a:tblGrid>
                <a:gridCol w="4603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968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58</a:t>
                      </a:r>
                    </a:p>
                  </a:txBody>
                  <a:tcPr marT="45793" marB="4579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311462" name="Group 166">
            <a:extLst>
              <a:ext uri="{FF2B5EF4-FFF2-40B4-BE49-F238E27FC236}">
                <a16:creationId xmlns:a16="http://schemas.microsoft.com/office/drawing/2014/main" id="{6F24A9C6-4996-244D-B579-F3C7FA5324F7}"/>
              </a:ext>
            </a:extLst>
          </p:cNvPr>
          <p:cNvGraphicFramePr>
            <a:graphicFrameLocks noGrp="1"/>
          </p:cNvGraphicFramePr>
          <p:nvPr/>
        </p:nvGraphicFramePr>
        <p:xfrm>
          <a:off x="6157913" y="3948113"/>
          <a:ext cx="460375" cy="396875"/>
        </p:xfrm>
        <a:graphic>
          <a:graphicData uri="http://schemas.openxmlformats.org/drawingml/2006/table">
            <a:tbl>
              <a:tblPr/>
              <a:tblGrid>
                <a:gridCol w="4603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968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7</a:t>
                      </a:r>
                    </a:p>
                  </a:txBody>
                  <a:tcPr marT="45793" marB="4579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311468" name="Group 172">
            <a:extLst>
              <a:ext uri="{FF2B5EF4-FFF2-40B4-BE49-F238E27FC236}">
                <a16:creationId xmlns:a16="http://schemas.microsoft.com/office/drawing/2014/main" id="{1E6BE968-AF50-5147-8811-1CA75F858323}"/>
              </a:ext>
            </a:extLst>
          </p:cNvPr>
          <p:cNvGraphicFramePr>
            <a:graphicFrameLocks noGrp="1"/>
          </p:cNvGraphicFramePr>
          <p:nvPr/>
        </p:nvGraphicFramePr>
        <p:xfrm>
          <a:off x="5551488" y="4633913"/>
          <a:ext cx="920750" cy="396875"/>
        </p:xfrm>
        <a:graphic>
          <a:graphicData uri="http://schemas.openxmlformats.org/drawingml/2006/table">
            <a:tbl>
              <a:tblPr/>
              <a:tblGrid>
                <a:gridCol w="4603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603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968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7</a:t>
                      </a:r>
                    </a:p>
                  </a:txBody>
                  <a:tcPr marT="45793" marB="4579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58</a:t>
                      </a:r>
                    </a:p>
                  </a:txBody>
                  <a:tcPr marT="45793" marB="4579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pSp>
        <p:nvGrpSpPr>
          <p:cNvPr id="12" name="Group 180">
            <a:extLst>
              <a:ext uri="{FF2B5EF4-FFF2-40B4-BE49-F238E27FC236}">
                <a16:creationId xmlns:a16="http://schemas.microsoft.com/office/drawing/2014/main" id="{376FFF6A-DA1B-B44E-B895-1781A2D28588}"/>
              </a:ext>
            </a:extLst>
          </p:cNvPr>
          <p:cNvGrpSpPr>
            <a:grpSpLocks/>
          </p:cNvGrpSpPr>
          <p:nvPr/>
        </p:nvGrpSpPr>
        <p:grpSpPr bwMode="auto">
          <a:xfrm>
            <a:off x="4724400" y="4343400"/>
            <a:ext cx="1665288" cy="366713"/>
            <a:chOff x="2976" y="2736"/>
            <a:chExt cx="1049" cy="231"/>
          </a:xfrm>
        </p:grpSpPr>
        <p:grpSp>
          <p:nvGrpSpPr>
            <p:cNvPr id="19716" name="Group 181">
              <a:extLst>
                <a:ext uri="{FF2B5EF4-FFF2-40B4-BE49-F238E27FC236}">
                  <a16:creationId xmlns:a16="http://schemas.microsoft.com/office/drawing/2014/main" id="{FABDC6C4-2AA1-6042-91F0-E1ECB945764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545" y="2736"/>
              <a:ext cx="480" cy="144"/>
              <a:chOff x="1056" y="2736"/>
              <a:chExt cx="480" cy="144"/>
            </a:xfrm>
          </p:grpSpPr>
          <p:sp>
            <p:nvSpPr>
              <p:cNvPr id="19718" name="Line 182">
                <a:extLst>
                  <a:ext uri="{FF2B5EF4-FFF2-40B4-BE49-F238E27FC236}">
                    <a16:creationId xmlns:a16="http://schemas.microsoft.com/office/drawing/2014/main" id="{AA08C3DA-D96F-B748-BC3B-AA91B172726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56" y="2736"/>
                <a:ext cx="192" cy="1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719" name="Line 183">
                <a:extLst>
                  <a:ext uri="{FF2B5EF4-FFF2-40B4-BE49-F238E27FC236}">
                    <a16:creationId xmlns:a16="http://schemas.microsoft.com/office/drawing/2014/main" id="{58CFAD48-B1CD-3A4E-9BC1-FDB8E0AC842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1344" y="2736"/>
                <a:ext cx="192" cy="1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19717" name="Text Box 184">
              <a:extLst>
                <a:ext uri="{FF2B5EF4-FFF2-40B4-BE49-F238E27FC236}">
                  <a16:creationId xmlns:a16="http://schemas.microsoft.com/office/drawing/2014/main" id="{6AD7DB66-08AB-154A-86C7-EA62EB01348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976" y="2736"/>
              <a:ext cx="521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rgbClr val="EB641B"/>
                </a:buClr>
                <a:buSzPct val="95000"/>
                <a:buFont typeface="Wingdings 2" pitchFamily="2" charset="2"/>
                <a:buChar char=""/>
                <a:defRPr sz="22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1"/>
                </a:buClr>
                <a:buSzPct val="85000"/>
                <a:buFont typeface="Wingdings 2" pitchFamily="2" charset="2"/>
                <a:buChar char=""/>
                <a:defRPr sz="20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 2" pitchFamily="2" charset="2"/>
                <a:buChar char=""/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rgbClr val="EB641B"/>
                </a:buClr>
                <a:buSzPct val="65000"/>
                <a:buFont typeface="Wingdings 2" pitchFamily="2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rgbClr val="39639D"/>
                </a:buClr>
                <a:buSzPct val="65000"/>
                <a:buFont typeface="Wingdings 2" pitchFamily="2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itchFamily="2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itchFamily="2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itchFamily="2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itchFamily="2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800">
                  <a:latin typeface="Tahoma" panose="020B0604030504040204" pitchFamily="34" charset="0"/>
                </a:rPr>
                <a:t>merge</a:t>
              </a:r>
            </a:p>
          </p:txBody>
        </p:sp>
      </p:grpSp>
      <p:grpSp>
        <p:nvGrpSpPr>
          <p:cNvPr id="14" name="Group 185">
            <a:extLst>
              <a:ext uri="{FF2B5EF4-FFF2-40B4-BE49-F238E27FC236}">
                <a16:creationId xmlns:a16="http://schemas.microsoft.com/office/drawing/2014/main" id="{25DB2D6B-9967-9640-8B20-7E2CD5DA5F0B}"/>
              </a:ext>
            </a:extLst>
          </p:cNvPr>
          <p:cNvGrpSpPr>
            <a:grpSpLocks/>
          </p:cNvGrpSpPr>
          <p:nvPr/>
        </p:nvGrpSpPr>
        <p:grpSpPr bwMode="auto">
          <a:xfrm>
            <a:off x="4957763" y="3505200"/>
            <a:ext cx="1355725" cy="381000"/>
            <a:chOff x="3123" y="2208"/>
            <a:chExt cx="854" cy="240"/>
          </a:xfrm>
        </p:grpSpPr>
        <p:grpSp>
          <p:nvGrpSpPr>
            <p:cNvPr id="19712" name="Group 186">
              <a:extLst>
                <a:ext uri="{FF2B5EF4-FFF2-40B4-BE49-F238E27FC236}">
                  <a16:creationId xmlns:a16="http://schemas.microsoft.com/office/drawing/2014/main" id="{59EDB0F1-B365-424F-9968-E4E3D400BFE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593" y="2352"/>
              <a:ext cx="384" cy="96"/>
              <a:chOff x="1104" y="2352"/>
              <a:chExt cx="384" cy="96"/>
            </a:xfrm>
          </p:grpSpPr>
          <p:sp>
            <p:nvSpPr>
              <p:cNvPr id="19714" name="Line 187">
                <a:extLst>
                  <a:ext uri="{FF2B5EF4-FFF2-40B4-BE49-F238E27FC236}">
                    <a16:creationId xmlns:a16="http://schemas.microsoft.com/office/drawing/2014/main" id="{6E1225C9-EAB1-304D-8E49-239085B7D13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1104" y="2352"/>
                <a:ext cx="192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715" name="Line 188">
                <a:extLst>
                  <a:ext uri="{FF2B5EF4-FFF2-40B4-BE49-F238E27FC236}">
                    <a16:creationId xmlns:a16="http://schemas.microsoft.com/office/drawing/2014/main" id="{B23A9BA1-7DEA-474C-8922-51A06E8FB30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296" y="2352"/>
                <a:ext cx="192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19713" name="Text Box 189">
              <a:extLst>
                <a:ext uri="{FF2B5EF4-FFF2-40B4-BE49-F238E27FC236}">
                  <a16:creationId xmlns:a16="http://schemas.microsoft.com/office/drawing/2014/main" id="{B35AB489-166D-E04C-9B44-DD97A0F6BC7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123" y="2208"/>
              <a:ext cx="374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rgbClr val="EB641B"/>
                </a:buClr>
                <a:buSzPct val="95000"/>
                <a:buFont typeface="Wingdings 2" pitchFamily="2" charset="2"/>
                <a:buChar char=""/>
                <a:defRPr sz="22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1"/>
                </a:buClr>
                <a:buSzPct val="85000"/>
                <a:buFont typeface="Wingdings 2" pitchFamily="2" charset="2"/>
                <a:buChar char=""/>
                <a:defRPr sz="20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 2" pitchFamily="2" charset="2"/>
                <a:buChar char=""/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rgbClr val="EB641B"/>
                </a:buClr>
                <a:buSzPct val="65000"/>
                <a:buFont typeface="Wingdings 2" pitchFamily="2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rgbClr val="39639D"/>
                </a:buClr>
                <a:buSzPct val="65000"/>
                <a:buFont typeface="Wingdings 2" pitchFamily="2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itchFamily="2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itchFamily="2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itchFamily="2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itchFamily="2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800">
                  <a:latin typeface="Tahoma" panose="020B0604030504040204" pitchFamily="34" charset="0"/>
                </a:rPr>
                <a:t>split</a:t>
              </a:r>
            </a:p>
          </p:txBody>
        </p:sp>
      </p:grpSp>
      <p:graphicFrame>
        <p:nvGraphicFramePr>
          <p:cNvPr id="311486" name="Group 190">
            <a:extLst>
              <a:ext uri="{FF2B5EF4-FFF2-40B4-BE49-F238E27FC236}">
                <a16:creationId xmlns:a16="http://schemas.microsoft.com/office/drawing/2014/main" id="{81162C3E-5A1A-8341-A326-877FF794C75B}"/>
              </a:ext>
            </a:extLst>
          </p:cNvPr>
          <p:cNvGraphicFramePr>
            <a:graphicFrameLocks noGrp="1"/>
          </p:cNvGraphicFramePr>
          <p:nvPr/>
        </p:nvGraphicFramePr>
        <p:xfrm>
          <a:off x="7524750" y="3276600"/>
          <a:ext cx="920750" cy="396875"/>
        </p:xfrm>
        <a:graphic>
          <a:graphicData uri="http://schemas.openxmlformats.org/drawingml/2006/table">
            <a:tbl>
              <a:tblPr/>
              <a:tblGrid>
                <a:gridCol w="4603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603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968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31</a:t>
                      </a:r>
                    </a:p>
                  </a:txBody>
                  <a:tcPr marT="45793" marB="4579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42</a:t>
                      </a:r>
                    </a:p>
                  </a:txBody>
                  <a:tcPr marT="45793" marB="4579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311494" name="Group 198">
            <a:extLst>
              <a:ext uri="{FF2B5EF4-FFF2-40B4-BE49-F238E27FC236}">
                <a16:creationId xmlns:a16="http://schemas.microsoft.com/office/drawing/2014/main" id="{6DD9B25B-A690-A14A-8162-C270A2EC6571}"/>
              </a:ext>
            </a:extLst>
          </p:cNvPr>
          <p:cNvGraphicFramePr>
            <a:graphicFrameLocks noGrp="1"/>
          </p:cNvGraphicFramePr>
          <p:nvPr/>
        </p:nvGraphicFramePr>
        <p:xfrm>
          <a:off x="7362825" y="3948113"/>
          <a:ext cx="460375" cy="396875"/>
        </p:xfrm>
        <a:graphic>
          <a:graphicData uri="http://schemas.openxmlformats.org/drawingml/2006/table">
            <a:tbl>
              <a:tblPr/>
              <a:tblGrid>
                <a:gridCol w="4603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968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31</a:t>
                      </a:r>
                    </a:p>
                  </a:txBody>
                  <a:tcPr marT="45793" marB="4579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311500" name="Group 204">
            <a:extLst>
              <a:ext uri="{FF2B5EF4-FFF2-40B4-BE49-F238E27FC236}">
                <a16:creationId xmlns:a16="http://schemas.microsoft.com/office/drawing/2014/main" id="{28325CCF-3366-1B4A-9A94-B1C22B34E264}"/>
              </a:ext>
            </a:extLst>
          </p:cNvPr>
          <p:cNvGraphicFramePr>
            <a:graphicFrameLocks noGrp="1"/>
          </p:cNvGraphicFramePr>
          <p:nvPr/>
        </p:nvGraphicFramePr>
        <p:xfrm>
          <a:off x="8128000" y="3948113"/>
          <a:ext cx="460375" cy="396875"/>
        </p:xfrm>
        <a:graphic>
          <a:graphicData uri="http://schemas.openxmlformats.org/drawingml/2006/table">
            <a:tbl>
              <a:tblPr/>
              <a:tblGrid>
                <a:gridCol w="4603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968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42</a:t>
                      </a:r>
                    </a:p>
                  </a:txBody>
                  <a:tcPr marT="45793" marB="4579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311506" name="Group 210">
            <a:extLst>
              <a:ext uri="{FF2B5EF4-FFF2-40B4-BE49-F238E27FC236}">
                <a16:creationId xmlns:a16="http://schemas.microsoft.com/office/drawing/2014/main" id="{2FD7B70D-9A62-B449-B1D9-DE9C7ECBFBB2}"/>
              </a:ext>
            </a:extLst>
          </p:cNvPr>
          <p:cNvGraphicFramePr>
            <a:graphicFrameLocks noGrp="1"/>
          </p:cNvGraphicFramePr>
          <p:nvPr/>
        </p:nvGraphicFramePr>
        <p:xfrm>
          <a:off x="7521575" y="4633913"/>
          <a:ext cx="920750" cy="396875"/>
        </p:xfrm>
        <a:graphic>
          <a:graphicData uri="http://schemas.openxmlformats.org/drawingml/2006/table">
            <a:tbl>
              <a:tblPr/>
              <a:tblGrid>
                <a:gridCol w="4603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603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968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31</a:t>
                      </a:r>
                    </a:p>
                  </a:txBody>
                  <a:tcPr marT="45793" marB="4579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42</a:t>
                      </a:r>
                    </a:p>
                  </a:txBody>
                  <a:tcPr marT="45793" marB="4579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pSp>
        <p:nvGrpSpPr>
          <p:cNvPr id="16" name="Group 218">
            <a:extLst>
              <a:ext uri="{FF2B5EF4-FFF2-40B4-BE49-F238E27FC236}">
                <a16:creationId xmlns:a16="http://schemas.microsoft.com/office/drawing/2014/main" id="{00142417-B87A-4341-AEA3-3D3CC099B94D}"/>
              </a:ext>
            </a:extLst>
          </p:cNvPr>
          <p:cNvGrpSpPr>
            <a:grpSpLocks/>
          </p:cNvGrpSpPr>
          <p:nvPr/>
        </p:nvGrpSpPr>
        <p:grpSpPr bwMode="auto">
          <a:xfrm>
            <a:off x="6694488" y="4343400"/>
            <a:ext cx="1665287" cy="366713"/>
            <a:chOff x="4217" y="2736"/>
            <a:chExt cx="1049" cy="231"/>
          </a:xfrm>
        </p:grpSpPr>
        <p:grpSp>
          <p:nvGrpSpPr>
            <p:cNvPr id="19708" name="Group 219">
              <a:extLst>
                <a:ext uri="{FF2B5EF4-FFF2-40B4-BE49-F238E27FC236}">
                  <a16:creationId xmlns:a16="http://schemas.microsoft.com/office/drawing/2014/main" id="{3AD2C247-D5F0-D04A-8F15-3391A0188ED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786" y="2736"/>
              <a:ext cx="480" cy="144"/>
              <a:chOff x="2297" y="2736"/>
              <a:chExt cx="480" cy="144"/>
            </a:xfrm>
          </p:grpSpPr>
          <p:sp>
            <p:nvSpPr>
              <p:cNvPr id="19710" name="Line 220">
                <a:extLst>
                  <a:ext uri="{FF2B5EF4-FFF2-40B4-BE49-F238E27FC236}">
                    <a16:creationId xmlns:a16="http://schemas.microsoft.com/office/drawing/2014/main" id="{B7DE2E54-36A3-CC4F-B3F5-DE699746E38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297" y="2736"/>
                <a:ext cx="192" cy="1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711" name="Line 221">
                <a:extLst>
                  <a:ext uri="{FF2B5EF4-FFF2-40B4-BE49-F238E27FC236}">
                    <a16:creationId xmlns:a16="http://schemas.microsoft.com/office/drawing/2014/main" id="{10DCBC78-FF42-5348-A1D5-E057D9E1159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2585" y="2736"/>
                <a:ext cx="192" cy="1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19709" name="Text Box 222">
              <a:extLst>
                <a:ext uri="{FF2B5EF4-FFF2-40B4-BE49-F238E27FC236}">
                  <a16:creationId xmlns:a16="http://schemas.microsoft.com/office/drawing/2014/main" id="{78F6CB35-E9FA-494F-9150-C03650A7C58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217" y="2736"/>
              <a:ext cx="521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rgbClr val="EB641B"/>
                </a:buClr>
                <a:buSzPct val="95000"/>
                <a:buFont typeface="Wingdings 2" pitchFamily="2" charset="2"/>
                <a:buChar char=""/>
                <a:defRPr sz="22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1"/>
                </a:buClr>
                <a:buSzPct val="85000"/>
                <a:buFont typeface="Wingdings 2" pitchFamily="2" charset="2"/>
                <a:buChar char=""/>
                <a:defRPr sz="20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 2" pitchFamily="2" charset="2"/>
                <a:buChar char=""/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rgbClr val="EB641B"/>
                </a:buClr>
                <a:buSzPct val="65000"/>
                <a:buFont typeface="Wingdings 2" pitchFamily="2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rgbClr val="39639D"/>
                </a:buClr>
                <a:buSzPct val="65000"/>
                <a:buFont typeface="Wingdings 2" pitchFamily="2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itchFamily="2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itchFamily="2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itchFamily="2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itchFamily="2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800">
                  <a:latin typeface="Tahoma" panose="020B0604030504040204" pitchFamily="34" charset="0"/>
                </a:rPr>
                <a:t>merge</a:t>
              </a:r>
            </a:p>
          </p:txBody>
        </p:sp>
      </p:grpSp>
      <p:grpSp>
        <p:nvGrpSpPr>
          <p:cNvPr id="18" name="Group 223">
            <a:extLst>
              <a:ext uri="{FF2B5EF4-FFF2-40B4-BE49-F238E27FC236}">
                <a16:creationId xmlns:a16="http://schemas.microsoft.com/office/drawing/2014/main" id="{41CF2B38-4D3F-674D-8FFA-40084C3B3436}"/>
              </a:ext>
            </a:extLst>
          </p:cNvPr>
          <p:cNvGrpSpPr>
            <a:grpSpLocks/>
          </p:cNvGrpSpPr>
          <p:nvPr/>
        </p:nvGrpSpPr>
        <p:grpSpPr bwMode="auto">
          <a:xfrm>
            <a:off x="6927850" y="3505200"/>
            <a:ext cx="1355725" cy="381000"/>
            <a:chOff x="4364" y="2208"/>
            <a:chExt cx="854" cy="240"/>
          </a:xfrm>
        </p:grpSpPr>
        <p:grpSp>
          <p:nvGrpSpPr>
            <p:cNvPr id="19704" name="Group 224">
              <a:extLst>
                <a:ext uri="{FF2B5EF4-FFF2-40B4-BE49-F238E27FC236}">
                  <a16:creationId xmlns:a16="http://schemas.microsoft.com/office/drawing/2014/main" id="{093E9A48-1BB1-4A47-9E5F-73A1936E665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834" y="2352"/>
              <a:ext cx="384" cy="96"/>
              <a:chOff x="2345" y="2352"/>
              <a:chExt cx="384" cy="96"/>
            </a:xfrm>
          </p:grpSpPr>
          <p:sp>
            <p:nvSpPr>
              <p:cNvPr id="19706" name="Line 225">
                <a:extLst>
                  <a:ext uri="{FF2B5EF4-FFF2-40B4-BE49-F238E27FC236}">
                    <a16:creationId xmlns:a16="http://schemas.microsoft.com/office/drawing/2014/main" id="{D38759CD-46F6-3F41-B5E4-69D0BF36CD0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2345" y="2352"/>
                <a:ext cx="192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707" name="Line 226">
                <a:extLst>
                  <a:ext uri="{FF2B5EF4-FFF2-40B4-BE49-F238E27FC236}">
                    <a16:creationId xmlns:a16="http://schemas.microsoft.com/office/drawing/2014/main" id="{F7546DBE-D9A4-AF4C-B266-685C494DC67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537" y="2352"/>
                <a:ext cx="192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19705" name="Text Box 227">
              <a:extLst>
                <a:ext uri="{FF2B5EF4-FFF2-40B4-BE49-F238E27FC236}">
                  <a16:creationId xmlns:a16="http://schemas.microsoft.com/office/drawing/2014/main" id="{691E12E5-36BF-ED48-8F27-5BDA1D01B47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364" y="2208"/>
              <a:ext cx="374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rgbClr val="EB641B"/>
                </a:buClr>
                <a:buSzPct val="95000"/>
                <a:buFont typeface="Wingdings 2" pitchFamily="2" charset="2"/>
                <a:buChar char=""/>
                <a:defRPr sz="22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1"/>
                </a:buClr>
                <a:buSzPct val="85000"/>
                <a:buFont typeface="Wingdings 2" pitchFamily="2" charset="2"/>
                <a:buChar char=""/>
                <a:defRPr sz="20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 2" pitchFamily="2" charset="2"/>
                <a:buChar char=""/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rgbClr val="EB641B"/>
                </a:buClr>
                <a:buSzPct val="65000"/>
                <a:buFont typeface="Wingdings 2" pitchFamily="2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rgbClr val="39639D"/>
                </a:buClr>
                <a:buSzPct val="65000"/>
                <a:buFont typeface="Wingdings 2" pitchFamily="2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itchFamily="2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itchFamily="2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itchFamily="2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itchFamily="2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800">
                  <a:latin typeface="Tahoma" panose="020B0604030504040204" pitchFamily="34" charset="0"/>
                </a:rPr>
                <a:t>split</a:t>
              </a:r>
            </a:p>
          </p:txBody>
        </p:sp>
      </p:grpSp>
      <p:grpSp>
        <p:nvGrpSpPr>
          <p:cNvPr id="20" name="Group 228">
            <a:extLst>
              <a:ext uri="{FF2B5EF4-FFF2-40B4-BE49-F238E27FC236}">
                <a16:creationId xmlns:a16="http://schemas.microsoft.com/office/drawing/2014/main" id="{47B94025-E6DD-AF4F-A8B6-3E9D35BB2FF8}"/>
              </a:ext>
            </a:extLst>
          </p:cNvPr>
          <p:cNvGrpSpPr>
            <a:grpSpLocks/>
          </p:cNvGrpSpPr>
          <p:nvPr/>
        </p:nvGrpSpPr>
        <p:grpSpPr bwMode="auto">
          <a:xfrm>
            <a:off x="5491163" y="2819400"/>
            <a:ext cx="2422525" cy="381000"/>
            <a:chOff x="3459" y="1776"/>
            <a:chExt cx="1526" cy="240"/>
          </a:xfrm>
        </p:grpSpPr>
        <p:sp>
          <p:nvSpPr>
            <p:cNvPr id="19700" name="Text Box 229">
              <a:extLst>
                <a:ext uri="{FF2B5EF4-FFF2-40B4-BE49-F238E27FC236}">
                  <a16:creationId xmlns:a16="http://schemas.microsoft.com/office/drawing/2014/main" id="{3C3B16A6-F0F6-CC4F-A426-DD029E62CAB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459" y="1776"/>
              <a:ext cx="374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rgbClr val="EB641B"/>
                </a:buClr>
                <a:buSzPct val="95000"/>
                <a:buFont typeface="Wingdings 2" pitchFamily="2" charset="2"/>
                <a:buChar char=""/>
                <a:defRPr sz="22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1"/>
                </a:buClr>
                <a:buSzPct val="85000"/>
                <a:buFont typeface="Wingdings 2" pitchFamily="2" charset="2"/>
                <a:buChar char=""/>
                <a:defRPr sz="20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 2" pitchFamily="2" charset="2"/>
                <a:buChar char=""/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rgbClr val="EB641B"/>
                </a:buClr>
                <a:buSzPct val="65000"/>
                <a:buFont typeface="Wingdings 2" pitchFamily="2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rgbClr val="39639D"/>
                </a:buClr>
                <a:buSzPct val="65000"/>
                <a:buFont typeface="Wingdings 2" pitchFamily="2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itchFamily="2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itchFamily="2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itchFamily="2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itchFamily="2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800">
                  <a:latin typeface="Tahoma" panose="020B0604030504040204" pitchFamily="34" charset="0"/>
                </a:rPr>
                <a:t>split</a:t>
              </a:r>
            </a:p>
          </p:txBody>
        </p:sp>
        <p:grpSp>
          <p:nvGrpSpPr>
            <p:cNvPr id="19701" name="Group 230">
              <a:extLst>
                <a:ext uri="{FF2B5EF4-FFF2-40B4-BE49-F238E27FC236}">
                  <a16:creationId xmlns:a16="http://schemas.microsoft.com/office/drawing/2014/main" id="{27BFAA5C-93ED-194C-9475-36D94327821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833" y="1872"/>
              <a:ext cx="1152" cy="144"/>
              <a:chOff x="1344" y="1872"/>
              <a:chExt cx="1152" cy="144"/>
            </a:xfrm>
          </p:grpSpPr>
          <p:sp>
            <p:nvSpPr>
              <p:cNvPr id="19702" name="Line 231">
                <a:extLst>
                  <a:ext uri="{FF2B5EF4-FFF2-40B4-BE49-F238E27FC236}">
                    <a16:creationId xmlns:a16="http://schemas.microsoft.com/office/drawing/2014/main" id="{584203DE-678A-3348-A2B7-D4D3FBFE9D7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1344" y="1872"/>
                <a:ext cx="576" cy="1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703" name="Line 232">
                <a:extLst>
                  <a:ext uri="{FF2B5EF4-FFF2-40B4-BE49-F238E27FC236}">
                    <a16:creationId xmlns:a16="http://schemas.microsoft.com/office/drawing/2014/main" id="{0DB98C6F-D319-CE47-BC2F-96C7063FC02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920" y="1872"/>
                <a:ext cx="576" cy="1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</p:grpSp>
      <p:graphicFrame>
        <p:nvGraphicFramePr>
          <p:cNvPr id="311529" name="Group 233">
            <a:extLst>
              <a:ext uri="{FF2B5EF4-FFF2-40B4-BE49-F238E27FC236}">
                <a16:creationId xmlns:a16="http://schemas.microsoft.com/office/drawing/2014/main" id="{275A1B80-F7CD-5C4C-B5CC-ED736E5747F5}"/>
              </a:ext>
            </a:extLst>
          </p:cNvPr>
          <p:cNvGraphicFramePr>
            <a:graphicFrameLocks noGrp="1"/>
          </p:cNvGraphicFramePr>
          <p:nvPr/>
        </p:nvGraphicFramePr>
        <p:xfrm>
          <a:off x="6084888" y="5319713"/>
          <a:ext cx="1841500" cy="396875"/>
        </p:xfrm>
        <a:graphic>
          <a:graphicData uri="http://schemas.openxmlformats.org/drawingml/2006/table">
            <a:tbl>
              <a:tblPr/>
              <a:tblGrid>
                <a:gridCol w="4603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603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6037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6037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968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7</a:t>
                      </a:r>
                    </a:p>
                  </a:txBody>
                  <a:tcPr marT="45793" marB="4579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31</a:t>
                      </a:r>
                    </a:p>
                  </a:txBody>
                  <a:tcPr marT="45793" marB="4579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42</a:t>
                      </a:r>
                    </a:p>
                  </a:txBody>
                  <a:tcPr marT="45793" marB="4579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58</a:t>
                      </a:r>
                    </a:p>
                  </a:txBody>
                  <a:tcPr marT="45793" marB="4579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311541" name="Group 245">
            <a:extLst>
              <a:ext uri="{FF2B5EF4-FFF2-40B4-BE49-F238E27FC236}">
                <a16:creationId xmlns:a16="http://schemas.microsoft.com/office/drawing/2014/main" id="{DD0E456D-D26D-6849-8462-EA58463C5DFB}"/>
              </a:ext>
            </a:extLst>
          </p:cNvPr>
          <p:cNvGraphicFramePr>
            <a:graphicFrameLocks noGrp="1"/>
          </p:cNvGraphicFramePr>
          <p:nvPr/>
        </p:nvGraphicFramePr>
        <p:xfrm>
          <a:off x="3140075" y="6157913"/>
          <a:ext cx="3683000" cy="396875"/>
        </p:xfrm>
        <a:graphic>
          <a:graphicData uri="http://schemas.openxmlformats.org/drawingml/2006/table">
            <a:tbl>
              <a:tblPr/>
              <a:tblGrid>
                <a:gridCol w="4603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603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6037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6037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6037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46037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460375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460375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3968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-4</a:t>
                      </a:r>
                    </a:p>
                  </a:txBody>
                  <a:tcPr marT="45793" marB="4579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7</a:t>
                      </a:r>
                    </a:p>
                  </a:txBody>
                  <a:tcPr marT="45793" marB="4579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12</a:t>
                      </a:r>
                    </a:p>
                  </a:txBody>
                  <a:tcPr marT="45793" marB="4579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18</a:t>
                      </a:r>
                    </a:p>
                  </a:txBody>
                  <a:tcPr marT="45793" marB="4579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22</a:t>
                      </a:r>
                    </a:p>
                  </a:txBody>
                  <a:tcPr marT="45793" marB="4579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31</a:t>
                      </a:r>
                    </a:p>
                  </a:txBody>
                  <a:tcPr marT="45793" marB="4579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42</a:t>
                      </a:r>
                    </a:p>
                  </a:txBody>
                  <a:tcPr marT="45793" marB="4579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58</a:t>
                      </a:r>
                    </a:p>
                  </a:txBody>
                  <a:tcPr marT="45793" marB="4579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pSp>
        <p:nvGrpSpPr>
          <p:cNvPr id="22" name="Group 265">
            <a:extLst>
              <a:ext uri="{FF2B5EF4-FFF2-40B4-BE49-F238E27FC236}">
                <a16:creationId xmlns:a16="http://schemas.microsoft.com/office/drawing/2014/main" id="{85CE9DA9-45D1-5546-95FE-E56BA0C3895B}"/>
              </a:ext>
            </a:extLst>
          </p:cNvPr>
          <p:cNvGrpSpPr>
            <a:grpSpLocks/>
          </p:cNvGrpSpPr>
          <p:nvPr/>
        </p:nvGrpSpPr>
        <p:grpSpPr bwMode="auto">
          <a:xfrm>
            <a:off x="2895600" y="2057400"/>
            <a:ext cx="3810000" cy="457200"/>
            <a:chOff x="1824" y="1296"/>
            <a:chExt cx="2400" cy="288"/>
          </a:xfrm>
        </p:grpSpPr>
        <p:sp>
          <p:nvSpPr>
            <p:cNvPr id="19696" name="Text Box 266">
              <a:extLst>
                <a:ext uri="{FF2B5EF4-FFF2-40B4-BE49-F238E27FC236}">
                  <a16:creationId xmlns:a16="http://schemas.microsoft.com/office/drawing/2014/main" id="{DDE4778F-9C52-424D-A54D-B16CD15FB14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930" y="1296"/>
              <a:ext cx="374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rgbClr val="EB641B"/>
                </a:buClr>
                <a:buSzPct val="95000"/>
                <a:buFont typeface="Wingdings 2" pitchFamily="2" charset="2"/>
                <a:buChar char=""/>
                <a:defRPr sz="22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1"/>
                </a:buClr>
                <a:buSzPct val="85000"/>
                <a:buFont typeface="Wingdings 2" pitchFamily="2" charset="2"/>
                <a:buChar char=""/>
                <a:defRPr sz="20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 2" pitchFamily="2" charset="2"/>
                <a:buChar char=""/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rgbClr val="EB641B"/>
                </a:buClr>
                <a:buSzPct val="65000"/>
                <a:buFont typeface="Wingdings 2" pitchFamily="2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rgbClr val="39639D"/>
                </a:buClr>
                <a:buSzPct val="65000"/>
                <a:buFont typeface="Wingdings 2" pitchFamily="2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itchFamily="2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itchFamily="2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itchFamily="2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itchFamily="2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800">
                  <a:latin typeface="Tahoma" panose="020B0604030504040204" pitchFamily="34" charset="0"/>
                </a:rPr>
                <a:t>split</a:t>
              </a:r>
            </a:p>
          </p:txBody>
        </p:sp>
        <p:grpSp>
          <p:nvGrpSpPr>
            <p:cNvPr id="19697" name="Group 267">
              <a:extLst>
                <a:ext uri="{FF2B5EF4-FFF2-40B4-BE49-F238E27FC236}">
                  <a16:creationId xmlns:a16="http://schemas.microsoft.com/office/drawing/2014/main" id="{5A845593-7B0C-9A43-8C1A-56B41F86112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824" y="1344"/>
              <a:ext cx="2400" cy="240"/>
              <a:chOff x="1824" y="1344"/>
              <a:chExt cx="2400" cy="240"/>
            </a:xfrm>
          </p:grpSpPr>
          <p:sp>
            <p:nvSpPr>
              <p:cNvPr id="19698" name="Line 268">
                <a:extLst>
                  <a:ext uri="{FF2B5EF4-FFF2-40B4-BE49-F238E27FC236}">
                    <a16:creationId xmlns:a16="http://schemas.microsoft.com/office/drawing/2014/main" id="{A668E6FA-1CDE-D945-9AB5-DB7CEAAE2AF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1824" y="1344"/>
                <a:ext cx="1152" cy="24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699" name="Line 269">
                <a:extLst>
                  <a:ext uri="{FF2B5EF4-FFF2-40B4-BE49-F238E27FC236}">
                    <a16:creationId xmlns:a16="http://schemas.microsoft.com/office/drawing/2014/main" id="{779CADE0-FB18-5946-A7EF-BB0B2441626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976" y="1344"/>
                <a:ext cx="1248" cy="24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</p:grpSp>
      <p:grpSp>
        <p:nvGrpSpPr>
          <p:cNvPr id="24" name="Group 270">
            <a:extLst>
              <a:ext uri="{FF2B5EF4-FFF2-40B4-BE49-F238E27FC236}">
                <a16:creationId xmlns:a16="http://schemas.microsoft.com/office/drawing/2014/main" id="{5CD65CA1-F6DE-1B40-A90C-33628B2E29E5}"/>
              </a:ext>
            </a:extLst>
          </p:cNvPr>
          <p:cNvGrpSpPr>
            <a:grpSpLocks/>
          </p:cNvGrpSpPr>
          <p:nvPr/>
        </p:nvGrpSpPr>
        <p:grpSpPr bwMode="auto">
          <a:xfrm>
            <a:off x="1001713" y="5029200"/>
            <a:ext cx="2720975" cy="381000"/>
            <a:chOff x="631" y="3168"/>
            <a:chExt cx="1714" cy="240"/>
          </a:xfrm>
        </p:grpSpPr>
        <p:grpSp>
          <p:nvGrpSpPr>
            <p:cNvPr id="19692" name="Group 271">
              <a:extLst>
                <a:ext uri="{FF2B5EF4-FFF2-40B4-BE49-F238E27FC236}">
                  <a16:creationId xmlns:a16="http://schemas.microsoft.com/office/drawing/2014/main" id="{6B6527B3-7DBD-A84A-B26B-7C2776B91DA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097" y="3168"/>
              <a:ext cx="1248" cy="144"/>
              <a:chOff x="1056" y="2736"/>
              <a:chExt cx="480" cy="144"/>
            </a:xfrm>
          </p:grpSpPr>
          <p:sp>
            <p:nvSpPr>
              <p:cNvPr id="19694" name="Line 272">
                <a:extLst>
                  <a:ext uri="{FF2B5EF4-FFF2-40B4-BE49-F238E27FC236}">
                    <a16:creationId xmlns:a16="http://schemas.microsoft.com/office/drawing/2014/main" id="{DD1D86AF-5F40-484D-A35D-5480FC0A7C1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56" y="2736"/>
                <a:ext cx="192" cy="1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695" name="Line 273">
                <a:extLst>
                  <a:ext uri="{FF2B5EF4-FFF2-40B4-BE49-F238E27FC236}">
                    <a16:creationId xmlns:a16="http://schemas.microsoft.com/office/drawing/2014/main" id="{5C10A1B5-DA8C-8C4A-92BE-37A64BF79E3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1344" y="2736"/>
                <a:ext cx="192" cy="1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19693" name="Text Box 274">
              <a:extLst>
                <a:ext uri="{FF2B5EF4-FFF2-40B4-BE49-F238E27FC236}">
                  <a16:creationId xmlns:a16="http://schemas.microsoft.com/office/drawing/2014/main" id="{467B43DD-46A5-EF49-803E-51F43FAF824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31" y="3177"/>
              <a:ext cx="521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rgbClr val="EB641B"/>
                </a:buClr>
                <a:buSzPct val="95000"/>
                <a:buFont typeface="Wingdings 2" pitchFamily="2" charset="2"/>
                <a:buChar char=""/>
                <a:defRPr sz="22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1"/>
                </a:buClr>
                <a:buSzPct val="85000"/>
                <a:buFont typeface="Wingdings 2" pitchFamily="2" charset="2"/>
                <a:buChar char=""/>
                <a:defRPr sz="20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 2" pitchFamily="2" charset="2"/>
                <a:buChar char=""/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rgbClr val="EB641B"/>
                </a:buClr>
                <a:buSzPct val="65000"/>
                <a:buFont typeface="Wingdings 2" pitchFamily="2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rgbClr val="39639D"/>
                </a:buClr>
                <a:buSzPct val="65000"/>
                <a:buFont typeface="Wingdings 2" pitchFamily="2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itchFamily="2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itchFamily="2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itchFamily="2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itchFamily="2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800">
                  <a:latin typeface="Tahoma" panose="020B0604030504040204" pitchFamily="34" charset="0"/>
                </a:rPr>
                <a:t>merge</a:t>
              </a:r>
            </a:p>
          </p:txBody>
        </p:sp>
      </p:grpSp>
      <p:grpSp>
        <p:nvGrpSpPr>
          <p:cNvPr id="26" name="Group 275">
            <a:extLst>
              <a:ext uri="{FF2B5EF4-FFF2-40B4-BE49-F238E27FC236}">
                <a16:creationId xmlns:a16="http://schemas.microsoft.com/office/drawing/2014/main" id="{751DBF8F-DE79-C44C-917D-234F9D7EB1C5}"/>
              </a:ext>
            </a:extLst>
          </p:cNvPr>
          <p:cNvGrpSpPr>
            <a:grpSpLocks/>
          </p:cNvGrpSpPr>
          <p:nvPr/>
        </p:nvGrpSpPr>
        <p:grpSpPr bwMode="auto">
          <a:xfrm>
            <a:off x="5268913" y="5029200"/>
            <a:ext cx="2720975" cy="381000"/>
            <a:chOff x="3319" y="3168"/>
            <a:chExt cx="1714" cy="240"/>
          </a:xfrm>
        </p:grpSpPr>
        <p:grpSp>
          <p:nvGrpSpPr>
            <p:cNvPr id="19688" name="Group 276">
              <a:extLst>
                <a:ext uri="{FF2B5EF4-FFF2-40B4-BE49-F238E27FC236}">
                  <a16:creationId xmlns:a16="http://schemas.microsoft.com/office/drawing/2014/main" id="{95818362-B2BE-C847-A363-4B779ABD91E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785" y="3168"/>
              <a:ext cx="1248" cy="144"/>
              <a:chOff x="1056" y="2736"/>
              <a:chExt cx="480" cy="144"/>
            </a:xfrm>
          </p:grpSpPr>
          <p:sp>
            <p:nvSpPr>
              <p:cNvPr id="19690" name="Line 277">
                <a:extLst>
                  <a:ext uri="{FF2B5EF4-FFF2-40B4-BE49-F238E27FC236}">
                    <a16:creationId xmlns:a16="http://schemas.microsoft.com/office/drawing/2014/main" id="{186A06B1-6375-F940-B89E-B2940CEB705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56" y="2736"/>
                <a:ext cx="192" cy="1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691" name="Line 278">
                <a:extLst>
                  <a:ext uri="{FF2B5EF4-FFF2-40B4-BE49-F238E27FC236}">
                    <a16:creationId xmlns:a16="http://schemas.microsoft.com/office/drawing/2014/main" id="{305AC046-06AA-D547-9973-C71CBACB96A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1344" y="2736"/>
                <a:ext cx="192" cy="1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19689" name="Text Box 279">
              <a:extLst>
                <a:ext uri="{FF2B5EF4-FFF2-40B4-BE49-F238E27FC236}">
                  <a16:creationId xmlns:a16="http://schemas.microsoft.com/office/drawing/2014/main" id="{CAC34A5E-B1FF-EE41-A4E5-3ACC2A8312B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319" y="3177"/>
              <a:ext cx="521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rgbClr val="EB641B"/>
                </a:buClr>
                <a:buSzPct val="95000"/>
                <a:buFont typeface="Wingdings 2" pitchFamily="2" charset="2"/>
                <a:buChar char=""/>
                <a:defRPr sz="22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1"/>
                </a:buClr>
                <a:buSzPct val="85000"/>
                <a:buFont typeface="Wingdings 2" pitchFamily="2" charset="2"/>
                <a:buChar char=""/>
                <a:defRPr sz="20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 2" pitchFamily="2" charset="2"/>
                <a:buChar char=""/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rgbClr val="EB641B"/>
                </a:buClr>
                <a:buSzPct val="65000"/>
                <a:buFont typeface="Wingdings 2" pitchFamily="2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rgbClr val="39639D"/>
                </a:buClr>
                <a:buSzPct val="65000"/>
                <a:buFont typeface="Wingdings 2" pitchFamily="2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itchFamily="2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itchFamily="2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itchFamily="2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itchFamily="2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800">
                  <a:latin typeface="Tahoma" panose="020B0604030504040204" pitchFamily="34" charset="0"/>
                </a:rPr>
                <a:t>merge</a:t>
              </a:r>
            </a:p>
          </p:txBody>
        </p:sp>
      </p:grpSp>
      <p:grpSp>
        <p:nvGrpSpPr>
          <p:cNvPr id="28" name="Group 280">
            <a:extLst>
              <a:ext uri="{FF2B5EF4-FFF2-40B4-BE49-F238E27FC236}">
                <a16:creationId xmlns:a16="http://schemas.microsoft.com/office/drawing/2014/main" id="{14BC639B-BCCA-6342-A6A1-0A04F84965C4}"/>
              </a:ext>
            </a:extLst>
          </p:cNvPr>
          <p:cNvGrpSpPr>
            <a:grpSpLocks/>
          </p:cNvGrpSpPr>
          <p:nvPr/>
        </p:nvGrpSpPr>
        <p:grpSpPr bwMode="auto">
          <a:xfrm>
            <a:off x="2601913" y="5715000"/>
            <a:ext cx="4408487" cy="442913"/>
            <a:chOff x="1639" y="3600"/>
            <a:chExt cx="2777" cy="279"/>
          </a:xfrm>
        </p:grpSpPr>
        <p:grpSp>
          <p:nvGrpSpPr>
            <p:cNvPr id="19684" name="Group 281">
              <a:extLst>
                <a:ext uri="{FF2B5EF4-FFF2-40B4-BE49-F238E27FC236}">
                  <a16:creationId xmlns:a16="http://schemas.microsoft.com/office/drawing/2014/main" id="{373DCA74-CCBE-6640-A379-E068BE774ED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728" y="3600"/>
              <a:ext cx="2688" cy="240"/>
              <a:chOff x="1056" y="2736"/>
              <a:chExt cx="480" cy="144"/>
            </a:xfrm>
          </p:grpSpPr>
          <p:sp>
            <p:nvSpPr>
              <p:cNvPr id="19686" name="Line 282">
                <a:extLst>
                  <a:ext uri="{FF2B5EF4-FFF2-40B4-BE49-F238E27FC236}">
                    <a16:creationId xmlns:a16="http://schemas.microsoft.com/office/drawing/2014/main" id="{7B6E6E1D-0064-0745-9E34-1B2EC80E1A7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56" y="2736"/>
                <a:ext cx="192" cy="1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687" name="Line 283">
                <a:extLst>
                  <a:ext uri="{FF2B5EF4-FFF2-40B4-BE49-F238E27FC236}">
                    <a16:creationId xmlns:a16="http://schemas.microsoft.com/office/drawing/2014/main" id="{F2E2B5F6-4DDB-3245-92EC-F7B327173E9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1344" y="2736"/>
                <a:ext cx="192" cy="1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19685" name="Text Box 284">
              <a:extLst>
                <a:ext uri="{FF2B5EF4-FFF2-40B4-BE49-F238E27FC236}">
                  <a16:creationId xmlns:a16="http://schemas.microsoft.com/office/drawing/2014/main" id="{9761A077-B9E3-D84A-87E1-B8257DEE8F7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639" y="3648"/>
              <a:ext cx="521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rgbClr val="EB641B"/>
                </a:buClr>
                <a:buSzPct val="95000"/>
                <a:buFont typeface="Wingdings 2" pitchFamily="2" charset="2"/>
                <a:buChar char=""/>
                <a:defRPr sz="22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1"/>
                </a:buClr>
                <a:buSzPct val="85000"/>
                <a:buFont typeface="Wingdings 2" pitchFamily="2" charset="2"/>
                <a:buChar char=""/>
                <a:defRPr sz="20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 2" pitchFamily="2" charset="2"/>
                <a:buChar char=""/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rgbClr val="EB641B"/>
                </a:buClr>
                <a:buSzPct val="65000"/>
                <a:buFont typeface="Wingdings 2" pitchFamily="2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rgbClr val="39639D"/>
                </a:buClr>
                <a:buSzPct val="65000"/>
                <a:buFont typeface="Wingdings 2" pitchFamily="2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itchFamily="2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itchFamily="2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itchFamily="2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itchFamily="2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800">
                  <a:latin typeface="Tahoma" panose="020B0604030504040204" pitchFamily="34" charset="0"/>
                </a:rPr>
                <a:t>merge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3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113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114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113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3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113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3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113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3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113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3113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3113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3113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 nodeType="clickPar">
                      <p:stCondLst>
                        <p:cond delay="indefinite"/>
                      </p:stCondLst>
                      <p:childTnLst>
                        <p:par>
                          <p:cTn id="5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4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3114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4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3114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 nodeType="clickPar">
                      <p:stCondLst>
                        <p:cond delay="indefinite"/>
                      </p:stCondLst>
                      <p:childTnLst>
                        <p:par>
                          <p:cTn id="7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4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3114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3114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 nodeType="clickPar">
                      <p:stCondLst>
                        <p:cond delay="indefinite"/>
                      </p:stCondLst>
                      <p:childTnLst>
                        <p:par>
                          <p:cTn id="8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4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1000"/>
                                        <p:tgtEl>
                                          <p:spTgt spid="3114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3114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 nodeType="clickPar">
                      <p:stCondLst>
                        <p:cond delay="indefinite"/>
                      </p:stCondLst>
                      <p:childTnLst>
                        <p:par>
                          <p:cTn id="9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4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1000"/>
                                        <p:tgtEl>
                                          <p:spTgt spid="3114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 nodeType="clickPar">
                      <p:stCondLst>
                        <p:cond delay="indefinite"/>
                      </p:stCondLst>
                      <p:childTnLst>
                        <p:par>
                          <p:cTn id="10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4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1000"/>
                                        <p:tgtEl>
                                          <p:spTgt spid="3114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5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1000"/>
                                        <p:tgtEl>
                                          <p:spTgt spid="3115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 nodeType="clickPar">
                      <p:stCondLst>
                        <p:cond delay="indefinite"/>
                      </p:stCondLst>
                      <p:childTnLst>
                        <p:par>
                          <p:cTn id="1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1000"/>
                                        <p:tgtEl>
                                          <p:spTgt spid="311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 nodeType="clickPar">
                      <p:stCondLst>
                        <p:cond delay="indefinite"/>
                      </p:stCondLst>
                      <p:childTnLst>
                        <p:par>
                          <p:cTn id="1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5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1000"/>
                                        <p:tgtEl>
                                          <p:spTgt spid="3115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 nodeType="clickPar">
                      <p:stCondLst>
                        <p:cond delay="indefinite"/>
                      </p:stCondLst>
                      <p:childTnLst>
                        <p:par>
                          <p:cTn id="1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5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" dur="1000"/>
                                        <p:tgtEl>
                                          <p:spTgt spid="3115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2">
            <a:extLst>
              <a:ext uri="{FF2B5EF4-FFF2-40B4-BE49-F238E27FC236}">
                <a16:creationId xmlns:a16="http://schemas.microsoft.com/office/drawing/2014/main" id="{192C20F6-5095-5D4A-9B05-7A5DC6F508C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Merging sorted halves</a:t>
            </a:r>
          </a:p>
        </p:txBody>
      </p:sp>
      <p:pic>
        <p:nvPicPr>
          <p:cNvPr id="20482" name="Picture 3">
            <a:extLst>
              <a:ext uri="{FF2B5EF4-FFF2-40B4-BE49-F238E27FC236}">
                <a16:creationId xmlns:a16="http://schemas.microsoft.com/office/drawing/2014/main" id="{F5801244-FE86-1B46-96BB-7C7EB9B0329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0100" y="1089025"/>
            <a:ext cx="7505700" cy="5764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>
            <a:extLst>
              <a:ext uri="{FF2B5EF4-FFF2-40B4-BE49-F238E27FC236}">
                <a16:creationId xmlns:a16="http://schemas.microsoft.com/office/drawing/2014/main" id="{22EC8603-362B-1541-9C17-C4E6FF31E2D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latin typeface="Tahoma" panose="020B0604030504040204" pitchFamily="34" charset="0"/>
                <a:ea typeface="ＭＳ Ｐゴシック" panose="020B0600070205080204" pitchFamily="34" charset="-128"/>
              </a:rPr>
              <a:t>Merge sort</a:t>
            </a:r>
          </a:p>
        </p:txBody>
      </p:sp>
      <p:sp>
        <p:nvSpPr>
          <p:cNvPr id="21506" name="Rectangle 3">
            <a:extLst>
              <a:ext uri="{FF2B5EF4-FFF2-40B4-BE49-F238E27FC236}">
                <a16:creationId xmlns:a16="http://schemas.microsoft.com/office/drawing/2014/main" id="{FE90428A-01B3-6A4A-968A-7064FA70479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b="1">
                <a:latin typeface="Tahoma" panose="020B0604030504040204" pitchFamily="34" charset="0"/>
                <a:ea typeface="ＭＳ Ｐゴシック" panose="020B0600070205080204" pitchFamily="34" charset="-128"/>
              </a:rPr>
              <a:t>merge sort</a:t>
            </a:r>
            <a:r>
              <a:rPr lang="en-US" altLang="en-US">
                <a:latin typeface="Tahoma" panose="020B0604030504040204" pitchFamily="34" charset="0"/>
                <a:ea typeface="ＭＳ Ｐゴシック" panose="020B0600070205080204" pitchFamily="34" charset="-128"/>
              </a:rPr>
              <a:t>: Repeatedly divides the data in half, sorts each half, and combines the sorted halves into a sorted whole.</a:t>
            </a:r>
          </a:p>
          <a:p>
            <a:pPr lvl="1" eaLnBrk="1" hangingPunct="1">
              <a:buFontTx/>
              <a:buNone/>
            </a:pPr>
            <a:endParaRPr lang="en-US" altLang="en-US" sz="800">
              <a:latin typeface="Tahoma" panose="020B0604030504040204" pitchFamily="34" charset="0"/>
              <a:ea typeface="ＭＳ Ｐゴシック" panose="020B0600070205080204" pitchFamily="34" charset="-128"/>
            </a:endParaRPr>
          </a:p>
          <a:p>
            <a:pPr lvl="1" eaLnBrk="1" hangingPunct="1">
              <a:buFontTx/>
              <a:buNone/>
            </a:pPr>
            <a:r>
              <a:rPr lang="en-US" altLang="en-US">
                <a:latin typeface="Tahoma" panose="020B0604030504040204" pitchFamily="34" charset="0"/>
                <a:ea typeface="ＭＳ Ｐゴシック" panose="020B0600070205080204" pitchFamily="34" charset="-128"/>
              </a:rPr>
              <a:t>The algorithm:</a:t>
            </a:r>
          </a:p>
          <a:p>
            <a:pPr lvl="1" eaLnBrk="1" hangingPunct="1"/>
            <a:r>
              <a:rPr lang="en-US" altLang="en-US">
                <a:latin typeface="Tahoma" panose="020B0604030504040204" pitchFamily="34" charset="0"/>
                <a:ea typeface="ＭＳ Ｐゴシック" panose="020B0600070205080204" pitchFamily="34" charset="-128"/>
              </a:rPr>
              <a:t>Divide the list into two roughly equal halves.</a:t>
            </a:r>
          </a:p>
          <a:p>
            <a:pPr lvl="1" eaLnBrk="1" hangingPunct="1"/>
            <a:r>
              <a:rPr lang="en-US" altLang="en-US">
                <a:latin typeface="Tahoma" panose="020B0604030504040204" pitchFamily="34" charset="0"/>
                <a:ea typeface="ＭＳ Ｐゴシック" panose="020B0600070205080204" pitchFamily="34" charset="-128"/>
              </a:rPr>
              <a:t>Sort the left half.</a:t>
            </a:r>
          </a:p>
          <a:p>
            <a:pPr lvl="1" eaLnBrk="1" hangingPunct="1"/>
            <a:r>
              <a:rPr lang="en-US" altLang="en-US">
                <a:latin typeface="Tahoma" panose="020B0604030504040204" pitchFamily="34" charset="0"/>
                <a:ea typeface="ＭＳ Ｐゴシック" panose="020B0600070205080204" pitchFamily="34" charset="-128"/>
              </a:rPr>
              <a:t>Sort the right half.</a:t>
            </a:r>
          </a:p>
          <a:p>
            <a:pPr lvl="1" eaLnBrk="1" hangingPunct="1"/>
            <a:r>
              <a:rPr lang="en-US" altLang="en-US">
                <a:latin typeface="Tahoma" panose="020B0604030504040204" pitchFamily="34" charset="0"/>
                <a:ea typeface="ＭＳ Ｐゴシック" panose="020B0600070205080204" pitchFamily="34" charset="-128"/>
              </a:rPr>
              <a:t>Merge the two sorted halves into one sorted list.</a:t>
            </a:r>
          </a:p>
          <a:p>
            <a:pPr lvl="1" eaLnBrk="1" hangingPunct="1"/>
            <a:endParaRPr lang="en-US" altLang="en-US">
              <a:latin typeface="Tahoma" panose="020B0604030504040204" pitchFamily="34" charset="0"/>
              <a:ea typeface="ＭＳ Ｐゴシック" panose="020B0600070205080204" pitchFamily="34" charset="-128"/>
            </a:endParaRPr>
          </a:p>
          <a:p>
            <a:pPr lvl="1" eaLnBrk="1" hangingPunct="1"/>
            <a:r>
              <a:rPr lang="en-US" altLang="en-US">
                <a:latin typeface="Tahoma" panose="020B0604030504040204" pitchFamily="34" charset="0"/>
                <a:ea typeface="ＭＳ Ｐゴシック" panose="020B0600070205080204" pitchFamily="34" charset="-128"/>
              </a:rPr>
              <a:t>An example of a "divide and conquer" algorithm.</a:t>
            </a:r>
          </a:p>
          <a:p>
            <a:pPr lvl="2" eaLnBrk="1" hangingPunct="1"/>
            <a:r>
              <a:rPr lang="en-US" altLang="en-US">
                <a:latin typeface="Tahoma" panose="020B0604030504040204" pitchFamily="34" charset="0"/>
                <a:ea typeface="ＭＳ Ｐゴシック" panose="020B0600070205080204" pitchFamily="34" charset="-128"/>
              </a:rPr>
              <a:t>Invented by John von Neumann in 1945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2">
            <a:extLst>
              <a:ext uri="{FF2B5EF4-FFF2-40B4-BE49-F238E27FC236}">
                <a16:creationId xmlns:a16="http://schemas.microsoft.com/office/drawing/2014/main" id="{84DBEED9-5D62-5349-9F80-2FD42DD8576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latin typeface="Tahoma" panose="020B0604030504040204" pitchFamily="34" charset="0"/>
                <a:ea typeface="ＭＳ Ｐゴシック" panose="020B0600070205080204" pitchFamily="34" charset="-128"/>
              </a:rPr>
              <a:t>Merge halves code</a:t>
            </a:r>
          </a:p>
        </p:txBody>
      </p:sp>
      <p:sp>
        <p:nvSpPr>
          <p:cNvPr id="22530" name="Rectangle 3">
            <a:extLst>
              <a:ext uri="{FF2B5EF4-FFF2-40B4-BE49-F238E27FC236}">
                <a16:creationId xmlns:a16="http://schemas.microsoft.com/office/drawing/2014/main" id="{FC8EDC9C-66A2-1944-9BA6-5CBB8CC55F6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altLang="en-US" sz="2000" b="1">
                <a:solidFill>
                  <a:srgbClr val="008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// Merges the left/right elements into a sorted result.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altLang="en-US" sz="2000" b="1">
                <a:solidFill>
                  <a:srgbClr val="008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// Precondition: left/right are sorted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altLang="en-US" sz="2000">
                <a:latin typeface="Courier New" panose="02070309020205020404" pitchFamily="49" charset="0"/>
                <a:ea typeface="ＭＳ Ｐゴシック" panose="020B0600070205080204" pitchFamily="34" charset="-128"/>
              </a:rPr>
              <a:t>public static void merge(int[] result, int[] left,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altLang="en-US" sz="2000">
                <a:latin typeface="Courier New" panose="02070309020205020404" pitchFamily="49" charset="0"/>
                <a:ea typeface="ＭＳ Ｐゴシック" panose="020B0600070205080204" pitchFamily="34" charset="-128"/>
              </a:rPr>
              <a:t>                                       int[] right) {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altLang="en-US" sz="2000">
                <a:latin typeface="Courier New" panose="02070309020205020404" pitchFamily="49" charset="0"/>
                <a:ea typeface="ＭＳ Ｐゴシック" panose="020B0600070205080204" pitchFamily="34" charset="-128"/>
              </a:rPr>
              <a:t>    int i1 = 0;   </a:t>
            </a:r>
            <a:r>
              <a:rPr lang="en-US" altLang="en-US" sz="2000" b="1">
                <a:solidFill>
                  <a:srgbClr val="008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// index into left array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altLang="en-US" sz="2000">
                <a:latin typeface="Courier New" panose="02070309020205020404" pitchFamily="49" charset="0"/>
                <a:ea typeface="ＭＳ Ｐゴシック" panose="020B0600070205080204" pitchFamily="34" charset="-128"/>
              </a:rPr>
              <a:t>    int i2 = 0;   </a:t>
            </a:r>
            <a:r>
              <a:rPr lang="en-US" altLang="en-US" sz="2000" b="1">
                <a:solidFill>
                  <a:srgbClr val="008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// index into right array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n-US" altLang="en-US" sz="2000">
              <a:solidFill>
                <a:srgbClr val="008000"/>
              </a:solidFill>
              <a:latin typeface="Courier New" panose="02070309020205020404" pitchFamily="49" charset="0"/>
              <a:ea typeface="ＭＳ Ｐゴシック" panose="020B0600070205080204" pitchFamily="34" charset="-128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altLang="en-US" sz="2000">
                <a:latin typeface="Courier New" panose="02070309020205020404" pitchFamily="49" charset="0"/>
                <a:ea typeface="ＭＳ Ｐゴシック" panose="020B0600070205080204" pitchFamily="34" charset="-128"/>
              </a:rPr>
              <a:t>    for (int i = 0; i &lt; result.length; i++) {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altLang="en-US" sz="2000">
                <a:latin typeface="Courier New" panose="02070309020205020404" pitchFamily="49" charset="0"/>
                <a:ea typeface="ＭＳ Ｐゴシック" panose="020B0600070205080204" pitchFamily="34" charset="-128"/>
              </a:rPr>
              <a:t>        if (i2 &gt;= right.length ||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altLang="en-US" sz="2000">
                <a:latin typeface="Courier New" panose="02070309020205020404" pitchFamily="49" charset="0"/>
                <a:ea typeface="ＭＳ Ｐゴシック" panose="020B0600070205080204" pitchFamily="34" charset="-128"/>
              </a:rPr>
              <a:t>           (i1 &lt; left.length &amp;&amp; left[i1] &lt;= right[i2])) {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altLang="en-US" sz="2000">
                <a:latin typeface="Courier New" panose="02070309020205020404" pitchFamily="49" charset="0"/>
                <a:ea typeface="ＭＳ Ｐゴシック" panose="020B0600070205080204" pitchFamily="34" charset="-128"/>
              </a:rPr>
              <a:t>            result[i] = left[i1];    </a:t>
            </a:r>
            <a:r>
              <a:rPr lang="en-US" altLang="en-US" sz="2000" b="1">
                <a:solidFill>
                  <a:srgbClr val="008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// take from left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altLang="en-US" sz="2000">
                <a:latin typeface="Courier New" panose="02070309020205020404" pitchFamily="49" charset="0"/>
                <a:ea typeface="ＭＳ Ｐゴシック" panose="020B0600070205080204" pitchFamily="34" charset="-128"/>
              </a:rPr>
              <a:t>            i1++;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altLang="en-US" sz="2000">
                <a:latin typeface="Courier New" panose="02070309020205020404" pitchFamily="49" charset="0"/>
                <a:ea typeface="ＭＳ Ｐゴシック" panose="020B0600070205080204" pitchFamily="34" charset="-128"/>
              </a:rPr>
              <a:t>        } else {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altLang="en-US" sz="2000">
                <a:latin typeface="Courier New" panose="02070309020205020404" pitchFamily="49" charset="0"/>
                <a:ea typeface="ＭＳ Ｐゴシック" panose="020B0600070205080204" pitchFamily="34" charset="-128"/>
              </a:rPr>
              <a:t>            result[i] = right[i2];   </a:t>
            </a:r>
            <a:r>
              <a:rPr lang="en-US" altLang="en-US" sz="2000" b="1">
                <a:solidFill>
                  <a:srgbClr val="008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// take from right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altLang="en-US" sz="2000">
                <a:latin typeface="Courier New" panose="02070309020205020404" pitchFamily="49" charset="0"/>
                <a:ea typeface="ＭＳ Ｐゴシック" panose="020B0600070205080204" pitchFamily="34" charset="-128"/>
              </a:rPr>
              <a:t>            i2++;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altLang="en-US" sz="2000">
                <a:latin typeface="Courier New" panose="02070309020205020404" pitchFamily="49" charset="0"/>
                <a:ea typeface="ＭＳ Ｐゴシック" panose="020B0600070205080204" pitchFamily="34" charset="-128"/>
              </a:rPr>
              <a:t>        }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altLang="en-US" sz="2000">
                <a:latin typeface="Courier New" panose="02070309020205020404" pitchFamily="49" charset="0"/>
                <a:ea typeface="ＭＳ Ｐゴシック" panose="020B0600070205080204" pitchFamily="34" charset="-128"/>
              </a:rPr>
              <a:t>    }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altLang="en-US" sz="2000">
                <a:latin typeface="Courier New" panose="02070309020205020404" pitchFamily="49" charset="0"/>
                <a:ea typeface="ＭＳ Ｐゴシック" panose="020B0600070205080204" pitchFamily="34" charset="-128"/>
              </a:rPr>
              <a:t>}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Title 4">
            <a:extLst>
              <a:ext uri="{FF2B5EF4-FFF2-40B4-BE49-F238E27FC236}">
                <a16:creationId xmlns:a16="http://schemas.microsoft.com/office/drawing/2014/main" id="{055B55A4-988A-E349-86D5-38AE612D30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altLang="en-US">
              <a:ea typeface="ＭＳ Ｐゴシック" panose="020B0600070205080204" pitchFamily="34" charset="-128"/>
            </a:endParaRPr>
          </a:p>
        </p:txBody>
      </p:sp>
      <p:pic>
        <p:nvPicPr>
          <p:cNvPr id="1026" name="Picture 2" descr="just for laughs falling 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13714" y="1599580"/>
            <a:ext cx="4716572" cy="47165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2">
            <a:extLst>
              <a:ext uri="{FF2B5EF4-FFF2-40B4-BE49-F238E27FC236}">
                <a16:creationId xmlns:a16="http://schemas.microsoft.com/office/drawing/2014/main" id="{6931D27C-16EA-6240-91B9-148813F9BDE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latin typeface="Tahoma" panose="020B0604030504040204" pitchFamily="34" charset="0"/>
                <a:ea typeface="ＭＳ Ｐゴシック" panose="020B0600070205080204" pitchFamily="34" charset="-128"/>
              </a:rPr>
              <a:t>Merge sort code</a:t>
            </a:r>
          </a:p>
        </p:txBody>
      </p:sp>
      <p:sp>
        <p:nvSpPr>
          <p:cNvPr id="23554" name="Rectangle 3">
            <a:extLst>
              <a:ext uri="{FF2B5EF4-FFF2-40B4-BE49-F238E27FC236}">
                <a16:creationId xmlns:a16="http://schemas.microsoft.com/office/drawing/2014/main" id="{B64CC3AE-A1EC-3643-8200-4625905C737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altLang="en-US" sz="2000" b="1">
                <a:solidFill>
                  <a:srgbClr val="008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// Rearranges the elements of a into sorted order using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altLang="en-US" sz="2000" b="1">
                <a:solidFill>
                  <a:srgbClr val="008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// the merge sort algorithm.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altLang="en-US" sz="2000">
                <a:latin typeface="Courier New" panose="02070309020205020404" pitchFamily="49" charset="0"/>
                <a:ea typeface="ＭＳ Ｐゴシック" panose="020B0600070205080204" pitchFamily="34" charset="-128"/>
              </a:rPr>
              <a:t>public static void mergeSort(int[] a) {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altLang="en-US" sz="2000" b="1">
                <a:solidFill>
                  <a:srgbClr val="008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    // split array into two halves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altLang="en-US" sz="2000">
                <a:latin typeface="Courier New" panose="02070309020205020404" pitchFamily="49" charset="0"/>
                <a:ea typeface="ＭＳ Ｐゴシック" panose="020B0600070205080204" pitchFamily="34" charset="-128"/>
              </a:rPr>
              <a:t>    int[] left  = </a:t>
            </a:r>
            <a:r>
              <a:rPr lang="en-US" altLang="en-US" sz="1800" b="1">
                <a:latin typeface="Courier New" panose="02070309020205020404" pitchFamily="49" charset="0"/>
                <a:ea typeface="ＭＳ Ｐゴシック" panose="020B0600070205080204" pitchFamily="34" charset="-128"/>
              </a:rPr>
              <a:t>Arrays.copyOfRange(a, 0, a.length/2)</a:t>
            </a:r>
            <a:r>
              <a:rPr lang="en-US" altLang="en-US" sz="1800">
                <a:latin typeface="Courier New" panose="02070309020205020404" pitchFamily="49" charset="0"/>
                <a:ea typeface="ＭＳ Ｐゴシック" panose="020B0600070205080204" pitchFamily="34" charset="-128"/>
              </a:rPr>
              <a:t>;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altLang="en-US" sz="2000">
                <a:latin typeface="Courier New" panose="02070309020205020404" pitchFamily="49" charset="0"/>
                <a:ea typeface="ＭＳ Ｐゴシック" panose="020B0600070205080204" pitchFamily="34" charset="-128"/>
              </a:rPr>
              <a:t>    int[] right = </a:t>
            </a:r>
            <a:r>
              <a:rPr lang="en-US" altLang="en-US" sz="1800" b="1">
                <a:latin typeface="Courier New" panose="02070309020205020404" pitchFamily="49" charset="0"/>
                <a:ea typeface="ＭＳ Ｐゴシック" panose="020B0600070205080204" pitchFamily="34" charset="-128"/>
              </a:rPr>
              <a:t>Arrays.copyOfRange(a, a.length/2, a.length)</a:t>
            </a:r>
            <a:r>
              <a:rPr lang="en-US" altLang="en-US" sz="1800">
                <a:latin typeface="Courier New" panose="02070309020205020404" pitchFamily="49" charset="0"/>
                <a:ea typeface="ＭＳ Ｐゴシック" panose="020B0600070205080204" pitchFamily="34" charset="-128"/>
              </a:rPr>
              <a:t>;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n-US" altLang="en-US" sz="1800">
              <a:latin typeface="Courier New" panose="02070309020205020404" pitchFamily="49" charset="0"/>
              <a:ea typeface="ＭＳ Ｐゴシック" panose="020B0600070205080204" pitchFamily="34" charset="-128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altLang="en-US" sz="2000" b="1">
                <a:solidFill>
                  <a:srgbClr val="008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    // sort the two halves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altLang="en-US" sz="2000">
                <a:latin typeface="Courier New" panose="02070309020205020404" pitchFamily="49" charset="0"/>
                <a:ea typeface="ＭＳ Ｐゴシック" panose="020B0600070205080204" pitchFamily="34" charset="-128"/>
              </a:rPr>
              <a:t>    ...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n-US" altLang="en-US" sz="2000">
              <a:latin typeface="Courier New" panose="02070309020205020404" pitchFamily="49" charset="0"/>
              <a:ea typeface="ＭＳ Ｐゴシック" panose="020B0600070205080204" pitchFamily="34" charset="-128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altLang="en-US" sz="2000" b="1">
                <a:latin typeface="Courier New" panose="02070309020205020404" pitchFamily="49" charset="0"/>
                <a:ea typeface="ＭＳ Ｐゴシック" panose="020B0600070205080204" pitchFamily="34" charset="-128"/>
              </a:rPr>
              <a:t>    </a:t>
            </a:r>
            <a:r>
              <a:rPr lang="en-US" altLang="en-US" sz="2000" b="1">
                <a:solidFill>
                  <a:srgbClr val="008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// merge the sorted halves into a sorted whole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altLang="en-US" sz="2000">
                <a:latin typeface="Courier New" panose="02070309020205020404" pitchFamily="49" charset="0"/>
                <a:ea typeface="ＭＳ Ｐゴシック" panose="020B0600070205080204" pitchFamily="34" charset="-128"/>
              </a:rPr>
              <a:t>    </a:t>
            </a:r>
            <a:r>
              <a:rPr lang="en-US" altLang="en-US" sz="2000" b="1">
                <a:latin typeface="Courier New" panose="02070309020205020404" pitchFamily="49" charset="0"/>
                <a:ea typeface="ＭＳ Ｐゴシック" panose="020B0600070205080204" pitchFamily="34" charset="-128"/>
              </a:rPr>
              <a:t>merge(a, left, right);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altLang="en-US" sz="2000">
                <a:latin typeface="Courier New" panose="02070309020205020404" pitchFamily="49" charset="0"/>
                <a:ea typeface="ＭＳ Ｐゴシック" panose="020B0600070205080204" pitchFamily="34" charset="-128"/>
              </a:rPr>
              <a:t>}</a:t>
            </a:r>
          </a:p>
        </p:txBody>
      </p:sp>
    </p:spTree>
  </p:cSld>
  <p:clrMapOvr>
    <a:masterClrMapping/>
  </p:clrMapOvr>
  <p:transition spd="slow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2">
            <a:extLst>
              <a:ext uri="{FF2B5EF4-FFF2-40B4-BE49-F238E27FC236}">
                <a16:creationId xmlns:a16="http://schemas.microsoft.com/office/drawing/2014/main" id="{4E77F33A-B51A-1B49-A7C5-EC2B13863B5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latin typeface="Tahoma" panose="020B0604030504040204" pitchFamily="34" charset="0"/>
                <a:ea typeface="ＭＳ Ｐゴシック" panose="020B0600070205080204" pitchFamily="34" charset="-128"/>
              </a:rPr>
              <a:t>Merge sort code 2</a:t>
            </a:r>
          </a:p>
        </p:txBody>
      </p:sp>
      <p:sp>
        <p:nvSpPr>
          <p:cNvPr id="24578" name="Rectangle 3">
            <a:extLst>
              <a:ext uri="{FF2B5EF4-FFF2-40B4-BE49-F238E27FC236}">
                <a16:creationId xmlns:a16="http://schemas.microsoft.com/office/drawing/2014/main" id="{75C2EBC4-7EA0-E44B-8FFA-998623EA435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altLang="en-US" sz="2000" b="1">
                <a:solidFill>
                  <a:srgbClr val="008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// Rearranges the elements of a into sorted order using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altLang="en-US" sz="2000" b="1">
                <a:solidFill>
                  <a:srgbClr val="008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// the merge sort algorithm (recursive).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altLang="en-US" sz="2000">
                <a:latin typeface="Courier New" panose="02070309020205020404" pitchFamily="49" charset="0"/>
                <a:ea typeface="ＭＳ Ｐゴシック" panose="020B0600070205080204" pitchFamily="34" charset="-128"/>
              </a:rPr>
              <a:t>public static void mergeSort(int[] a) {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altLang="en-US" sz="2000" b="1">
                <a:latin typeface="Courier New" panose="02070309020205020404" pitchFamily="49" charset="0"/>
                <a:ea typeface="ＭＳ Ｐゴシック" panose="020B0600070205080204" pitchFamily="34" charset="-128"/>
              </a:rPr>
              <a:t>    if (a.length &gt;= 2) {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altLang="en-US" sz="2000" b="1">
                <a:solidFill>
                  <a:srgbClr val="008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        // split array into two halves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altLang="en-US" sz="2000">
                <a:latin typeface="Courier New" panose="02070309020205020404" pitchFamily="49" charset="0"/>
                <a:ea typeface="ＭＳ Ｐゴシック" panose="020B0600070205080204" pitchFamily="34" charset="-128"/>
              </a:rPr>
              <a:t>        </a:t>
            </a:r>
            <a:r>
              <a:rPr lang="en-US" altLang="en-US" sz="1700">
                <a:latin typeface="Courier New" panose="02070309020205020404" pitchFamily="49" charset="0"/>
                <a:ea typeface="ＭＳ Ｐゴシック" panose="020B0600070205080204" pitchFamily="34" charset="-128"/>
              </a:rPr>
              <a:t>int[] left  = </a:t>
            </a:r>
            <a:r>
              <a:rPr lang="en-US" altLang="en-US" sz="1700" b="1">
                <a:latin typeface="Courier New" panose="02070309020205020404" pitchFamily="49" charset="0"/>
                <a:ea typeface="ＭＳ Ｐゴシック" panose="020B0600070205080204" pitchFamily="34" charset="-128"/>
              </a:rPr>
              <a:t>Arrays.copyOfRange(a, 0, a.length/2)</a:t>
            </a:r>
            <a:r>
              <a:rPr lang="en-US" altLang="en-US" sz="1700">
                <a:latin typeface="Courier New" panose="02070309020205020404" pitchFamily="49" charset="0"/>
                <a:ea typeface="ＭＳ Ｐゴシック" panose="020B0600070205080204" pitchFamily="34" charset="-128"/>
              </a:rPr>
              <a:t>;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altLang="en-US" sz="2000">
                <a:latin typeface="Courier New" panose="02070309020205020404" pitchFamily="49" charset="0"/>
                <a:ea typeface="ＭＳ Ｐゴシック" panose="020B0600070205080204" pitchFamily="34" charset="-128"/>
              </a:rPr>
              <a:t>        </a:t>
            </a:r>
            <a:r>
              <a:rPr lang="en-US" altLang="en-US" sz="1700">
                <a:latin typeface="Courier New" panose="02070309020205020404" pitchFamily="49" charset="0"/>
                <a:ea typeface="ＭＳ Ｐゴシック" panose="020B0600070205080204" pitchFamily="34" charset="-128"/>
              </a:rPr>
              <a:t>int[] right = </a:t>
            </a:r>
            <a:r>
              <a:rPr lang="en-US" altLang="en-US" sz="1700" b="1">
                <a:latin typeface="Courier New" panose="02070309020205020404" pitchFamily="49" charset="0"/>
                <a:ea typeface="ＭＳ Ｐゴシック" panose="020B0600070205080204" pitchFamily="34" charset="-128"/>
              </a:rPr>
              <a:t>Arrays.copyOfRange(a, a.length/2, a.length)</a:t>
            </a:r>
            <a:r>
              <a:rPr lang="en-US" altLang="en-US" sz="1700">
                <a:latin typeface="Courier New" panose="02070309020205020404" pitchFamily="49" charset="0"/>
                <a:ea typeface="ＭＳ Ｐゴシック" panose="020B0600070205080204" pitchFamily="34" charset="-128"/>
              </a:rPr>
              <a:t>;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n-US" altLang="en-US" sz="1700">
              <a:latin typeface="Courier New" panose="02070309020205020404" pitchFamily="49" charset="0"/>
              <a:ea typeface="ＭＳ Ｐゴシック" panose="020B0600070205080204" pitchFamily="34" charset="-128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altLang="en-US" sz="2000" b="1">
                <a:solidFill>
                  <a:srgbClr val="008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        // sort the two halves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altLang="en-US" sz="2000" b="1">
                <a:solidFill>
                  <a:schemeClr val="accent2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        mergeSort(left);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altLang="en-US" sz="2000" b="1">
                <a:solidFill>
                  <a:schemeClr val="accent2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        mergeSort(right);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n-US" altLang="en-US" sz="2000" b="1">
              <a:solidFill>
                <a:schemeClr val="accent2"/>
              </a:solidFill>
              <a:latin typeface="Courier New" panose="02070309020205020404" pitchFamily="49" charset="0"/>
              <a:ea typeface="ＭＳ Ｐゴシック" panose="020B0600070205080204" pitchFamily="34" charset="-128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altLang="en-US" sz="2000" b="1">
                <a:latin typeface="Courier New" panose="02070309020205020404" pitchFamily="49" charset="0"/>
                <a:ea typeface="ＭＳ Ｐゴシック" panose="020B0600070205080204" pitchFamily="34" charset="-128"/>
              </a:rPr>
              <a:t>        </a:t>
            </a:r>
            <a:r>
              <a:rPr lang="en-US" altLang="en-US" sz="2000" b="1">
                <a:solidFill>
                  <a:srgbClr val="008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// merge the sorted halves into a sorted whole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altLang="en-US" sz="2000">
                <a:latin typeface="Courier New" panose="02070309020205020404" pitchFamily="49" charset="0"/>
                <a:ea typeface="ＭＳ Ｐゴシック" panose="020B0600070205080204" pitchFamily="34" charset="-128"/>
              </a:rPr>
              <a:t>        merge(a, left, right);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altLang="en-US" sz="2000" b="1">
                <a:latin typeface="Courier New" panose="02070309020205020404" pitchFamily="49" charset="0"/>
                <a:ea typeface="ＭＳ Ｐゴシック" panose="020B0600070205080204" pitchFamily="34" charset="-128"/>
              </a:rPr>
              <a:t>    }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altLang="en-US" sz="2000">
                <a:latin typeface="Courier New" panose="02070309020205020404" pitchFamily="49" charset="0"/>
                <a:ea typeface="ＭＳ Ｐゴシック" panose="020B0600070205080204" pitchFamily="34" charset="-128"/>
              </a:rPr>
              <a:t>}</a:t>
            </a:r>
          </a:p>
        </p:txBody>
      </p:sp>
    </p:spTree>
  </p:cSld>
  <p:clrMapOvr>
    <a:masterClrMapping/>
  </p:clrMapOvr>
  <p:transition spd="slow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2">
            <a:extLst>
              <a:ext uri="{FF2B5EF4-FFF2-40B4-BE49-F238E27FC236}">
                <a16:creationId xmlns:a16="http://schemas.microsoft.com/office/drawing/2014/main" id="{1B98EEB8-4F2A-0A46-80E3-0D131A3315F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latin typeface="Tahoma" panose="020B0604030504040204" pitchFamily="34" charset="0"/>
                <a:ea typeface="ＭＳ Ｐゴシック" panose="020B0600070205080204" pitchFamily="34" charset="-128"/>
              </a:rPr>
              <a:t>Merge sort runtime</a:t>
            </a:r>
          </a:p>
        </p:txBody>
      </p:sp>
      <p:sp>
        <p:nvSpPr>
          <p:cNvPr id="25602" name="Rectangle 3">
            <a:extLst>
              <a:ext uri="{FF2B5EF4-FFF2-40B4-BE49-F238E27FC236}">
                <a16:creationId xmlns:a16="http://schemas.microsoft.com/office/drawing/2014/main" id="{BBE014B9-40D6-C046-8B2A-182DE1E6A79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latin typeface="Tahoma" panose="020B0604030504040204" pitchFamily="34" charset="0"/>
                <a:ea typeface="ＭＳ Ｐゴシック" panose="020B0600070205080204" pitchFamily="34" charset="-128"/>
              </a:rPr>
              <a:t>What is the complexity class (Big-Oh) of merge sort?</a:t>
            </a:r>
          </a:p>
        </p:txBody>
      </p:sp>
      <p:pic>
        <p:nvPicPr>
          <p:cNvPr id="25603" name="Picture 4">
            <a:extLst>
              <a:ext uri="{FF2B5EF4-FFF2-40B4-BE49-F238E27FC236}">
                <a16:creationId xmlns:a16="http://schemas.microsoft.com/office/drawing/2014/main" id="{F8F87DF4-DB8D-2441-A25D-38FDB0F4A3D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0200" y="1755775"/>
            <a:ext cx="6005513" cy="4873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2">
            <a:extLst>
              <a:ext uri="{FF2B5EF4-FFF2-40B4-BE49-F238E27FC236}">
                <a16:creationId xmlns:a16="http://schemas.microsoft.com/office/drawing/2014/main" id="{394BEDF1-F056-E14F-BCA7-9A1231863AD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Collections</a:t>
            </a:r>
            <a:r>
              <a:rPr lang="en-US" altLang="en-US">
                <a:latin typeface="Tahoma" panose="020B0604030504040204" pitchFamily="34" charset="0"/>
                <a:ea typeface="ＭＳ Ｐゴシック" panose="020B0600070205080204" pitchFamily="34" charset="-128"/>
              </a:rPr>
              <a:t> class</a:t>
            </a:r>
          </a:p>
        </p:txBody>
      </p:sp>
      <p:graphicFrame>
        <p:nvGraphicFramePr>
          <p:cNvPr id="323587" name="Group 3">
            <a:extLst>
              <a:ext uri="{FF2B5EF4-FFF2-40B4-BE49-F238E27FC236}">
                <a16:creationId xmlns:a16="http://schemas.microsoft.com/office/drawing/2014/main" id="{AEE8BD80-A044-FC42-AC79-E6E38F78C238}"/>
              </a:ext>
            </a:extLst>
          </p:cNvPr>
          <p:cNvGraphicFramePr>
            <a:graphicFrameLocks noGrp="1"/>
          </p:cNvGraphicFramePr>
          <p:nvPr/>
        </p:nvGraphicFramePr>
        <p:xfrm>
          <a:off x="76200" y="1408113"/>
          <a:ext cx="8966200" cy="5219699"/>
        </p:xfrm>
        <a:graphic>
          <a:graphicData uri="http://schemas.openxmlformats.org/drawingml/2006/table">
            <a:tbl>
              <a:tblPr/>
              <a:tblGrid>
                <a:gridCol w="4318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6482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0007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Times New Roman" charset="0"/>
                          <a:cs typeface="Times New Roman" charset="0"/>
                        </a:rPr>
                        <a:t>Method name</a:t>
                      </a:r>
                    </a:p>
                  </a:txBody>
                  <a:tcPr marT="45723" marB="4572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Times New Roman" charset="0"/>
                          <a:cs typeface="Times New Roman" charset="0"/>
                        </a:rPr>
                        <a:t>Description</a:t>
                      </a: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0806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  <a:ea typeface="Times New Roman" charset="0"/>
                          <a:cs typeface="Times New Roman" charset="0"/>
                        </a:rPr>
                        <a:t>binarySearch(</a:t>
                      </a: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Times New Roman" charset="0"/>
                          <a:cs typeface="Times New Roman" charset="0"/>
                        </a:rPr>
                        <a:t>list</a:t>
                      </a: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  <a:ea typeface="Times New Roman" charset="0"/>
                          <a:cs typeface="Times New Roman" charset="0"/>
                        </a:rPr>
                        <a:t>, </a:t>
                      </a: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Times New Roman" charset="0"/>
                          <a:cs typeface="Times New Roman" charset="0"/>
                        </a:rPr>
                        <a:t>value</a:t>
                      </a: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  <a:ea typeface="Times New Roman" charset="0"/>
                          <a:cs typeface="Times New Roman" charset="0"/>
                        </a:rPr>
                        <a:t>)</a:t>
                      </a:r>
                    </a:p>
                  </a:txBody>
                  <a:tcPr marT="45723" marB="4572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Times New Roman" charset="0"/>
                          <a:cs typeface="Times New Roman" charset="0"/>
                        </a:rPr>
                        <a:t>returns the index of the given value in a sorted list (&lt; 0 if not found)</a:t>
                      </a: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007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  <a:ea typeface="Times New Roman" charset="0"/>
                          <a:cs typeface="Times New Roman" charset="0"/>
                        </a:rPr>
                        <a:t>copy(</a:t>
                      </a: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Times New Roman" charset="0"/>
                          <a:cs typeface="Times New Roman" charset="0"/>
                        </a:rPr>
                        <a:t>listTo</a:t>
                      </a: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  <a:ea typeface="Times New Roman" charset="0"/>
                          <a:cs typeface="Times New Roman" charset="0"/>
                        </a:rPr>
                        <a:t>, </a:t>
                      </a: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Times New Roman" charset="0"/>
                          <a:cs typeface="Times New Roman" charset="0"/>
                        </a:rPr>
                        <a:t>listFrom</a:t>
                      </a: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  <a:ea typeface="Times New Roman" charset="0"/>
                          <a:cs typeface="Times New Roman" charset="0"/>
                        </a:rPr>
                        <a:t>)</a:t>
                      </a:r>
                    </a:p>
                  </a:txBody>
                  <a:tcPr marT="45723" marB="4572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Times New Roman" charset="0"/>
                          <a:cs typeface="Times New Roman" charset="0"/>
                        </a:rPr>
                        <a:t>copies </a:t>
                      </a: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Times New Roman" charset="0"/>
                          <a:cs typeface="Times New Roman" charset="0"/>
                        </a:rPr>
                        <a:t>listFrom</a:t>
                      </a: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Times New Roman" charset="0"/>
                          <a:cs typeface="Times New Roman" charset="0"/>
                        </a:rPr>
                        <a:t>'s elements to </a:t>
                      </a: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Times New Roman" charset="0"/>
                          <a:cs typeface="Times New Roman" charset="0"/>
                        </a:rPr>
                        <a:t>listTo</a:t>
                      </a: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0965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  <a:ea typeface="Times New Roman" charset="0"/>
                          <a:cs typeface="Times New Roman" charset="0"/>
                        </a:rPr>
                        <a:t>emptyList()</a:t>
                      </a: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Times New Roman" charset="0"/>
                          <a:cs typeface="Times New Roman" charset="0"/>
                        </a:rPr>
                        <a:t>, </a:t>
                      </a: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  <a:ea typeface="Times New Roman" charset="0"/>
                          <a:cs typeface="Times New Roman" charset="0"/>
                        </a:rPr>
                        <a:t>emptyMap()</a:t>
                      </a: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Times New Roman" charset="0"/>
                          <a:cs typeface="Times New Roman" charset="0"/>
                        </a:rPr>
                        <a:t>, </a:t>
                      </a:r>
                      <a:b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Times New Roman" charset="0"/>
                          <a:cs typeface="Times New Roman" charset="0"/>
                        </a:rPr>
                      </a:b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  <a:ea typeface="Times New Roman" charset="0"/>
                          <a:cs typeface="Times New Roman" charset="0"/>
                        </a:rPr>
                        <a:t>emptySet()</a:t>
                      </a:r>
                    </a:p>
                  </a:txBody>
                  <a:tcPr marT="45723" marB="4572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Times New Roman" charset="0"/>
                          <a:cs typeface="Times New Roman" charset="0"/>
                        </a:rPr>
                        <a:t>returns a read-only collection of the given type that has no elements</a:t>
                      </a: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0806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  <a:ea typeface="Times New Roman" charset="0"/>
                          <a:cs typeface="Times New Roman" charset="0"/>
                        </a:rPr>
                        <a:t>fill(</a:t>
                      </a: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Times New Roman" charset="0"/>
                          <a:cs typeface="Times New Roman" charset="0"/>
                        </a:rPr>
                        <a:t>list</a:t>
                      </a: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  <a:ea typeface="Times New Roman" charset="0"/>
                          <a:cs typeface="Times New Roman" charset="0"/>
                        </a:rPr>
                        <a:t>, </a:t>
                      </a: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Times New Roman" charset="0"/>
                          <a:cs typeface="Times New Roman" charset="0"/>
                        </a:rPr>
                        <a:t>value</a:t>
                      </a: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  <a:ea typeface="Times New Roman" charset="0"/>
                          <a:cs typeface="Times New Roman" charset="0"/>
                        </a:rPr>
                        <a:t>)</a:t>
                      </a:r>
                    </a:p>
                  </a:txBody>
                  <a:tcPr marT="45723" marB="4572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Times New Roman" charset="0"/>
                          <a:cs typeface="Times New Roman" charset="0"/>
                        </a:rPr>
                        <a:t>sets every element in the list to have the given value</a:t>
                      </a: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7010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  <a:ea typeface="Times New Roman" charset="0"/>
                          <a:cs typeface="Times New Roman" charset="0"/>
                        </a:rPr>
                        <a:t>max(</a:t>
                      </a: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Times New Roman" charset="0"/>
                          <a:cs typeface="Times New Roman" charset="0"/>
                        </a:rPr>
                        <a:t>collection</a:t>
                      </a: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  <a:ea typeface="Times New Roman" charset="0"/>
                          <a:cs typeface="Times New Roman" charset="0"/>
                        </a:rPr>
                        <a:t>)</a:t>
                      </a: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Times New Roman" charset="0"/>
                          <a:cs typeface="Times New Roman" charset="0"/>
                        </a:rPr>
                        <a:t>, </a:t>
                      </a: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  <a:ea typeface="Times New Roman" charset="0"/>
                          <a:cs typeface="Times New Roman" charset="0"/>
                        </a:rPr>
                        <a:t>min(</a:t>
                      </a: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Times New Roman" charset="0"/>
                          <a:cs typeface="Times New Roman" charset="0"/>
                        </a:rPr>
                        <a:t>collection</a:t>
                      </a: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  <a:ea typeface="Times New Roman" charset="0"/>
                          <a:cs typeface="Times New Roman" charset="0"/>
                        </a:rPr>
                        <a:t>)</a:t>
                      </a:r>
                    </a:p>
                  </a:txBody>
                  <a:tcPr marT="45723" marB="4572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Times New Roman" charset="0"/>
                          <a:cs typeface="Times New Roman" charset="0"/>
                        </a:rPr>
                        <a:t>returns largest/smallest element</a:t>
                      </a: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0007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  <a:ea typeface="Times New Roman" charset="0"/>
                          <a:cs typeface="Times New Roman" charset="0"/>
                        </a:rPr>
                        <a:t>replaceAll(</a:t>
                      </a: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Times New Roman" charset="0"/>
                          <a:cs typeface="Times New Roman" charset="0"/>
                        </a:rPr>
                        <a:t>list</a:t>
                      </a: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  <a:ea typeface="Times New Roman" charset="0"/>
                          <a:cs typeface="Times New Roman" charset="0"/>
                        </a:rPr>
                        <a:t>, </a:t>
                      </a: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Times New Roman" charset="0"/>
                          <a:cs typeface="Times New Roman" charset="0"/>
                        </a:rPr>
                        <a:t>old</a:t>
                      </a: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  <a:ea typeface="Times New Roman" charset="0"/>
                          <a:cs typeface="Times New Roman" charset="0"/>
                        </a:rPr>
                        <a:t>, </a:t>
                      </a: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Times New Roman" charset="0"/>
                          <a:cs typeface="Times New Roman" charset="0"/>
                        </a:rPr>
                        <a:t>new</a:t>
                      </a: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  <a:ea typeface="Times New Roman" charset="0"/>
                          <a:cs typeface="Times New Roman" charset="0"/>
                        </a:rPr>
                        <a:t>)</a:t>
                      </a:r>
                    </a:p>
                  </a:txBody>
                  <a:tcPr marT="45723" marB="4572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Times New Roman" charset="0"/>
                          <a:cs typeface="Times New Roman" charset="0"/>
                        </a:rPr>
                        <a:t>replaces an element value with another</a:t>
                      </a: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0007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  <a:ea typeface="Times New Roman" charset="0"/>
                          <a:cs typeface="Times New Roman" charset="0"/>
                        </a:rPr>
                        <a:t>reverse(</a:t>
                      </a: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Times New Roman" charset="0"/>
                          <a:cs typeface="Times New Roman" charset="0"/>
                        </a:rPr>
                        <a:t>list</a:t>
                      </a: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  <a:ea typeface="Times New Roman" charset="0"/>
                          <a:cs typeface="Times New Roman" charset="0"/>
                        </a:rPr>
                        <a:t>)</a:t>
                      </a:r>
                    </a:p>
                  </a:txBody>
                  <a:tcPr marT="45723" marB="4572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Times New Roman" charset="0"/>
                          <a:cs typeface="Times New Roman" charset="0"/>
                        </a:rPr>
                        <a:t>reverses the order of a list's elements</a:t>
                      </a: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962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  <a:ea typeface="Times New Roman" charset="0"/>
                          <a:cs typeface="Times New Roman" charset="0"/>
                        </a:rPr>
                        <a:t>shuffle(</a:t>
                      </a: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Times New Roman" charset="0"/>
                          <a:cs typeface="Times New Roman" charset="0"/>
                        </a:rPr>
                        <a:t>list</a:t>
                      </a: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  <a:ea typeface="Times New Roman" charset="0"/>
                          <a:cs typeface="Times New Roman" charset="0"/>
                        </a:rPr>
                        <a:t>)</a:t>
                      </a:r>
                    </a:p>
                  </a:txBody>
                  <a:tcPr marT="45723" marB="4572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Times New Roman" charset="0"/>
                          <a:cs typeface="Times New Roman" charset="0"/>
                        </a:rPr>
                        <a:t>arranges elements into a random order</a:t>
                      </a: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962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  <a:ea typeface="Times New Roman" charset="0"/>
                          <a:cs typeface="Times New Roman" charset="0"/>
                        </a:rPr>
                        <a:t>sort(</a:t>
                      </a: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Times New Roman" charset="0"/>
                          <a:cs typeface="Times New Roman" charset="0"/>
                        </a:rPr>
                        <a:t>list</a:t>
                      </a: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  <a:ea typeface="Times New Roman" charset="0"/>
                          <a:cs typeface="Times New Roman" charset="0"/>
                        </a:rPr>
                        <a:t>)</a:t>
                      </a:r>
                    </a:p>
                  </a:txBody>
                  <a:tcPr marT="45723" marB="4572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Times New Roman" charset="0"/>
                          <a:cs typeface="Times New Roman" charset="0"/>
                        </a:rPr>
                        <a:t>arranges elements into ascending order</a:t>
                      </a: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Rectangle 2">
            <a:extLst>
              <a:ext uri="{FF2B5EF4-FFF2-40B4-BE49-F238E27FC236}">
                <a16:creationId xmlns:a16="http://schemas.microsoft.com/office/drawing/2014/main" id="{60B94A58-5A21-F643-B604-4F6DD6BD71E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latin typeface="Tahoma" panose="020B0604030504040204" pitchFamily="34" charset="0"/>
                <a:ea typeface="ＭＳ Ｐゴシック" panose="020B0600070205080204" pitchFamily="34" charset="-128"/>
              </a:rPr>
              <a:t>Sorting</a:t>
            </a:r>
          </a:p>
        </p:txBody>
      </p:sp>
      <p:sp>
        <p:nvSpPr>
          <p:cNvPr id="6146" name="Rectangle 3">
            <a:extLst>
              <a:ext uri="{FF2B5EF4-FFF2-40B4-BE49-F238E27FC236}">
                <a16:creationId xmlns:a16="http://schemas.microsoft.com/office/drawing/2014/main" id="{D9D1D4E1-32B2-5345-B2D4-3F8CA7D9CE5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b="1">
                <a:latin typeface="Tahoma" panose="020B0604030504040204" pitchFamily="34" charset="0"/>
                <a:ea typeface="ＭＳ Ｐゴシック" panose="020B0600070205080204" pitchFamily="34" charset="-128"/>
              </a:rPr>
              <a:t>sorting</a:t>
            </a:r>
            <a:r>
              <a:rPr lang="en-US" altLang="en-US">
                <a:latin typeface="Tahoma" panose="020B0604030504040204" pitchFamily="34" charset="0"/>
                <a:ea typeface="ＭＳ Ｐゴシック" panose="020B0600070205080204" pitchFamily="34" charset="-128"/>
              </a:rPr>
              <a:t>: Rearranging the values in an array or collection into a specific order (usually into their "natural ordering").</a:t>
            </a:r>
          </a:p>
          <a:p>
            <a:pPr lvl="1" eaLnBrk="1" hangingPunct="1"/>
            <a:endParaRPr lang="en-US" altLang="en-US" sz="800">
              <a:latin typeface="Tahoma" panose="020B0604030504040204" pitchFamily="34" charset="0"/>
              <a:ea typeface="ＭＳ Ｐゴシック" panose="020B0600070205080204" pitchFamily="34" charset="-128"/>
            </a:endParaRPr>
          </a:p>
          <a:p>
            <a:pPr lvl="1" eaLnBrk="1" hangingPunct="1"/>
            <a:r>
              <a:rPr lang="en-US" altLang="en-US">
                <a:latin typeface="Tahoma" panose="020B0604030504040204" pitchFamily="34" charset="0"/>
                <a:ea typeface="ＭＳ Ｐゴシック" panose="020B0600070205080204" pitchFamily="34" charset="-128"/>
              </a:rPr>
              <a:t>one of the fundamental problems in computer science</a:t>
            </a:r>
          </a:p>
          <a:p>
            <a:pPr lvl="1" eaLnBrk="1" hangingPunct="1"/>
            <a:r>
              <a:rPr lang="en-US" altLang="en-US">
                <a:latin typeface="Tahoma" panose="020B0604030504040204" pitchFamily="34" charset="0"/>
                <a:ea typeface="ＭＳ Ｐゴシック" panose="020B0600070205080204" pitchFamily="34" charset="-128"/>
              </a:rPr>
              <a:t>can be solved in many ways:</a:t>
            </a:r>
          </a:p>
          <a:p>
            <a:pPr lvl="2" eaLnBrk="1" hangingPunct="1"/>
            <a:r>
              <a:rPr lang="en-US" altLang="en-US">
                <a:latin typeface="Tahoma" panose="020B0604030504040204" pitchFamily="34" charset="0"/>
                <a:ea typeface="ＭＳ Ｐゴシック" panose="020B0600070205080204" pitchFamily="34" charset="-128"/>
              </a:rPr>
              <a:t>there are many sorting algorithms</a:t>
            </a:r>
          </a:p>
          <a:p>
            <a:pPr lvl="2" eaLnBrk="1" hangingPunct="1"/>
            <a:r>
              <a:rPr lang="en-US" altLang="en-US">
                <a:latin typeface="Tahoma" panose="020B0604030504040204" pitchFamily="34" charset="0"/>
                <a:ea typeface="ＭＳ Ｐゴシック" panose="020B0600070205080204" pitchFamily="34" charset="-128"/>
              </a:rPr>
              <a:t>some are faster/slower than others</a:t>
            </a:r>
          </a:p>
          <a:p>
            <a:pPr lvl="2" eaLnBrk="1" hangingPunct="1"/>
            <a:r>
              <a:rPr lang="en-US" altLang="en-US">
                <a:latin typeface="Tahoma" panose="020B0604030504040204" pitchFamily="34" charset="0"/>
                <a:ea typeface="ＭＳ Ｐゴシック" panose="020B0600070205080204" pitchFamily="34" charset="-128"/>
              </a:rPr>
              <a:t>some use more/less memory than others</a:t>
            </a:r>
          </a:p>
          <a:p>
            <a:pPr lvl="2" eaLnBrk="1" hangingPunct="1"/>
            <a:r>
              <a:rPr lang="en-US" altLang="en-US">
                <a:latin typeface="Tahoma" panose="020B0604030504040204" pitchFamily="34" charset="0"/>
                <a:ea typeface="ＭＳ Ｐゴシック" panose="020B0600070205080204" pitchFamily="34" charset="-128"/>
              </a:rPr>
              <a:t>some work better with specific kinds of data</a:t>
            </a:r>
          </a:p>
          <a:p>
            <a:pPr lvl="2" eaLnBrk="1" hangingPunct="1"/>
            <a:r>
              <a:rPr lang="en-US" altLang="en-US">
                <a:latin typeface="Tahoma" panose="020B0604030504040204" pitchFamily="34" charset="0"/>
                <a:ea typeface="ＭＳ Ｐゴシック" panose="020B0600070205080204" pitchFamily="34" charset="-128"/>
              </a:rPr>
              <a:t>some can utilize multiple computers / processors, ...</a:t>
            </a:r>
          </a:p>
          <a:p>
            <a:pPr lvl="1" eaLnBrk="1" hangingPunct="1"/>
            <a:endParaRPr lang="en-US" altLang="en-US">
              <a:latin typeface="Tahoma" panose="020B0604030504040204" pitchFamily="34" charset="0"/>
              <a:ea typeface="ＭＳ Ｐゴシック" panose="020B0600070205080204" pitchFamily="34" charset="-128"/>
            </a:endParaRPr>
          </a:p>
          <a:p>
            <a:pPr lvl="1" eaLnBrk="1" hangingPunct="1">
              <a:buClr>
                <a:schemeClr val="tx1"/>
              </a:buClr>
            </a:pPr>
            <a:r>
              <a:rPr lang="en-US" altLang="en-US" i="1">
                <a:latin typeface="Tahoma" panose="020B0604030504040204" pitchFamily="34" charset="0"/>
                <a:ea typeface="ＭＳ Ｐゴシック" panose="020B0600070205080204" pitchFamily="34" charset="-128"/>
              </a:rPr>
              <a:t>comparison-based sorting</a:t>
            </a:r>
            <a:r>
              <a:rPr lang="en-US" altLang="en-US">
                <a:latin typeface="Tahoma" panose="020B0604030504040204" pitchFamily="34" charset="0"/>
                <a:ea typeface="ＭＳ Ｐゴシック" panose="020B0600070205080204" pitchFamily="34" charset="-128"/>
              </a:rPr>
              <a:t> : determining order by</a:t>
            </a:r>
            <a:br>
              <a:rPr lang="en-US" altLang="en-US">
                <a:latin typeface="Tahoma" panose="020B0604030504040204" pitchFamily="34" charset="0"/>
                <a:ea typeface="ＭＳ Ｐゴシック" panose="020B0600070205080204" pitchFamily="34" charset="-128"/>
              </a:rPr>
            </a:br>
            <a:r>
              <a:rPr lang="en-US" altLang="en-US">
                <a:latin typeface="Tahoma" panose="020B0604030504040204" pitchFamily="34" charset="0"/>
                <a:ea typeface="ＭＳ Ｐゴシック" panose="020B0600070205080204" pitchFamily="34" charset="-128"/>
              </a:rPr>
              <a:t>comparing pairs of elements:</a:t>
            </a:r>
          </a:p>
          <a:p>
            <a:pPr lvl="2" eaLnBrk="1" hangingPunct="1">
              <a:buClr>
                <a:schemeClr val="tx1"/>
              </a:buClr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&lt;</a:t>
            </a:r>
            <a:r>
              <a:rPr lang="en-US" altLang="en-US">
                <a:latin typeface="Tahoma" panose="020B0604030504040204" pitchFamily="34" charset="0"/>
                <a:ea typeface="ＭＳ Ｐゴシック" panose="020B0600070205080204" pitchFamily="34" charset="-128"/>
              </a:rPr>
              <a:t>, 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&gt;</a:t>
            </a:r>
            <a:r>
              <a:rPr lang="en-US" altLang="en-US">
                <a:latin typeface="Tahoma" panose="020B0604030504040204" pitchFamily="34" charset="0"/>
                <a:ea typeface="ＭＳ Ｐゴシック" panose="020B0600070205080204" pitchFamily="34" charset="-128"/>
              </a:rPr>
              <a:t>, 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compareTo</a:t>
            </a:r>
            <a:r>
              <a:rPr lang="en-US" altLang="en-US">
                <a:latin typeface="Tahoma" panose="020B0604030504040204" pitchFamily="34" charset="0"/>
                <a:ea typeface="ＭＳ Ｐゴシック" panose="020B0600070205080204" pitchFamily="34" charset="-128"/>
              </a:rPr>
              <a:t>, …</a:t>
            </a:r>
          </a:p>
        </p:txBody>
      </p:sp>
    </p:spTree>
  </p:cSld>
  <p:clrMapOvr>
    <a:masterClrMapping/>
  </p:clrMapOvr>
  <p:transition spd="slow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Rectangle 2">
            <a:extLst>
              <a:ext uri="{FF2B5EF4-FFF2-40B4-BE49-F238E27FC236}">
                <a16:creationId xmlns:a16="http://schemas.microsoft.com/office/drawing/2014/main" id="{094A8B74-BD65-9744-8E1D-B48E26FE3CD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latin typeface="Tahoma" panose="020B0604030504040204" pitchFamily="34" charset="0"/>
                <a:ea typeface="ＭＳ Ｐゴシック" panose="020B0600070205080204" pitchFamily="34" charset="-128"/>
              </a:rPr>
              <a:t>Sorting methods in Java</a:t>
            </a:r>
          </a:p>
        </p:txBody>
      </p:sp>
      <p:sp>
        <p:nvSpPr>
          <p:cNvPr id="7170" name="Rectangle 3">
            <a:extLst>
              <a:ext uri="{FF2B5EF4-FFF2-40B4-BE49-F238E27FC236}">
                <a16:creationId xmlns:a16="http://schemas.microsoft.com/office/drawing/2014/main" id="{023140B1-74E8-E744-BA39-F254D075EE1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latin typeface="Tahoma" panose="020B0604030504040204" pitchFamily="34" charset="0"/>
                <a:ea typeface="ＭＳ Ｐゴシック" panose="020B0600070205080204" pitchFamily="34" charset="-128"/>
              </a:rPr>
              <a:t>The 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Arrays</a:t>
            </a:r>
            <a:r>
              <a:rPr lang="en-US" altLang="en-US">
                <a:latin typeface="Tahoma" panose="020B0604030504040204" pitchFamily="34" charset="0"/>
                <a:ea typeface="ＭＳ Ｐゴシック" panose="020B0600070205080204" pitchFamily="34" charset="-128"/>
              </a:rPr>
              <a:t> and 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Collections</a:t>
            </a:r>
            <a:r>
              <a:rPr lang="en-US" altLang="en-US">
                <a:latin typeface="Tahoma" panose="020B0604030504040204" pitchFamily="34" charset="0"/>
                <a:ea typeface="ＭＳ Ｐゴシック" panose="020B0600070205080204" pitchFamily="34" charset="-128"/>
              </a:rPr>
              <a:t> classes in 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java.util</a:t>
            </a:r>
            <a:r>
              <a:rPr lang="en-US" altLang="en-US">
                <a:latin typeface="Tahoma" panose="020B0604030504040204" pitchFamily="34" charset="0"/>
                <a:ea typeface="ＭＳ Ｐゴシック" panose="020B0600070205080204" pitchFamily="34" charset="-128"/>
              </a:rPr>
              <a:t> have a static method 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sort</a:t>
            </a:r>
            <a:r>
              <a:rPr lang="en-US" altLang="en-US">
                <a:latin typeface="Tahoma" panose="020B0604030504040204" pitchFamily="34" charset="0"/>
                <a:ea typeface="ＭＳ Ｐゴシック" panose="020B0600070205080204" pitchFamily="34" charset="-128"/>
              </a:rPr>
              <a:t> that sorts the elements of an array/list</a:t>
            </a:r>
            <a:endParaRPr lang="en-US" altLang="en-US" sz="800">
              <a:latin typeface="Courier New" panose="02070309020205020404" pitchFamily="49" charset="0"/>
              <a:ea typeface="ＭＳ Ｐゴシック" panose="020B0600070205080204" pitchFamily="34" charset="-128"/>
            </a:endParaRPr>
          </a:p>
          <a:p>
            <a:pPr lvl="1" eaLnBrk="1" hangingPunct="1">
              <a:lnSpc>
                <a:spcPct val="80000"/>
              </a:lnSpc>
              <a:buFontTx/>
              <a:buNone/>
            </a:pPr>
            <a:endParaRPr lang="en-US" altLang="en-US">
              <a:latin typeface="Courier New" panose="02070309020205020404" pitchFamily="49" charset="0"/>
              <a:ea typeface="ＭＳ Ｐゴシック" panose="020B0600070205080204" pitchFamily="34" charset="-128"/>
            </a:endParaRP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String[] words = {"foo", "bar", "baz", "ball"};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 b="1">
                <a:latin typeface="Courier New" panose="02070309020205020404" pitchFamily="49" charset="0"/>
                <a:ea typeface="ＭＳ Ｐゴシック" panose="020B0600070205080204" pitchFamily="34" charset="-128"/>
              </a:rPr>
              <a:t>Arrays.sort(words);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System.out.println(Arrays.toString(words));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 b="1">
                <a:solidFill>
                  <a:srgbClr val="008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// [ball, bar, baz, foo]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endParaRPr lang="en-US" altLang="en-US" b="1">
              <a:solidFill>
                <a:srgbClr val="008000"/>
              </a:solidFill>
              <a:latin typeface="Courier New" panose="02070309020205020404" pitchFamily="49" charset="0"/>
              <a:ea typeface="ＭＳ Ｐゴシック" panose="020B0600070205080204" pitchFamily="34" charset="-128"/>
            </a:endParaRP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List&lt;String&gt; words2 = new ArrayList&lt;String&gt;();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for (String word : words) {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    words2.add(word);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}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 b="1">
                <a:latin typeface="Courier New" panose="02070309020205020404" pitchFamily="49" charset="0"/>
                <a:ea typeface="ＭＳ Ｐゴシック" panose="020B0600070205080204" pitchFamily="34" charset="-128"/>
              </a:rPr>
              <a:t>Collections.sort(words2);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System.out.println(words2);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 b="1">
                <a:solidFill>
                  <a:srgbClr val="008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// [ball, bar, baz, foo]</a:t>
            </a:r>
          </a:p>
        </p:txBody>
      </p:sp>
    </p:spTree>
  </p:cSld>
  <p:clrMapOvr>
    <a:masterClrMapping/>
  </p:clrMapOvr>
  <p:transition spd="slow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2">
            <a:extLst>
              <a:ext uri="{FF2B5EF4-FFF2-40B4-BE49-F238E27FC236}">
                <a16:creationId xmlns:a16="http://schemas.microsoft.com/office/drawing/2014/main" id="{55C7B266-5C87-1B47-A214-6A4ABB2D012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latin typeface="Tahoma" panose="020B0604030504040204" pitchFamily="34" charset="0"/>
                <a:ea typeface="ＭＳ Ｐゴシック" panose="020B0600070205080204" pitchFamily="34" charset="-128"/>
              </a:rPr>
              <a:t>Sorting algorithms</a:t>
            </a:r>
          </a:p>
        </p:txBody>
      </p:sp>
      <p:sp>
        <p:nvSpPr>
          <p:cNvPr id="8194" name="Rectangle 3">
            <a:extLst>
              <a:ext uri="{FF2B5EF4-FFF2-40B4-BE49-F238E27FC236}">
                <a16:creationId xmlns:a16="http://schemas.microsoft.com/office/drawing/2014/main" id="{3861B1F9-563D-874E-B523-60FE842DF50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b="1">
                <a:latin typeface="Tahoma" panose="020B0604030504040204" pitchFamily="34" charset="0"/>
                <a:ea typeface="ＭＳ Ｐゴシック" panose="020B0600070205080204" pitchFamily="34" charset="-128"/>
              </a:rPr>
              <a:t>bogo sort</a:t>
            </a:r>
            <a:r>
              <a:rPr lang="en-US" altLang="en-US">
                <a:latin typeface="Tahoma" panose="020B0604030504040204" pitchFamily="34" charset="0"/>
                <a:ea typeface="ＭＳ Ｐゴシック" panose="020B0600070205080204" pitchFamily="34" charset="-128"/>
              </a:rPr>
              <a:t>: shuffle and pray</a:t>
            </a:r>
          </a:p>
          <a:p>
            <a:pPr eaLnBrk="1" hangingPunct="1"/>
            <a:r>
              <a:rPr lang="en-US" altLang="en-US" b="1">
                <a:latin typeface="Tahoma" panose="020B0604030504040204" pitchFamily="34" charset="0"/>
                <a:ea typeface="ＭＳ Ｐゴシック" panose="020B0600070205080204" pitchFamily="34" charset="-128"/>
              </a:rPr>
              <a:t>bubble sort</a:t>
            </a:r>
            <a:r>
              <a:rPr lang="en-US" altLang="en-US">
                <a:latin typeface="Tahoma" panose="020B0604030504040204" pitchFamily="34" charset="0"/>
                <a:ea typeface="ＭＳ Ｐゴシック" panose="020B0600070205080204" pitchFamily="34" charset="-128"/>
              </a:rPr>
              <a:t>: swap adjacent pairs that are out of order</a:t>
            </a:r>
          </a:p>
          <a:p>
            <a:pPr eaLnBrk="1" hangingPunct="1"/>
            <a:r>
              <a:rPr lang="en-US" altLang="en-US" b="1">
                <a:latin typeface="Tahoma" panose="020B0604030504040204" pitchFamily="34" charset="0"/>
                <a:ea typeface="ＭＳ Ｐゴシック" panose="020B0600070205080204" pitchFamily="34" charset="-128"/>
              </a:rPr>
              <a:t>selection sort</a:t>
            </a:r>
            <a:r>
              <a:rPr lang="en-US" altLang="en-US">
                <a:latin typeface="Tahoma" panose="020B0604030504040204" pitchFamily="34" charset="0"/>
                <a:ea typeface="ＭＳ Ｐゴシック" panose="020B0600070205080204" pitchFamily="34" charset="-128"/>
              </a:rPr>
              <a:t>: look for the smallest element, move to front</a:t>
            </a:r>
          </a:p>
          <a:p>
            <a:pPr eaLnBrk="1" hangingPunct="1"/>
            <a:r>
              <a:rPr lang="en-US" altLang="en-US" b="1">
                <a:latin typeface="Tahoma" panose="020B0604030504040204" pitchFamily="34" charset="0"/>
                <a:ea typeface="ＭＳ Ｐゴシック" panose="020B0600070205080204" pitchFamily="34" charset="-128"/>
              </a:rPr>
              <a:t>insertion sort</a:t>
            </a:r>
            <a:r>
              <a:rPr lang="en-US" altLang="en-US">
                <a:latin typeface="Tahoma" panose="020B0604030504040204" pitchFamily="34" charset="0"/>
                <a:ea typeface="ＭＳ Ｐゴシック" panose="020B0600070205080204" pitchFamily="34" charset="-128"/>
              </a:rPr>
              <a:t>: build an increasingly large sorted front portion</a:t>
            </a:r>
          </a:p>
          <a:p>
            <a:pPr eaLnBrk="1" hangingPunct="1"/>
            <a:r>
              <a:rPr lang="en-US" altLang="en-US" b="1">
                <a:latin typeface="Tahoma" panose="020B0604030504040204" pitchFamily="34" charset="0"/>
                <a:ea typeface="ＭＳ Ｐゴシック" panose="020B0600070205080204" pitchFamily="34" charset="-128"/>
              </a:rPr>
              <a:t>merge sort</a:t>
            </a:r>
            <a:r>
              <a:rPr lang="en-US" altLang="en-US">
                <a:latin typeface="Tahoma" panose="020B0604030504040204" pitchFamily="34" charset="0"/>
                <a:ea typeface="ＭＳ Ｐゴシック" panose="020B0600070205080204" pitchFamily="34" charset="-128"/>
              </a:rPr>
              <a:t>: recursively divide the array in half and sort it</a:t>
            </a:r>
          </a:p>
          <a:p>
            <a:pPr eaLnBrk="1" hangingPunct="1"/>
            <a:r>
              <a:rPr lang="en-US" altLang="en-US" b="1">
                <a:latin typeface="Tahoma" panose="020B0604030504040204" pitchFamily="34" charset="0"/>
                <a:ea typeface="ＭＳ Ｐゴシック" panose="020B0600070205080204" pitchFamily="34" charset="-128"/>
              </a:rPr>
              <a:t>heap sort</a:t>
            </a:r>
            <a:r>
              <a:rPr lang="en-US" altLang="en-US">
                <a:latin typeface="Tahoma" panose="020B0604030504040204" pitchFamily="34" charset="0"/>
                <a:ea typeface="ＭＳ Ｐゴシック" panose="020B0600070205080204" pitchFamily="34" charset="-128"/>
              </a:rPr>
              <a:t>: place the values into a sorted tree structure</a:t>
            </a:r>
          </a:p>
          <a:p>
            <a:pPr eaLnBrk="1" hangingPunct="1"/>
            <a:r>
              <a:rPr lang="en-US" altLang="en-US" b="1">
                <a:latin typeface="Tahoma" panose="020B0604030504040204" pitchFamily="34" charset="0"/>
                <a:ea typeface="ＭＳ Ｐゴシック" panose="020B0600070205080204" pitchFamily="34" charset="-128"/>
              </a:rPr>
              <a:t>quick sort</a:t>
            </a:r>
            <a:r>
              <a:rPr lang="en-US" altLang="en-US">
                <a:latin typeface="Tahoma" panose="020B0604030504040204" pitchFamily="34" charset="0"/>
                <a:ea typeface="ＭＳ Ｐゴシック" panose="020B0600070205080204" pitchFamily="34" charset="-128"/>
              </a:rPr>
              <a:t>: recursively partition array based on a middle value</a:t>
            </a:r>
          </a:p>
          <a:p>
            <a:pPr eaLnBrk="1" hangingPunct="1"/>
            <a:endParaRPr lang="en-US" altLang="en-US">
              <a:latin typeface="Tahoma" panose="020B0604030504040204" pitchFamily="34" charset="0"/>
              <a:ea typeface="ＭＳ Ｐゴシック" panose="020B0600070205080204" pitchFamily="34" charset="-128"/>
            </a:endParaRPr>
          </a:p>
          <a:p>
            <a:pPr eaLnBrk="1" hangingPunct="1">
              <a:buFontTx/>
              <a:buNone/>
            </a:pPr>
            <a:r>
              <a:rPr lang="en-US" altLang="en-US">
                <a:latin typeface="Tahoma" panose="020B0604030504040204" pitchFamily="34" charset="0"/>
                <a:ea typeface="ＭＳ Ｐゴシック" panose="020B0600070205080204" pitchFamily="34" charset="-128"/>
              </a:rPr>
              <a:t>other specialized sorting algorithms:</a:t>
            </a:r>
          </a:p>
          <a:p>
            <a:pPr eaLnBrk="1" hangingPunct="1"/>
            <a:r>
              <a:rPr lang="en-US" altLang="en-US" b="1">
                <a:latin typeface="Tahoma" panose="020B0604030504040204" pitchFamily="34" charset="0"/>
                <a:ea typeface="ＭＳ Ｐゴシック" panose="020B0600070205080204" pitchFamily="34" charset="-128"/>
              </a:rPr>
              <a:t>bucket sort</a:t>
            </a:r>
            <a:r>
              <a:rPr lang="en-US" altLang="en-US">
                <a:latin typeface="Tahoma" panose="020B0604030504040204" pitchFamily="34" charset="0"/>
                <a:ea typeface="ＭＳ Ｐゴシック" panose="020B0600070205080204" pitchFamily="34" charset="-128"/>
              </a:rPr>
              <a:t>: cluster elements into smaller groups, sort them</a:t>
            </a:r>
          </a:p>
          <a:p>
            <a:pPr eaLnBrk="1" hangingPunct="1"/>
            <a:r>
              <a:rPr lang="en-US" altLang="en-US" b="1">
                <a:latin typeface="Tahoma" panose="020B0604030504040204" pitchFamily="34" charset="0"/>
                <a:ea typeface="ＭＳ Ｐゴシック" panose="020B0600070205080204" pitchFamily="34" charset="-128"/>
              </a:rPr>
              <a:t>radix sort</a:t>
            </a:r>
            <a:r>
              <a:rPr lang="en-US" altLang="en-US">
                <a:latin typeface="Tahoma" panose="020B0604030504040204" pitchFamily="34" charset="0"/>
                <a:ea typeface="ＭＳ Ｐゴシック" panose="020B0600070205080204" pitchFamily="34" charset="-128"/>
              </a:rPr>
              <a:t>: sort integers by last digit, then 2nd to last, then ...</a:t>
            </a:r>
          </a:p>
          <a:p>
            <a:pPr eaLnBrk="1" hangingPunct="1"/>
            <a:r>
              <a:rPr lang="en-US" altLang="en-US">
                <a:latin typeface="Tahoma" panose="020B0604030504040204" pitchFamily="34" charset="0"/>
                <a:ea typeface="ＭＳ Ｐゴシック" panose="020B0600070205080204" pitchFamily="34" charset="-128"/>
              </a:rPr>
              <a:t>...</a:t>
            </a:r>
          </a:p>
        </p:txBody>
      </p:sp>
    </p:spTree>
  </p:cSld>
  <p:clrMapOvr>
    <a:masterClrMapping/>
  </p:clrMapOvr>
  <p:transition spd="slow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Rectangle 2">
            <a:extLst>
              <a:ext uri="{FF2B5EF4-FFF2-40B4-BE49-F238E27FC236}">
                <a16:creationId xmlns:a16="http://schemas.microsoft.com/office/drawing/2014/main" id="{8553473B-CA49-A044-A0EE-F7F510B534B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latin typeface="Tahoma" panose="020B0604030504040204" pitchFamily="34" charset="0"/>
                <a:ea typeface="ＭＳ Ｐゴシック" panose="020B0600070205080204" pitchFamily="34" charset="-128"/>
              </a:rPr>
              <a:t>Selection sort</a:t>
            </a:r>
          </a:p>
        </p:txBody>
      </p:sp>
      <p:sp>
        <p:nvSpPr>
          <p:cNvPr id="9218" name="Rectangle 3">
            <a:extLst>
              <a:ext uri="{FF2B5EF4-FFF2-40B4-BE49-F238E27FC236}">
                <a16:creationId xmlns:a16="http://schemas.microsoft.com/office/drawing/2014/main" id="{E8862ABA-9FFD-814C-BFFB-EB81A519F07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b="1">
                <a:latin typeface="Tahoma" panose="020B0604030504040204" pitchFamily="34" charset="0"/>
                <a:ea typeface="ＭＳ Ｐゴシック" panose="020B0600070205080204" pitchFamily="34" charset="-128"/>
              </a:rPr>
              <a:t>selection sort</a:t>
            </a:r>
            <a:r>
              <a:rPr lang="en-US" altLang="en-US">
                <a:latin typeface="Tahoma" panose="020B0604030504040204" pitchFamily="34" charset="0"/>
                <a:ea typeface="ＭＳ Ｐゴシック" panose="020B0600070205080204" pitchFamily="34" charset="-128"/>
              </a:rPr>
              <a:t>: Orders a list of values by repeatedly putting the smallest or largest unplaced value into its final position.</a:t>
            </a:r>
          </a:p>
          <a:p>
            <a:pPr lvl="1" eaLnBrk="1" hangingPunct="1">
              <a:buFontTx/>
              <a:buNone/>
            </a:pPr>
            <a:endParaRPr lang="en-US" altLang="en-US" sz="800">
              <a:latin typeface="Tahoma" panose="020B0604030504040204" pitchFamily="34" charset="0"/>
              <a:ea typeface="ＭＳ Ｐゴシック" panose="020B0600070205080204" pitchFamily="34" charset="-128"/>
            </a:endParaRPr>
          </a:p>
          <a:p>
            <a:pPr lvl="1" eaLnBrk="1" hangingPunct="1">
              <a:buFontTx/>
              <a:buNone/>
            </a:pPr>
            <a:r>
              <a:rPr lang="en-US" altLang="en-US">
                <a:latin typeface="Tahoma" panose="020B0604030504040204" pitchFamily="34" charset="0"/>
                <a:ea typeface="ＭＳ Ｐゴシック" panose="020B0600070205080204" pitchFamily="34" charset="-128"/>
              </a:rPr>
              <a:t>The algorithm:</a:t>
            </a:r>
          </a:p>
          <a:p>
            <a:pPr lvl="1" eaLnBrk="1" hangingPunct="1"/>
            <a:r>
              <a:rPr lang="en-US" altLang="en-US">
                <a:latin typeface="Tahoma" panose="020B0604030504040204" pitchFamily="34" charset="0"/>
                <a:ea typeface="ＭＳ Ｐゴシック" panose="020B0600070205080204" pitchFamily="34" charset="-128"/>
              </a:rPr>
              <a:t>Look through the list to find the smallest value.</a:t>
            </a:r>
          </a:p>
          <a:p>
            <a:pPr lvl="1" eaLnBrk="1" hangingPunct="1"/>
            <a:r>
              <a:rPr lang="en-US" altLang="en-US">
                <a:latin typeface="Tahoma" panose="020B0604030504040204" pitchFamily="34" charset="0"/>
                <a:ea typeface="ＭＳ Ｐゴシック" panose="020B0600070205080204" pitchFamily="34" charset="-128"/>
              </a:rPr>
              <a:t>Swap it so that it is at index 0.</a:t>
            </a:r>
          </a:p>
          <a:p>
            <a:pPr lvl="1" eaLnBrk="1" hangingPunct="1"/>
            <a:endParaRPr lang="en-US" altLang="en-US" sz="800">
              <a:latin typeface="Tahoma" panose="020B0604030504040204" pitchFamily="34" charset="0"/>
              <a:ea typeface="ＭＳ Ｐゴシック" panose="020B0600070205080204" pitchFamily="34" charset="-128"/>
            </a:endParaRPr>
          </a:p>
          <a:p>
            <a:pPr lvl="1" eaLnBrk="1" hangingPunct="1"/>
            <a:r>
              <a:rPr lang="en-US" altLang="en-US">
                <a:latin typeface="Tahoma" panose="020B0604030504040204" pitchFamily="34" charset="0"/>
                <a:ea typeface="ＭＳ Ｐゴシック" panose="020B0600070205080204" pitchFamily="34" charset="-128"/>
              </a:rPr>
              <a:t>Look through the list to find the second-smallest value.</a:t>
            </a:r>
          </a:p>
          <a:p>
            <a:pPr lvl="1" eaLnBrk="1" hangingPunct="1"/>
            <a:r>
              <a:rPr lang="en-US" altLang="en-US">
                <a:latin typeface="Tahoma" panose="020B0604030504040204" pitchFamily="34" charset="0"/>
                <a:ea typeface="ＭＳ Ｐゴシック" panose="020B0600070205080204" pitchFamily="34" charset="-128"/>
              </a:rPr>
              <a:t>Swap it so that it is at index 1.</a:t>
            </a:r>
          </a:p>
          <a:p>
            <a:pPr lvl="1" eaLnBrk="1" hangingPunct="1">
              <a:buFontTx/>
              <a:buNone/>
            </a:pPr>
            <a:r>
              <a:rPr lang="en-US" altLang="en-US">
                <a:latin typeface="Tahoma" panose="020B0604030504040204" pitchFamily="34" charset="0"/>
                <a:ea typeface="ＭＳ Ｐゴシック" panose="020B0600070205080204" pitchFamily="34" charset="-128"/>
              </a:rPr>
              <a:t>	...</a:t>
            </a:r>
          </a:p>
          <a:p>
            <a:pPr lvl="1" eaLnBrk="1" hangingPunct="1"/>
            <a:endParaRPr lang="en-US" altLang="en-US">
              <a:latin typeface="Tahoma" panose="020B0604030504040204" pitchFamily="34" charset="0"/>
              <a:ea typeface="ＭＳ Ｐゴシック" panose="020B0600070205080204" pitchFamily="34" charset="-128"/>
            </a:endParaRPr>
          </a:p>
          <a:p>
            <a:pPr lvl="1" eaLnBrk="1" hangingPunct="1"/>
            <a:r>
              <a:rPr lang="en-US" altLang="en-US">
                <a:latin typeface="Tahoma" panose="020B0604030504040204" pitchFamily="34" charset="0"/>
                <a:ea typeface="ＭＳ Ｐゴシック" panose="020B0600070205080204" pitchFamily="34" charset="-128"/>
              </a:rPr>
              <a:t>Repeat until all values are in their proper places.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Rectangle 2">
            <a:extLst>
              <a:ext uri="{FF2B5EF4-FFF2-40B4-BE49-F238E27FC236}">
                <a16:creationId xmlns:a16="http://schemas.microsoft.com/office/drawing/2014/main" id="{D2D64BD1-06B1-314F-9376-B1C50FCBAC7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latin typeface="Tahoma" panose="020B0604030504040204" pitchFamily="34" charset="0"/>
                <a:ea typeface="ＭＳ Ｐゴシック" panose="020B0600070205080204" pitchFamily="34" charset="-128"/>
              </a:rPr>
              <a:t>Selection sort example</a:t>
            </a:r>
          </a:p>
        </p:txBody>
      </p:sp>
      <p:sp>
        <p:nvSpPr>
          <p:cNvPr id="10242" name="Rectangle 3">
            <a:extLst>
              <a:ext uri="{FF2B5EF4-FFF2-40B4-BE49-F238E27FC236}">
                <a16:creationId xmlns:a16="http://schemas.microsoft.com/office/drawing/2014/main" id="{D5115FDF-ADC1-1B4F-ABCC-8A5AFFD59B5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latin typeface="Tahoma" panose="020B0604030504040204" pitchFamily="34" charset="0"/>
                <a:ea typeface="ＭＳ Ｐゴシック" panose="020B0600070205080204" pitchFamily="34" charset="-128"/>
              </a:rPr>
              <a:t>Initial array:</a:t>
            </a:r>
          </a:p>
          <a:p>
            <a:pPr lvl="1" eaLnBrk="1" hangingPunct="1"/>
            <a:endParaRPr lang="en-US" altLang="en-US">
              <a:latin typeface="Tahoma" panose="020B0604030504040204" pitchFamily="34" charset="0"/>
              <a:ea typeface="ＭＳ Ｐゴシック" panose="020B0600070205080204" pitchFamily="34" charset="-128"/>
            </a:endParaRPr>
          </a:p>
          <a:p>
            <a:pPr lvl="1" eaLnBrk="1" hangingPunct="1"/>
            <a:endParaRPr lang="en-US" altLang="en-US">
              <a:latin typeface="Tahoma" panose="020B0604030504040204" pitchFamily="34" charset="0"/>
              <a:ea typeface="ＭＳ Ｐゴシック" panose="020B0600070205080204" pitchFamily="34" charset="-128"/>
            </a:endParaRPr>
          </a:p>
          <a:p>
            <a:pPr lvl="1" eaLnBrk="1" hangingPunct="1"/>
            <a:endParaRPr lang="en-US" altLang="en-US">
              <a:latin typeface="Tahoma" panose="020B0604030504040204" pitchFamily="34" charset="0"/>
              <a:ea typeface="ＭＳ Ｐゴシック" panose="020B0600070205080204" pitchFamily="34" charset="-128"/>
            </a:endParaRPr>
          </a:p>
          <a:p>
            <a:pPr eaLnBrk="1" hangingPunct="1"/>
            <a:r>
              <a:rPr lang="en-US" altLang="en-US">
                <a:latin typeface="Tahoma" panose="020B0604030504040204" pitchFamily="34" charset="0"/>
                <a:ea typeface="ＭＳ Ｐゴシック" panose="020B0600070205080204" pitchFamily="34" charset="-128"/>
              </a:rPr>
              <a:t>After 1st, 2nd, and 3rd passes:</a:t>
            </a:r>
          </a:p>
        </p:txBody>
      </p:sp>
      <p:graphicFrame>
        <p:nvGraphicFramePr>
          <p:cNvPr id="306180" name="Group 4">
            <a:extLst>
              <a:ext uri="{FF2B5EF4-FFF2-40B4-BE49-F238E27FC236}">
                <a16:creationId xmlns:a16="http://schemas.microsoft.com/office/drawing/2014/main" id="{712AC797-C191-FC43-9B35-86A26598FD98}"/>
              </a:ext>
            </a:extLst>
          </p:cNvPr>
          <p:cNvGraphicFramePr>
            <a:graphicFrameLocks noGrp="1"/>
          </p:cNvGraphicFramePr>
          <p:nvPr/>
        </p:nvGraphicFramePr>
        <p:xfrm>
          <a:off x="228600" y="1800225"/>
          <a:ext cx="8751888" cy="792163"/>
        </p:xfrm>
        <a:graphic>
          <a:graphicData uri="http://schemas.openxmlformats.org/drawingml/2006/table">
            <a:tbl>
              <a:tblPr/>
              <a:tblGrid>
                <a:gridCol w="782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603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6037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6037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46037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460375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460375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460375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460375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460375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460375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13"/>
                    </a:ext>
                  </a:extLst>
                </a:gridCol>
                <a:gridCol w="460375">
                  <a:extLst>
                    <a:ext uri="{9D8B030D-6E8A-4147-A177-3AD203B41FA5}">
                      <a16:colId xmlns:a16="http://schemas.microsoft.com/office/drawing/2014/main" val="20014"/>
                    </a:ext>
                  </a:extLst>
                </a:gridCol>
                <a:gridCol w="460375">
                  <a:extLst>
                    <a:ext uri="{9D8B030D-6E8A-4147-A177-3AD203B41FA5}">
                      <a16:colId xmlns:a16="http://schemas.microsoft.com/office/drawing/2014/main" val="20015"/>
                    </a:ext>
                  </a:extLst>
                </a:gridCol>
                <a:gridCol w="460375">
                  <a:extLst>
                    <a:ext uri="{9D8B030D-6E8A-4147-A177-3AD203B41FA5}">
                      <a16:colId xmlns:a16="http://schemas.microsoft.com/office/drawing/2014/main" val="20016"/>
                    </a:ext>
                  </a:extLst>
                </a:gridCol>
                <a:gridCol w="460375">
                  <a:extLst>
                    <a:ext uri="{9D8B030D-6E8A-4147-A177-3AD203B41FA5}">
                      <a16:colId xmlns:a16="http://schemas.microsoft.com/office/drawing/2014/main" val="20017"/>
                    </a:ext>
                  </a:extLst>
                </a:gridCol>
              </a:tblGrid>
              <a:tr h="39608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</a:rPr>
                        <a:t>index</a:t>
                      </a:r>
                    </a:p>
                  </a:txBody>
                  <a:tcPr marT="45650" marB="4565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</a:rPr>
                        <a:t>0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</a:rPr>
                        <a:t>1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</a:rPr>
                        <a:t>2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</a:rPr>
                        <a:t>3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</a:rPr>
                        <a:t>4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</a:rPr>
                        <a:t>5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</a:rPr>
                        <a:t>6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</a:rPr>
                        <a:t>7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</a:rPr>
                        <a:t>8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</a:rPr>
                        <a:t>9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</a:rPr>
                        <a:t>10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</a:rPr>
                        <a:t>11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</a:rPr>
                        <a:t>12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</a:rPr>
                        <a:t>13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</a:rPr>
                        <a:t>14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</a:rPr>
                        <a:t>15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</a:rPr>
                        <a:t>16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608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</a:rPr>
                        <a:t>value</a:t>
                      </a:r>
                    </a:p>
                  </a:txBody>
                  <a:tcPr marT="45650" marB="4565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22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18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12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-4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27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30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36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50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7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68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91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56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2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85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42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98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25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306239" name="Group 63">
            <a:extLst>
              <a:ext uri="{FF2B5EF4-FFF2-40B4-BE49-F238E27FC236}">
                <a16:creationId xmlns:a16="http://schemas.microsoft.com/office/drawing/2014/main" id="{A3979FCE-BC66-E647-8A74-A3257244F57A}"/>
              </a:ext>
            </a:extLst>
          </p:cNvPr>
          <p:cNvGraphicFramePr>
            <a:graphicFrameLocks noGrp="1"/>
          </p:cNvGraphicFramePr>
          <p:nvPr/>
        </p:nvGraphicFramePr>
        <p:xfrm>
          <a:off x="228600" y="3476625"/>
          <a:ext cx="8751888" cy="792163"/>
        </p:xfrm>
        <a:graphic>
          <a:graphicData uri="http://schemas.openxmlformats.org/drawingml/2006/table">
            <a:tbl>
              <a:tblPr/>
              <a:tblGrid>
                <a:gridCol w="782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603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6037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6037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46037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460375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460375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460375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460375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460375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460375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13"/>
                    </a:ext>
                  </a:extLst>
                </a:gridCol>
                <a:gridCol w="460375">
                  <a:extLst>
                    <a:ext uri="{9D8B030D-6E8A-4147-A177-3AD203B41FA5}">
                      <a16:colId xmlns:a16="http://schemas.microsoft.com/office/drawing/2014/main" val="20014"/>
                    </a:ext>
                  </a:extLst>
                </a:gridCol>
                <a:gridCol w="460375">
                  <a:extLst>
                    <a:ext uri="{9D8B030D-6E8A-4147-A177-3AD203B41FA5}">
                      <a16:colId xmlns:a16="http://schemas.microsoft.com/office/drawing/2014/main" val="20015"/>
                    </a:ext>
                  </a:extLst>
                </a:gridCol>
                <a:gridCol w="460375">
                  <a:extLst>
                    <a:ext uri="{9D8B030D-6E8A-4147-A177-3AD203B41FA5}">
                      <a16:colId xmlns:a16="http://schemas.microsoft.com/office/drawing/2014/main" val="20016"/>
                    </a:ext>
                  </a:extLst>
                </a:gridCol>
                <a:gridCol w="460375">
                  <a:extLst>
                    <a:ext uri="{9D8B030D-6E8A-4147-A177-3AD203B41FA5}">
                      <a16:colId xmlns:a16="http://schemas.microsoft.com/office/drawing/2014/main" val="20017"/>
                    </a:ext>
                  </a:extLst>
                </a:gridCol>
              </a:tblGrid>
              <a:tr h="39608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</a:rPr>
                        <a:t>index</a:t>
                      </a:r>
                    </a:p>
                  </a:txBody>
                  <a:tcPr marT="45650" marB="4565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</a:rPr>
                        <a:t>0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</a:rPr>
                        <a:t>1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</a:rPr>
                        <a:t>2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</a:rPr>
                        <a:t>3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</a:rPr>
                        <a:t>4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</a:rPr>
                        <a:t>5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</a:rPr>
                        <a:t>6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</a:rPr>
                        <a:t>7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</a:rPr>
                        <a:t>8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</a:rPr>
                        <a:t>9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</a:rPr>
                        <a:t>10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</a:rPr>
                        <a:t>11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</a:rPr>
                        <a:t>12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</a:rPr>
                        <a:t>13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</a:rPr>
                        <a:t>14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</a:rPr>
                        <a:t>15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</a:rPr>
                        <a:t>16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608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</a:rPr>
                        <a:t>value</a:t>
                      </a:r>
                    </a:p>
                  </a:txBody>
                  <a:tcPr marT="45650" marB="4565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ahoma" charset="0"/>
                        </a:rPr>
                        <a:t>-4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18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12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ahoma" charset="0"/>
                        </a:rPr>
                        <a:t>22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27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30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36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50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7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68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91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56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2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85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42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98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25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306298" name="Group 122">
            <a:extLst>
              <a:ext uri="{FF2B5EF4-FFF2-40B4-BE49-F238E27FC236}">
                <a16:creationId xmlns:a16="http://schemas.microsoft.com/office/drawing/2014/main" id="{CBA78F87-96EA-8C43-9816-66101B151713}"/>
              </a:ext>
            </a:extLst>
          </p:cNvPr>
          <p:cNvGraphicFramePr>
            <a:graphicFrameLocks noGrp="1"/>
          </p:cNvGraphicFramePr>
          <p:nvPr/>
        </p:nvGraphicFramePr>
        <p:xfrm>
          <a:off x="228600" y="4467225"/>
          <a:ext cx="8751888" cy="792163"/>
        </p:xfrm>
        <a:graphic>
          <a:graphicData uri="http://schemas.openxmlformats.org/drawingml/2006/table">
            <a:tbl>
              <a:tblPr/>
              <a:tblGrid>
                <a:gridCol w="782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603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6037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6037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46037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460375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460375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460375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460375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460375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460375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13"/>
                    </a:ext>
                  </a:extLst>
                </a:gridCol>
                <a:gridCol w="460375">
                  <a:extLst>
                    <a:ext uri="{9D8B030D-6E8A-4147-A177-3AD203B41FA5}">
                      <a16:colId xmlns:a16="http://schemas.microsoft.com/office/drawing/2014/main" val="20014"/>
                    </a:ext>
                  </a:extLst>
                </a:gridCol>
                <a:gridCol w="460375">
                  <a:extLst>
                    <a:ext uri="{9D8B030D-6E8A-4147-A177-3AD203B41FA5}">
                      <a16:colId xmlns:a16="http://schemas.microsoft.com/office/drawing/2014/main" val="20015"/>
                    </a:ext>
                  </a:extLst>
                </a:gridCol>
                <a:gridCol w="460375">
                  <a:extLst>
                    <a:ext uri="{9D8B030D-6E8A-4147-A177-3AD203B41FA5}">
                      <a16:colId xmlns:a16="http://schemas.microsoft.com/office/drawing/2014/main" val="20016"/>
                    </a:ext>
                  </a:extLst>
                </a:gridCol>
                <a:gridCol w="460375">
                  <a:extLst>
                    <a:ext uri="{9D8B030D-6E8A-4147-A177-3AD203B41FA5}">
                      <a16:colId xmlns:a16="http://schemas.microsoft.com/office/drawing/2014/main" val="20017"/>
                    </a:ext>
                  </a:extLst>
                </a:gridCol>
              </a:tblGrid>
              <a:tr h="39608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</a:rPr>
                        <a:t>index</a:t>
                      </a:r>
                    </a:p>
                  </a:txBody>
                  <a:tcPr marT="45650" marB="4565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</a:rPr>
                        <a:t>0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</a:rPr>
                        <a:t>1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</a:rPr>
                        <a:t>2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</a:rPr>
                        <a:t>3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</a:rPr>
                        <a:t>4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</a:rPr>
                        <a:t>5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</a:rPr>
                        <a:t>6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</a:rPr>
                        <a:t>7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</a:rPr>
                        <a:t>8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</a:rPr>
                        <a:t>9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</a:rPr>
                        <a:t>10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</a:rPr>
                        <a:t>11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</a:rPr>
                        <a:t>12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</a:rPr>
                        <a:t>13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</a:rPr>
                        <a:t>14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</a:rPr>
                        <a:t>15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</a:rPr>
                        <a:t>16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608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</a:rPr>
                        <a:t>value</a:t>
                      </a:r>
                    </a:p>
                  </a:txBody>
                  <a:tcPr marT="45650" marB="4565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-4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ahoma" charset="0"/>
                        </a:rPr>
                        <a:t>2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12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22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27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30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36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50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7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68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91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56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ahoma" charset="0"/>
                        </a:rPr>
                        <a:t>18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85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42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98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25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306357" name="Group 181">
            <a:extLst>
              <a:ext uri="{FF2B5EF4-FFF2-40B4-BE49-F238E27FC236}">
                <a16:creationId xmlns:a16="http://schemas.microsoft.com/office/drawing/2014/main" id="{8BE97622-2863-AC44-860F-79121627FEDF}"/>
              </a:ext>
            </a:extLst>
          </p:cNvPr>
          <p:cNvGraphicFramePr>
            <a:graphicFrameLocks noGrp="1"/>
          </p:cNvGraphicFramePr>
          <p:nvPr/>
        </p:nvGraphicFramePr>
        <p:xfrm>
          <a:off x="228600" y="5486400"/>
          <a:ext cx="8751888" cy="792163"/>
        </p:xfrm>
        <a:graphic>
          <a:graphicData uri="http://schemas.openxmlformats.org/drawingml/2006/table">
            <a:tbl>
              <a:tblPr/>
              <a:tblGrid>
                <a:gridCol w="782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603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6037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6037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46037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460375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460375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460375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460375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460375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460375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13"/>
                    </a:ext>
                  </a:extLst>
                </a:gridCol>
                <a:gridCol w="460375">
                  <a:extLst>
                    <a:ext uri="{9D8B030D-6E8A-4147-A177-3AD203B41FA5}">
                      <a16:colId xmlns:a16="http://schemas.microsoft.com/office/drawing/2014/main" val="20014"/>
                    </a:ext>
                  </a:extLst>
                </a:gridCol>
                <a:gridCol w="460375">
                  <a:extLst>
                    <a:ext uri="{9D8B030D-6E8A-4147-A177-3AD203B41FA5}">
                      <a16:colId xmlns:a16="http://schemas.microsoft.com/office/drawing/2014/main" val="20015"/>
                    </a:ext>
                  </a:extLst>
                </a:gridCol>
                <a:gridCol w="460375">
                  <a:extLst>
                    <a:ext uri="{9D8B030D-6E8A-4147-A177-3AD203B41FA5}">
                      <a16:colId xmlns:a16="http://schemas.microsoft.com/office/drawing/2014/main" val="20016"/>
                    </a:ext>
                  </a:extLst>
                </a:gridCol>
                <a:gridCol w="460375">
                  <a:extLst>
                    <a:ext uri="{9D8B030D-6E8A-4147-A177-3AD203B41FA5}">
                      <a16:colId xmlns:a16="http://schemas.microsoft.com/office/drawing/2014/main" val="20017"/>
                    </a:ext>
                  </a:extLst>
                </a:gridCol>
              </a:tblGrid>
              <a:tr h="39608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</a:rPr>
                        <a:t>index</a:t>
                      </a:r>
                    </a:p>
                  </a:txBody>
                  <a:tcPr marT="45650" marB="4565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</a:rPr>
                        <a:t>0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</a:rPr>
                        <a:t>1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</a:rPr>
                        <a:t>2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</a:rPr>
                        <a:t>3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</a:rPr>
                        <a:t>4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</a:rPr>
                        <a:t>5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</a:rPr>
                        <a:t>6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</a:rPr>
                        <a:t>7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</a:rPr>
                        <a:t>8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</a:rPr>
                        <a:t>9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</a:rPr>
                        <a:t>10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</a:rPr>
                        <a:t>11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</a:rPr>
                        <a:t>12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</a:rPr>
                        <a:t>13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</a:rPr>
                        <a:t>14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</a:rPr>
                        <a:t>15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</a:rPr>
                        <a:t>16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608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</a:rPr>
                        <a:t>value</a:t>
                      </a:r>
                    </a:p>
                  </a:txBody>
                  <a:tcPr marT="45650" marB="4565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-4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2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ahoma" charset="0"/>
                        </a:rPr>
                        <a:t>7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22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27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30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36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50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ahoma" charset="0"/>
                        </a:rPr>
                        <a:t>12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68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91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56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18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85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42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98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25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6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6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63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Rectangle 2">
            <a:extLst>
              <a:ext uri="{FF2B5EF4-FFF2-40B4-BE49-F238E27FC236}">
                <a16:creationId xmlns:a16="http://schemas.microsoft.com/office/drawing/2014/main" id="{4428E268-4D69-A748-B9F3-F34EECC326E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latin typeface="Tahoma" panose="020B0604030504040204" pitchFamily="34" charset="0"/>
                <a:ea typeface="ＭＳ Ｐゴシック" panose="020B0600070205080204" pitchFamily="34" charset="-128"/>
              </a:rPr>
              <a:t>Selection sort code</a:t>
            </a:r>
          </a:p>
        </p:txBody>
      </p:sp>
      <p:sp>
        <p:nvSpPr>
          <p:cNvPr id="11266" name="Rectangle 3">
            <a:extLst>
              <a:ext uri="{FF2B5EF4-FFF2-40B4-BE49-F238E27FC236}">
                <a16:creationId xmlns:a16="http://schemas.microsoft.com/office/drawing/2014/main" id="{99329408-4506-0048-A1F1-4BEB1EBEBC5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altLang="en-US" sz="2000" b="1">
                <a:solidFill>
                  <a:srgbClr val="008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// Rearranges the elements of a into sorted order using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altLang="en-US" sz="2000" b="1">
                <a:solidFill>
                  <a:srgbClr val="008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// the selection sort algorithm.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altLang="en-US" sz="2000">
                <a:latin typeface="Courier New" panose="02070309020205020404" pitchFamily="49" charset="0"/>
                <a:ea typeface="ＭＳ Ｐゴシック" panose="020B0600070205080204" pitchFamily="34" charset="-128"/>
              </a:rPr>
              <a:t>public static void </a:t>
            </a:r>
            <a:r>
              <a:rPr lang="en-US" altLang="en-US" sz="2000" b="1">
                <a:latin typeface="Courier New" panose="02070309020205020404" pitchFamily="49" charset="0"/>
                <a:ea typeface="ＭＳ Ｐゴシック" panose="020B0600070205080204" pitchFamily="34" charset="-128"/>
              </a:rPr>
              <a:t>selectionSort</a:t>
            </a:r>
            <a:r>
              <a:rPr lang="en-US" altLang="en-US" sz="2000">
                <a:latin typeface="Courier New" panose="02070309020205020404" pitchFamily="49" charset="0"/>
                <a:ea typeface="ＭＳ Ｐゴシック" panose="020B0600070205080204" pitchFamily="34" charset="-128"/>
              </a:rPr>
              <a:t>(int[] a) {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altLang="en-US" sz="2000">
                <a:latin typeface="Courier New" panose="02070309020205020404" pitchFamily="49" charset="0"/>
                <a:ea typeface="ＭＳ Ｐゴシック" panose="020B0600070205080204" pitchFamily="34" charset="-128"/>
              </a:rPr>
              <a:t>    for (int i = 0; i &lt; a.length - 1; i++) {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altLang="en-US" sz="2000" b="1">
                <a:solidFill>
                  <a:srgbClr val="008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        // find index of smallest remaining value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altLang="en-US" sz="2000">
                <a:latin typeface="Courier New" panose="02070309020205020404" pitchFamily="49" charset="0"/>
                <a:ea typeface="ＭＳ Ｐゴシック" panose="020B0600070205080204" pitchFamily="34" charset="-128"/>
              </a:rPr>
              <a:t>        int min = i;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altLang="en-US" sz="2000">
                <a:latin typeface="Courier New" panose="02070309020205020404" pitchFamily="49" charset="0"/>
                <a:ea typeface="ＭＳ Ｐゴシック" panose="020B0600070205080204" pitchFamily="34" charset="-128"/>
              </a:rPr>
              <a:t>        for (int j = i + 1; j &lt; a.length; j++) {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altLang="en-US" sz="2000">
                <a:latin typeface="Courier New" panose="02070309020205020404" pitchFamily="49" charset="0"/>
                <a:ea typeface="ＭＳ Ｐゴシック" panose="020B0600070205080204" pitchFamily="34" charset="-128"/>
              </a:rPr>
              <a:t>            if (a[j] &lt; a[min]) {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altLang="en-US" sz="2000">
                <a:latin typeface="Courier New" panose="02070309020205020404" pitchFamily="49" charset="0"/>
                <a:ea typeface="ＭＳ Ｐゴシック" panose="020B0600070205080204" pitchFamily="34" charset="-128"/>
              </a:rPr>
              <a:t>                min = j;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altLang="en-US" sz="2000">
                <a:latin typeface="Courier New" panose="02070309020205020404" pitchFamily="49" charset="0"/>
                <a:ea typeface="ＭＳ Ｐゴシック" panose="020B0600070205080204" pitchFamily="34" charset="-128"/>
              </a:rPr>
              <a:t>            }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altLang="en-US" sz="2000">
                <a:latin typeface="Courier New" panose="02070309020205020404" pitchFamily="49" charset="0"/>
                <a:ea typeface="ＭＳ Ｐゴシック" panose="020B0600070205080204" pitchFamily="34" charset="-128"/>
              </a:rPr>
              <a:t>        }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altLang="en-US" sz="2000" b="1">
                <a:solidFill>
                  <a:srgbClr val="008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        // swap smallest value its proper place, a[i]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altLang="en-US" sz="2000">
                <a:latin typeface="Courier New" panose="02070309020205020404" pitchFamily="49" charset="0"/>
                <a:ea typeface="ＭＳ Ｐゴシック" panose="020B0600070205080204" pitchFamily="34" charset="-128"/>
              </a:rPr>
              <a:t>        </a:t>
            </a:r>
            <a:r>
              <a:rPr lang="en-US" altLang="en-US" sz="2000" b="1">
                <a:latin typeface="Courier New" panose="02070309020205020404" pitchFamily="49" charset="0"/>
                <a:ea typeface="ＭＳ Ｐゴシック" panose="020B0600070205080204" pitchFamily="34" charset="-128"/>
              </a:rPr>
              <a:t>swap</a:t>
            </a:r>
            <a:r>
              <a:rPr lang="en-US" altLang="en-US" sz="2000">
                <a:latin typeface="Courier New" panose="02070309020205020404" pitchFamily="49" charset="0"/>
                <a:ea typeface="ＭＳ Ｐゴシック" panose="020B0600070205080204" pitchFamily="34" charset="-128"/>
              </a:rPr>
              <a:t>(a, i, min);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altLang="en-US" sz="2000">
                <a:latin typeface="Courier New" panose="02070309020205020404" pitchFamily="49" charset="0"/>
                <a:ea typeface="ＭＳ Ｐゴシック" panose="020B0600070205080204" pitchFamily="34" charset="-128"/>
              </a:rPr>
              <a:t>    }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altLang="en-US" sz="2000">
                <a:latin typeface="Courier New" panose="02070309020205020404" pitchFamily="49" charset="0"/>
                <a:ea typeface="ＭＳ Ｐゴシック" panose="020B0600070205080204" pitchFamily="34" charset="-128"/>
              </a:rPr>
              <a:t>}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se143-13wi">
  <a:themeElements>
    <a:clrScheme name="Custom 1">
      <a:dk1>
        <a:sysClr val="windowText" lastClr="000000"/>
      </a:dk1>
      <a:lt1>
        <a:sysClr val="window" lastClr="FFFFFF"/>
      </a:lt1>
      <a:dk2>
        <a:srgbClr val="242852"/>
      </a:dk2>
      <a:lt2>
        <a:srgbClr val="6C7E9C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cse143-13wi.thmx</Template>
  <TotalTime>10789</TotalTime>
  <Words>1813</Words>
  <Application>Microsoft Office PowerPoint</Application>
  <PresentationFormat>On-screen Show (4:3)</PresentationFormat>
  <Paragraphs>576</Paragraphs>
  <Slides>22</Slides>
  <Notes>1</Notes>
  <HiddenSlides>17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32" baseType="lpstr">
      <vt:lpstr>ＭＳ Ｐゴシック</vt:lpstr>
      <vt:lpstr>Arial</vt:lpstr>
      <vt:lpstr>Calibri</vt:lpstr>
      <vt:lpstr>Courier New</vt:lpstr>
      <vt:lpstr>Tahoma</vt:lpstr>
      <vt:lpstr>Times New Roman</vt:lpstr>
      <vt:lpstr>Verdana</vt:lpstr>
      <vt:lpstr>Wingdings</vt:lpstr>
      <vt:lpstr>Wingdings 2</vt:lpstr>
      <vt:lpstr>cse143-13wi</vt:lpstr>
      <vt:lpstr>Building Java Programs</vt:lpstr>
      <vt:lpstr>PowerPoint Presentation</vt:lpstr>
      <vt:lpstr>Collections class</vt:lpstr>
      <vt:lpstr>Sorting</vt:lpstr>
      <vt:lpstr>Sorting methods in Java</vt:lpstr>
      <vt:lpstr>Sorting algorithms</vt:lpstr>
      <vt:lpstr>Selection sort</vt:lpstr>
      <vt:lpstr>Selection sort example</vt:lpstr>
      <vt:lpstr>Selection sort code</vt:lpstr>
      <vt:lpstr>Selection sort runtime (Fig. 13.6)</vt:lpstr>
      <vt:lpstr>Bogo sort</vt:lpstr>
      <vt:lpstr>Bogo sort code</vt:lpstr>
      <vt:lpstr>Bogo sort code, cont'd.</vt:lpstr>
      <vt:lpstr>Similar algorithms</vt:lpstr>
      <vt:lpstr>Merge sort</vt:lpstr>
      <vt:lpstr>Merge sort example</vt:lpstr>
      <vt:lpstr>Merging sorted halves</vt:lpstr>
      <vt:lpstr>Merge sort</vt:lpstr>
      <vt:lpstr>Merge halves code</vt:lpstr>
      <vt:lpstr>Merge sort code</vt:lpstr>
      <vt:lpstr>Merge sort code 2</vt:lpstr>
      <vt:lpstr>Merge sort runtime</vt:lpstr>
    </vt:vector>
  </TitlesOfParts>
  <Company>University of Washington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Helene Martin</dc:creator>
  <cp:lastModifiedBy>cse</cp:lastModifiedBy>
  <cp:revision>27</cp:revision>
  <cp:lastPrinted>2019-02-22T21:01:42Z</cp:lastPrinted>
  <dcterms:created xsi:type="dcterms:W3CDTF">2013-02-08T05:42:19Z</dcterms:created>
  <dcterms:modified xsi:type="dcterms:W3CDTF">2019-02-25T20:40:46Z</dcterms:modified>
</cp:coreProperties>
</file>