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21"/>
  </p:notesMasterIdLst>
  <p:handoutMasterIdLst>
    <p:handoutMasterId r:id="rId22"/>
  </p:handoutMasterIdLst>
  <p:sldIdLst>
    <p:sldId id="287" r:id="rId2"/>
    <p:sldId id="269" r:id="rId3"/>
    <p:sldId id="280" r:id="rId4"/>
    <p:sldId id="281" r:id="rId5"/>
    <p:sldId id="282" r:id="rId6"/>
    <p:sldId id="283" r:id="rId7"/>
    <p:sldId id="284" r:id="rId8"/>
    <p:sldId id="285" r:id="rId9"/>
    <p:sldId id="286" r:id="rId10"/>
    <p:sldId id="290" r:id="rId11"/>
    <p:sldId id="288" r:id="rId12"/>
    <p:sldId id="289" r:id="rId13"/>
    <p:sldId id="297" r:id="rId14"/>
    <p:sldId id="291" r:id="rId15"/>
    <p:sldId id="292" r:id="rId16"/>
    <p:sldId id="293" r:id="rId17"/>
    <p:sldId id="294" r:id="rId18"/>
    <p:sldId id="295" r:id="rId19"/>
    <p:sldId id="296" r:id="rId20"/>
  </p:sldIdLst>
  <p:sldSz cx="9144000" cy="6858000" type="screen4x3"/>
  <p:notesSz cx="6858000" cy="91440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Verdana" panose="020B0604030504040204" pitchFamily="34" charset="0"/>
        <a:ea typeface="ＭＳ Ｐゴシック" panose="020B0600070205080204" pitchFamily="34" charset="-128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Verdana" panose="020B0604030504040204" pitchFamily="34" charset="0"/>
        <a:ea typeface="ＭＳ Ｐゴシック" panose="020B0600070205080204" pitchFamily="34" charset="-128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Verdana" panose="020B0604030504040204" pitchFamily="34" charset="0"/>
        <a:ea typeface="ＭＳ Ｐゴシック" panose="020B0600070205080204" pitchFamily="34" charset="-128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Verdana" panose="020B0604030504040204" pitchFamily="34" charset="0"/>
        <a:ea typeface="ＭＳ Ｐゴシック" panose="020B0600070205080204" pitchFamily="34" charset="-128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Verdana" panose="020B0604030504040204" pitchFamily="34" charset="0"/>
        <a:ea typeface="ＭＳ Ｐゴシック" panose="020B0600070205080204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Verdana" panose="020B0604030504040204" pitchFamily="34" charset="0"/>
        <a:ea typeface="ＭＳ Ｐゴシック" panose="020B0600070205080204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Verdana" panose="020B0604030504040204" pitchFamily="34" charset="0"/>
        <a:ea typeface="ＭＳ Ｐゴシック" panose="020B0600070205080204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Verdana" panose="020B0604030504040204" pitchFamily="34" charset="0"/>
        <a:ea typeface="ＭＳ Ｐゴシック" panose="020B0600070205080204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Verdana" panose="020B0604030504040204" pitchFamily="34" charset="0"/>
        <a:ea typeface="ＭＳ Ｐゴシック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92" autoAdjust="0"/>
    <p:restoredTop sz="94761"/>
  </p:normalViewPr>
  <p:slideViewPr>
    <p:cSldViewPr snapToGrid="0" snapToObjects="1">
      <p:cViewPr varScale="1">
        <p:scale>
          <a:sx n="102" d="100"/>
          <a:sy n="102" d="100"/>
        </p:scale>
        <p:origin x="696" y="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Relationship Id="rId27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Brett Wortzman" userId="f28ab72c354ddfd1" providerId="LiveId" clId="{8B84318B-B08A-44FF-9B05-E2E3DC190392}"/>
    <pc:docChg chg="modSld">
      <pc:chgData name="Brett Wortzman" userId="f28ab72c354ddfd1" providerId="LiveId" clId="{8B84318B-B08A-44FF-9B05-E2E3DC190392}" dt="2021-02-23T05:52:13.364" v="1" actId="729"/>
      <pc:docMkLst>
        <pc:docMk/>
      </pc:docMkLst>
      <pc:sldChg chg="mod modShow">
        <pc:chgData name="Brett Wortzman" userId="f28ab72c354ddfd1" providerId="LiveId" clId="{8B84318B-B08A-44FF-9B05-E2E3DC190392}" dt="2021-02-23T05:52:13.364" v="1" actId="729"/>
        <pc:sldMkLst>
          <pc:docMk/>
          <pc:sldMk cId="0" sldId="269"/>
        </pc:sldMkLst>
      </pc:sldChg>
      <pc:sldChg chg="mod modShow">
        <pc:chgData name="Brett Wortzman" userId="f28ab72c354ddfd1" providerId="LiveId" clId="{8B84318B-B08A-44FF-9B05-E2E3DC190392}" dt="2021-02-23T05:52:13.364" v="1" actId="729"/>
        <pc:sldMkLst>
          <pc:docMk/>
          <pc:sldMk cId="0" sldId="280"/>
        </pc:sldMkLst>
      </pc:sldChg>
      <pc:sldChg chg="mod modShow">
        <pc:chgData name="Brett Wortzman" userId="f28ab72c354ddfd1" providerId="LiveId" clId="{8B84318B-B08A-44FF-9B05-E2E3DC190392}" dt="2021-02-23T05:52:13.364" v="1" actId="729"/>
        <pc:sldMkLst>
          <pc:docMk/>
          <pc:sldMk cId="0" sldId="281"/>
        </pc:sldMkLst>
      </pc:sldChg>
      <pc:sldChg chg="mod modShow">
        <pc:chgData name="Brett Wortzman" userId="f28ab72c354ddfd1" providerId="LiveId" clId="{8B84318B-B08A-44FF-9B05-E2E3DC190392}" dt="2021-02-23T05:52:13.364" v="1" actId="729"/>
        <pc:sldMkLst>
          <pc:docMk/>
          <pc:sldMk cId="0" sldId="282"/>
        </pc:sldMkLst>
      </pc:sldChg>
      <pc:sldChg chg="mod modShow">
        <pc:chgData name="Brett Wortzman" userId="f28ab72c354ddfd1" providerId="LiveId" clId="{8B84318B-B08A-44FF-9B05-E2E3DC190392}" dt="2021-02-23T05:52:13.364" v="1" actId="729"/>
        <pc:sldMkLst>
          <pc:docMk/>
          <pc:sldMk cId="0" sldId="283"/>
        </pc:sldMkLst>
      </pc:sldChg>
      <pc:sldChg chg="mod modShow">
        <pc:chgData name="Brett Wortzman" userId="f28ab72c354ddfd1" providerId="LiveId" clId="{8B84318B-B08A-44FF-9B05-E2E3DC190392}" dt="2021-02-23T05:52:13.364" v="1" actId="729"/>
        <pc:sldMkLst>
          <pc:docMk/>
          <pc:sldMk cId="0" sldId="284"/>
        </pc:sldMkLst>
      </pc:sldChg>
      <pc:sldChg chg="mod modShow">
        <pc:chgData name="Brett Wortzman" userId="f28ab72c354ddfd1" providerId="LiveId" clId="{8B84318B-B08A-44FF-9B05-E2E3DC190392}" dt="2021-02-23T05:52:13.364" v="1" actId="729"/>
        <pc:sldMkLst>
          <pc:docMk/>
          <pc:sldMk cId="0" sldId="285"/>
        </pc:sldMkLst>
      </pc:sldChg>
      <pc:sldChg chg="mod modShow">
        <pc:chgData name="Brett Wortzman" userId="f28ab72c354ddfd1" providerId="LiveId" clId="{8B84318B-B08A-44FF-9B05-E2E3DC190392}" dt="2021-02-23T05:52:13.364" v="1" actId="729"/>
        <pc:sldMkLst>
          <pc:docMk/>
          <pc:sldMk cId="0" sldId="286"/>
        </pc:sldMkLst>
      </pc:sldChg>
      <pc:sldChg chg="mod modShow">
        <pc:chgData name="Brett Wortzman" userId="f28ab72c354ddfd1" providerId="LiveId" clId="{8B84318B-B08A-44FF-9B05-E2E3DC190392}" dt="2021-02-23T05:52:13.364" v="1" actId="729"/>
        <pc:sldMkLst>
          <pc:docMk/>
          <pc:sldMk cId="0" sldId="287"/>
        </pc:sldMkLst>
      </pc:sldChg>
      <pc:sldChg chg="mod modShow">
        <pc:chgData name="Brett Wortzman" userId="f28ab72c354ddfd1" providerId="LiveId" clId="{8B84318B-B08A-44FF-9B05-E2E3DC190392}" dt="2021-02-23T05:52:13.364" v="1" actId="729"/>
        <pc:sldMkLst>
          <pc:docMk/>
          <pc:sldMk cId="0" sldId="288"/>
        </pc:sldMkLst>
      </pc:sldChg>
      <pc:sldChg chg="mod modShow">
        <pc:chgData name="Brett Wortzman" userId="f28ab72c354ddfd1" providerId="LiveId" clId="{8B84318B-B08A-44FF-9B05-E2E3DC190392}" dt="2021-02-23T05:52:13.364" v="1" actId="729"/>
        <pc:sldMkLst>
          <pc:docMk/>
          <pc:sldMk cId="0" sldId="289"/>
        </pc:sldMkLst>
      </pc:sldChg>
      <pc:sldChg chg="mod modShow">
        <pc:chgData name="Brett Wortzman" userId="f28ab72c354ddfd1" providerId="LiveId" clId="{8B84318B-B08A-44FF-9B05-E2E3DC190392}" dt="2021-02-23T05:52:13.364" v="1" actId="729"/>
        <pc:sldMkLst>
          <pc:docMk/>
          <pc:sldMk cId="0" sldId="290"/>
        </pc:sldMkLst>
      </pc:sldChg>
      <pc:sldChg chg="mod modShow">
        <pc:chgData name="Brett Wortzman" userId="f28ab72c354ddfd1" providerId="LiveId" clId="{8B84318B-B08A-44FF-9B05-E2E3DC190392}" dt="2021-02-23T05:52:13.364" v="1" actId="729"/>
        <pc:sldMkLst>
          <pc:docMk/>
          <pc:sldMk cId="0" sldId="291"/>
        </pc:sldMkLst>
      </pc:sldChg>
      <pc:sldChg chg="mod modShow">
        <pc:chgData name="Brett Wortzman" userId="f28ab72c354ddfd1" providerId="LiveId" clId="{8B84318B-B08A-44FF-9B05-E2E3DC190392}" dt="2021-02-23T05:52:13.364" v="1" actId="729"/>
        <pc:sldMkLst>
          <pc:docMk/>
          <pc:sldMk cId="0" sldId="292"/>
        </pc:sldMkLst>
      </pc:sldChg>
      <pc:sldChg chg="mod modShow">
        <pc:chgData name="Brett Wortzman" userId="f28ab72c354ddfd1" providerId="LiveId" clId="{8B84318B-B08A-44FF-9B05-E2E3DC190392}" dt="2021-02-23T05:52:13.364" v="1" actId="729"/>
        <pc:sldMkLst>
          <pc:docMk/>
          <pc:sldMk cId="0" sldId="293"/>
        </pc:sldMkLst>
      </pc:sldChg>
      <pc:sldChg chg="mod modShow">
        <pc:chgData name="Brett Wortzman" userId="f28ab72c354ddfd1" providerId="LiveId" clId="{8B84318B-B08A-44FF-9B05-E2E3DC190392}" dt="2021-02-23T05:52:13.364" v="1" actId="729"/>
        <pc:sldMkLst>
          <pc:docMk/>
          <pc:sldMk cId="0" sldId="294"/>
        </pc:sldMkLst>
      </pc:sldChg>
      <pc:sldChg chg="mod modShow">
        <pc:chgData name="Brett Wortzman" userId="f28ab72c354ddfd1" providerId="LiveId" clId="{8B84318B-B08A-44FF-9B05-E2E3DC190392}" dt="2021-02-23T05:52:13.364" v="1" actId="729"/>
        <pc:sldMkLst>
          <pc:docMk/>
          <pc:sldMk cId="0" sldId="295"/>
        </pc:sldMkLst>
      </pc:sldChg>
      <pc:sldChg chg="mod modShow">
        <pc:chgData name="Brett Wortzman" userId="f28ab72c354ddfd1" providerId="LiveId" clId="{8B84318B-B08A-44FF-9B05-E2E3DC190392}" dt="2021-02-23T05:52:13.364" v="1" actId="729"/>
        <pc:sldMkLst>
          <pc:docMk/>
          <pc:sldMk cId="0" sldId="296"/>
        </pc:sldMkLst>
      </pc:sldChg>
      <pc:sldChg chg="mod modShow">
        <pc:chgData name="Brett Wortzman" userId="f28ab72c354ddfd1" providerId="LiveId" clId="{8B84318B-B08A-44FF-9B05-E2E3DC190392}" dt="2021-02-23T05:52:13.364" v="1" actId="729"/>
        <pc:sldMkLst>
          <pc:docMk/>
          <pc:sldMk cId="31794937" sldId="297"/>
        </pc:sldMkLst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41E23935-8B2D-4E4A-8049-76EED5862125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smtClean="0">
                <a:latin typeface="Verdana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0EB6095-81FE-884B-8215-4193A7ED601C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>
                <a:latin typeface="Verdana" charset="0"/>
                <a:ea typeface="ＭＳ Ｐゴシック" charset="-128"/>
              </a:defRPr>
            </a:lvl1pPr>
          </a:lstStyle>
          <a:p>
            <a:pPr>
              <a:defRPr/>
            </a:pPr>
            <a:fld id="{3483D64C-587B-2B42-9FF2-63A163094B41}" type="datetimeFigureOut">
              <a:rPr lang="en-US"/>
              <a:pPr>
                <a:defRPr/>
              </a:pPr>
              <a:t>2/22/2021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4C796E4-6457-8844-AB22-DE802144AFD1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smtClean="0">
                <a:latin typeface="Verdana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9EAF734-DBFC-4B47-9FB4-E4234DA39D71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>
                <a:latin typeface="Verdana" charset="0"/>
                <a:ea typeface="ＭＳ Ｐゴシック" charset="-128"/>
              </a:defRPr>
            </a:lvl1pPr>
          </a:lstStyle>
          <a:p>
            <a:pPr>
              <a:defRPr/>
            </a:pPr>
            <a:fld id="{CDE0539B-BF59-A142-A09D-856FCEFC5BC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46A6089E-4F96-BA45-9F08-C02BC1EF856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smtClean="0">
                <a:latin typeface="Verdana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FCE2243-2546-CC4F-A6FD-492C36110DA7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>
                <a:latin typeface="Verdana" charset="0"/>
                <a:ea typeface="ＭＳ Ｐゴシック" charset="-128"/>
              </a:defRPr>
            </a:lvl1pPr>
          </a:lstStyle>
          <a:p>
            <a:pPr>
              <a:defRPr/>
            </a:pPr>
            <a:fld id="{322CC193-4FAA-9547-8184-97801D43A8D0}" type="datetimeFigureOut">
              <a:rPr lang="en-US"/>
              <a:pPr>
                <a:defRPr/>
              </a:pPr>
              <a:t>2/22/2021</a:t>
            </a:fld>
            <a:endParaRPr lang="en-US"/>
          </a:p>
        </p:txBody>
      </p:sp>
      <p:sp>
        <p:nvSpPr>
          <p:cNvPr id="4" name="Slide Image Placeholder 3">
            <a:extLst>
              <a:ext uri="{FF2B5EF4-FFF2-40B4-BE49-F238E27FC236}">
                <a16:creationId xmlns:a16="http://schemas.microsoft.com/office/drawing/2014/main" id="{A5901DB9-C67D-1442-A8CB-1EB70068DF1B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>
            <a:extLst>
              <a:ext uri="{FF2B5EF4-FFF2-40B4-BE49-F238E27FC236}">
                <a16:creationId xmlns:a16="http://schemas.microsoft.com/office/drawing/2014/main" id="{26AB552D-D7BF-2B46-84D8-053E0A10870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FE81E41-99DF-B04C-ACF8-EC856B40BF86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smtClean="0">
                <a:latin typeface="Verdana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2208E64-CACC-144F-89E4-16439FEBAB7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>
                <a:latin typeface="Verdana" charset="0"/>
                <a:ea typeface="ＭＳ Ｐゴシック" charset="-128"/>
              </a:defRPr>
            </a:lvl1pPr>
          </a:lstStyle>
          <a:p>
            <a:pPr>
              <a:defRPr/>
            </a:pPr>
            <a:fld id="{38FB65C8-059E-EE44-B20B-9CF32AED1FA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3">
            <a:extLst>
              <a:ext uri="{FF2B5EF4-FFF2-40B4-BE49-F238E27FC236}">
                <a16:creationId xmlns:a16="http://schemas.microsoft.com/office/drawing/2014/main" id="{A59751DD-5A9E-A244-BEAE-BA54F5E7334A}"/>
              </a:ext>
            </a:extLst>
          </p:cNvPr>
          <p:cNvGrpSpPr>
            <a:grpSpLocks/>
          </p:cNvGrpSpPr>
          <p:nvPr/>
        </p:nvGrpSpPr>
        <p:grpSpPr bwMode="auto">
          <a:xfrm>
            <a:off x="-9525" y="0"/>
            <a:ext cx="9169400" cy="533400"/>
            <a:chOff x="-6" y="-180"/>
            <a:chExt cx="5776" cy="516"/>
          </a:xfrm>
        </p:grpSpPr>
        <p:sp>
          <p:nvSpPr>
            <p:cNvPr id="5" name="Freeform 4">
              <a:extLst>
                <a:ext uri="{FF2B5EF4-FFF2-40B4-BE49-F238E27FC236}">
                  <a16:creationId xmlns:a16="http://schemas.microsoft.com/office/drawing/2014/main" id="{1B066249-2198-5241-83A3-6CDC276AA487}"/>
                </a:ext>
              </a:extLst>
            </p:cNvPr>
            <p:cNvSpPr>
              <a:spLocks/>
            </p:cNvSpPr>
            <p:nvPr/>
          </p:nvSpPr>
          <p:spPr bwMode="auto">
            <a:xfrm>
              <a:off x="-6" y="-180"/>
              <a:ext cx="5772" cy="5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6" y="2"/>
                </a:cxn>
                <a:cxn ang="0">
                  <a:pos x="2542" y="0"/>
                </a:cxn>
                <a:cxn ang="0">
                  <a:pos x="4374" y="367"/>
                </a:cxn>
                <a:cxn ang="0">
                  <a:pos x="5766" y="55"/>
                </a:cxn>
                <a:cxn ang="0">
                  <a:pos x="5772" y="213"/>
                </a:cxn>
                <a:cxn ang="0">
                  <a:pos x="4302" y="439"/>
                </a:cxn>
                <a:cxn ang="0">
                  <a:pos x="1488" y="201"/>
                </a:cxn>
                <a:cxn ang="0">
                  <a:pos x="0" y="656"/>
                </a:cxn>
                <a:cxn ang="0">
                  <a:pos x="6" y="2"/>
                </a:cxn>
              </a:cxnLst>
              <a:rect l="0" t="0" r="0" b="0"/>
              <a:pathLst>
                <a:path w="5772" h="656">
                  <a:moveTo>
                    <a:pt x="6" y="2"/>
                  </a:moveTo>
                  <a:lnTo>
                    <a:pt x="2542" y="0"/>
                  </a:lnTo>
                  <a:cubicBezTo>
                    <a:pt x="2746" y="101"/>
                    <a:pt x="3828" y="367"/>
                    <a:pt x="4374" y="367"/>
                  </a:cubicBezTo>
                  <a:cubicBezTo>
                    <a:pt x="4920" y="367"/>
                    <a:pt x="5526" y="152"/>
                    <a:pt x="5766" y="55"/>
                  </a:cubicBezTo>
                  <a:lnTo>
                    <a:pt x="5772" y="213"/>
                  </a:lnTo>
                  <a:cubicBezTo>
                    <a:pt x="5670" y="257"/>
                    <a:pt x="5016" y="441"/>
                    <a:pt x="4302" y="439"/>
                  </a:cubicBezTo>
                  <a:cubicBezTo>
                    <a:pt x="3588" y="437"/>
                    <a:pt x="2205" y="165"/>
                    <a:pt x="1488" y="201"/>
                  </a:cubicBezTo>
                  <a:cubicBezTo>
                    <a:pt x="750" y="209"/>
                    <a:pt x="270" y="482"/>
                    <a:pt x="0" y="656"/>
                  </a:cubicBezTo>
                  <a:lnTo>
                    <a:pt x="6" y="2"/>
                  </a:lnTo>
                  <a:close/>
                </a:path>
              </a:pathLst>
            </a:custGeom>
            <a:gradFill>
              <a:gsLst>
                <a:gs pos="0">
                  <a:schemeClr val="accent2">
                    <a:shade val="50000"/>
                    <a:alpha val="45000"/>
                    <a:satMod val="120000"/>
                  </a:schemeClr>
                </a:gs>
                <a:gs pos="100000">
                  <a:schemeClr val="accent3">
                    <a:shade val="80000"/>
                    <a:alpha val="55000"/>
                    <a:satMod val="155000"/>
                  </a:schemeClr>
                </a:gs>
              </a:gsLst>
              <a:lin ang="5400000" scaled="1"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Times New Roman" charset="0"/>
              </a:endParaRPr>
            </a:p>
          </p:txBody>
        </p:sp>
        <p:sp>
          <p:nvSpPr>
            <p:cNvPr id="6" name="Freeform 5">
              <a:extLst>
                <a:ext uri="{FF2B5EF4-FFF2-40B4-BE49-F238E27FC236}">
                  <a16:creationId xmlns:a16="http://schemas.microsoft.com/office/drawing/2014/main" id="{84372C50-30E5-8F45-BACB-B88D781CACCB}"/>
                </a:ext>
              </a:extLst>
            </p:cNvPr>
            <p:cNvSpPr>
              <a:spLocks/>
            </p:cNvSpPr>
            <p:nvPr/>
          </p:nvSpPr>
          <p:spPr bwMode="auto">
            <a:xfrm>
              <a:off x="2688" y="-180"/>
              <a:ext cx="3072" cy="263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1668" y="564"/>
                </a:cxn>
                <a:cxn ang="0">
                  <a:pos x="3000" y="186"/>
                </a:cxn>
                <a:cxn ang="0">
                  <a:pos x="3000" y="6"/>
                </a:cxn>
                <a:cxn ang="0">
                  <a:pos x="0" y="0"/>
                </a:cxn>
              </a:cxnLst>
              <a:rect l="0" t="0" r="0" b="0"/>
              <a:pathLst>
                <a:path w="3000" h="595">
                  <a:moveTo>
                    <a:pt x="0" y="0"/>
                  </a:moveTo>
                  <a:cubicBezTo>
                    <a:pt x="174" y="102"/>
                    <a:pt x="1168" y="533"/>
                    <a:pt x="1668" y="564"/>
                  </a:cubicBezTo>
                  <a:cubicBezTo>
                    <a:pt x="2168" y="595"/>
                    <a:pt x="2778" y="279"/>
                    <a:pt x="3000" y="186"/>
                  </a:cubicBezTo>
                  <a:lnTo>
                    <a:pt x="3000" y="6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chemeClr val="accent3">
                    <a:shade val="50000"/>
                    <a:alpha val="30000"/>
                    <a:satMod val="130000"/>
                  </a:schemeClr>
                </a:gs>
                <a:gs pos="80000">
                  <a:schemeClr val="accent2">
                    <a:shade val="75000"/>
                    <a:alpha val="45000"/>
                    <a:satMod val="140000"/>
                  </a:schemeClr>
                </a:gs>
              </a:gsLst>
              <a:lin ang="5400000" scaled="1"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Times New Roman" charset="0"/>
              </a:endParaRPr>
            </a:p>
          </p:txBody>
        </p:sp>
        <p:grpSp>
          <p:nvGrpSpPr>
            <p:cNvPr id="7" name="Group 1">
              <a:extLst>
                <a:ext uri="{FF2B5EF4-FFF2-40B4-BE49-F238E27FC236}">
                  <a16:creationId xmlns:a16="http://schemas.microsoft.com/office/drawing/2014/main" id="{C36D35C1-1190-AD4E-B0EB-0C2F23CF20C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0" y="-42"/>
              <a:ext cx="5770" cy="246"/>
              <a:chOff x="-13880" y="438044"/>
              <a:chExt cx="9173112" cy="427357"/>
            </a:xfrm>
          </p:grpSpPr>
          <p:sp>
            <p:nvSpPr>
              <p:cNvPr id="8" name="Freeform 7">
                <a:extLst>
                  <a:ext uri="{FF2B5EF4-FFF2-40B4-BE49-F238E27FC236}">
                    <a16:creationId xmlns:a16="http://schemas.microsoft.com/office/drawing/2014/main" id="{6240000D-1AA9-C54D-B7D0-1FE06DD1A27E}"/>
                  </a:ext>
                </a:extLst>
              </p:cNvPr>
              <p:cNvSpPr>
                <a:spLocks/>
              </p:cNvSpPr>
              <p:nvPr/>
            </p:nvSpPr>
            <p:spPr bwMode="auto">
              <a:xfrm rot="21435692">
                <a:off x="-13880" y="438118"/>
                <a:ext cx="9173112" cy="427283"/>
              </a:xfrm>
              <a:custGeom>
                <a:avLst>
                  <a:gd name="A1" fmla="val 0"/>
                  <a:gd name="A2" fmla="val 0"/>
                  <a:gd name="A3" fmla="val 0"/>
                  <a:gd name="A4" fmla="val 0"/>
                  <a:gd name="A5" fmla="val 0"/>
                  <a:gd name="A6" fmla="val 0"/>
                  <a:gd name="A7" fmla="val 0"/>
                  <a:gd name="A8" fmla="val 0"/>
                </a:avLst>
                <a:gdLst/>
                <a:ahLst/>
                <a:cxnLst>
                  <a:cxn ang="0">
                    <a:pos x="0" y="966"/>
                  </a:cxn>
                  <a:cxn ang="0">
                    <a:pos x="1608" y="282"/>
                  </a:cxn>
                  <a:cxn ang="0">
                    <a:pos x="4110" y="1008"/>
                  </a:cxn>
                  <a:cxn ang="0">
                    <a:pos x="5772" y="0"/>
                  </a:cxn>
                </a:cxnLst>
                <a:rect l="0" t="0" r="0" b="0"/>
                <a:pathLst>
                  <a:path w="5772" h="1055">
                    <a:moveTo>
                      <a:pt x="0" y="966"/>
                    </a:moveTo>
                    <a:cubicBezTo>
                      <a:pt x="282" y="738"/>
                      <a:pt x="923" y="275"/>
                      <a:pt x="1608" y="282"/>
                    </a:cubicBezTo>
                    <a:cubicBezTo>
                      <a:pt x="2293" y="289"/>
                      <a:pt x="3416" y="1055"/>
                      <a:pt x="4110" y="1008"/>
                    </a:cubicBezTo>
                    <a:cubicBezTo>
                      <a:pt x="4804" y="961"/>
                      <a:pt x="5426" y="210"/>
                      <a:pt x="5772" y="0"/>
                    </a:cubicBezTo>
                  </a:path>
                </a:pathLst>
              </a:custGeom>
              <a:noFill/>
              <a:ln w="10795" cap="flat" cmpd="sng" algn="ctr">
                <a:gradFill>
                  <a:gsLst>
                    <a:gs pos="74000">
                      <a:schemeClr val="accent3">
                        <a:shade val="75000"/>
                      </a:schemeClr>
                    </a:gs>
                    <a:gs pos="86000">
                      <a:schemeClr val="tx1">
                        <a:alpha val="29000"/>
                      </a:schemeClr>
                    </a:gs>
                    <a:gs pos="16000">
                      <a:schemeClr val="accent2">
                        <a:shade val="75000"/>
                        <a:alpha val="56000"/>
                      </a:schemeClr>
                    </a:gs>
                  </a:gsLst>
                  <a:lin ang="5400000" scaled="1"/>
                </a:gra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37931725" indent="-37474525"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/>
                <a:endParaRPr lang="en-US" altLang="en-US" sz="2000">
                  <a:ea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9" name="Freeform 8">
                <a:extLst>
                  <a:ext uri="{FF2B5EF4-FFF2-40B4-BE49-F238E27FC236}">
                    <a16:creationId xmlns:a16="http://schemas.microsoft.com/office/drawing/2014/main" id="{B1CB7348-E026-F240-97AF-0D529B173B14}"/>
                  </a:ext>
                </a:extLst>
              </p:cNvPr>
              <p:cNvSpPr>
                <a:spLocks/>
              </p:cNvSpPr>
              <p:nvPr/>
            </p:nvSpPr>
            <p:spPr bwMode="auto">
              <a:xfrm rot="21435692">
                <a:off x="-10858" y="438044"/>
                <a:ext cx="9169042" cy="382392"/>
              </a:xfrm>
              <a:custGeom>
                <a:avLst>
                  <a:gd name="A1" fmla="val 0"/>
                  <a:gd name="A2" fmla="val 0"/>
                  <a:gd name="A3" fmla="val 0"/>
                  <a:gd name="A4" fmla="val 0"/>
                  <a:gd name="A5" fmla="val 0"/>
                  <a:gd name="A6" fmla="val 0"/>
                  <a:gd name="A7" fmla="val 0"/>
                  <a:gd name="A8" fmla="val 0"/>
                </a:avLst>
                <a:gdLst/>
                <a:ahLst/>
                <a:cxnLst>
                  <a:cxn ang="0">
                    <a:pos x="0" y="732"/>
                  </a:cxn>
                  <a:cxn ang="0">
                    <a:pos x="1638" y="228"/>
                  </a:cxn>
                  <a:cxn ang="0">
                    <a:pos x="4122" y="816"/>
                  </a:cxn>
                  <a:cxn ang="0">
                    <a:pos x="5766" y="0"/>
                  </a:cxn>
                </a:cxnLst>
                <a:rect l="0" t="0" r="0" b="0"/>
                <a:pathLst>
                  <a:path w="5766" h="854">
                    <a:moveTo>
                      <a:pt x="0" y="732"/>
                    </a:moveTo>
                    <a:cubicBezTo>
                      <a:pt x="273" y="647"/>
                      <a:pt x="951" y="214"/>
                      <a:pt x="1638" y="228"/>
                    </a:cubicBezTo>
                    <a:cubicBezTo>
                      <a:pt x="2325" y="242"/>
                      <a:pt x="3434" y="854"/>
                      <a:pt x="4122" y="816"/>
                    </a:cubicBezTo>
                    <a:cubicBezTo>
                      <a:pt x="4810" y="778"/>
                      <a:pt x="5424" y="170"/>
                      <a:pt x="5766" y="0"/>
                    </a:cubicBezTo>
                  </a:path>
                </a:pathLst>
              </a:custGeom>
              <a:noFill/>
              <a:ln w="9525" cap="flat" cmpd="sng" algn="ctr">
                <a:gradFill>
                  <a:gsLst>
                    <a:gs pos="74000">
                      <a:schemeClr val="accent4"/>
                    </a:gs>
                    <a:gs pos="44000">
                      <a:schemeClr val="accent1"/>
                    </a:gs>
                    <a:gs pos="33000">
                      <a:schemeClr val="accent2">
                        <a:alpha val="56000"/>
                      </a:schemeClr>
                    </a:gs>
                  </a:gsLst>
                  <a:lin ang="5400000" scaled="1"/>
                </a:gra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37931725" indent="-37474525"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/>
                <a:endParaRPr lang="en-US" altLang="en-US" sz="2000">
                  <a:ea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</p:grpSp>
      <p:sp>
        <p:nvSpPr>
          <p:cNvPr id="81924" name="Title Placeholder 8"/>
          <p:cNvSpPr>
            <a:spLocks noGrp="1"/>
          </p:cNvSpPr>
          <p:nvPr>
            <p:ph type="ctrTitle"/>
          </p:nvPr>
        </p:nvSpPr>
        <p:spPr>
          <a:xfrm>
            <a:off x="685800" y="1219200"/>
            <a:ext cx="7772400" cy="1470025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81925" name="Text Placeholder 29"/>
          <p:cNvSpPr>
            <a:spLocks noGrp="1"/>
          </p:cNvSpPr>
          <p:nvPr>
            <p:ph type="subTitle" idx="1"/>
          </p:nvPr>
        </p:nvSpPr>
        <p:spPr>
          <a:xfrm>
            <a:off x="685800" y="3276600"/>
            <a:ext cx="7772400" cy="1752600"/>
          </a:xfrm>
          <a:ln w="9525"/>
        </p:spPr>
        <p:txBody>
          <a:bodyPr/>
          <a:lstStyle>
            <a:lvl1pPr marL="0" indent="0" algn="ctr">
              <a:buFont typeface="Wingdings 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41407165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0408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6897603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04088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13918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3690164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39738"/>
            <a:ext cx="8229600" cy="703262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371600"/>
            <a:ext cx="8915400" cy="5181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0650070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220195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8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8">
            <a:extLst>
              <a:ext uri="{FF2B5EF4-FFF2-40B4-BE49-F238E27FC236}">
                <a16:creationId xmlns:a16="http://schemas.microsoft.com/office/drawing/2014/main" id="{E59B50C0-D4E2-7244-9C7D-52AF50E9348C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457200" y="439738"/>
            <a:ext cx="8229600" cy="703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Text Placeholder 29">
            <a:extLst>
              <a:ext uri="{FF2B5EF4-FFF2-40B4-BE49-F238E27FC236}">
                <a16:creationId xmlns:a16="http://schemas.microsoft.com/office/drawing/2014/main" id="{F462E268-66C6-4A40-B0D8-936DD0D8FF66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228600" y="1371600"/>
            <a:ext cx="8915400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grpSp>
        <p:nvGrpSpPr>
          <p:cNvPr id="1028" name="Group 24">
            <a:extLst>
              <a:ext uri="{FF2B5EF4-FFF2-40B4-BE49-F238E27FC236}">
                <a16:creationId xmlns:a16="http://schemas.microsoft.com/office/drawing/2014/main" id="{BF55EF07-27E2-DD46-9285-05AD4BF7565E}"/>
              </a:ext>
            </a:extLst>
          </p:cNvPr>
          <p:cNvGrpSpPr>
            <a:grpSpLocks/>
          </p:cNvGrpSpPr>
          <p:nvPr/>
        </p:nvGrpSpPr>
        <p:grpSpPr bwMode="auto">
          <a:xfrm>
            <a:off x="-9525" y="0"/>
            <a:ext cx="9169400" cy="533400"/>
            <a:chOff x="-6" y="-180"/>
            <a:chExt cx="5776" cy="516"/>
          </a:xfrm>
        </p:grpSpPr>
        <p:sp>
          <p:nvSpPr>
            <p:cNvPr id="7" name="Freeform 6">
              <a:extLst>
                <a:ext uri="{FF2B5EF4-FFF2-40B4-BE49-F238E27FC236}">
                  <a16:creationId xmlns:a16="http://schemas.microsoft.com/office/drawing/2014/main" id="{6668181E-FE04-A94A-966D-7339CD18AF5C}"/>
                </a:ext>
              </a:extLst>
            </p:cNvPr>
            <p:cNvSpPr>
              <a:spLocks/>
            </p:cNvSpPr>
            <p:nvPr/>
          </p:nvSpPr>
          <p:spPr bwMode="auto">
            <a:xfrm>
              <a:off x="-6" y="-180"/>
              <a:ext cx="5772" cy="5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6" y="2"/>
                </a:cxn>
                <a:cxn ang="0">
                  <a:pos x="2542" y="0"/>
                </a:cxn>
                <a:cxn ang="0">
                  <a:pos x="4374" y="367"/>
                </a:cxn>
                <a:cxn ang="0">
                  <a:pos x="5766" y="55"/>
                </a:cxn>
                <a:cxn ang="0">
                  <a:pos x="5772" y="213"/>
                </a:cxn>
                <a:cxn ang="0">
                  <a:pos x="4302" y="439"/>
                </a:cxn>
                <a:cxn ang="0">
                  <a:pos x="1488" y="201"/>
                </a:cxn>
                <a:cxn ang="0">
                  <a:pos x="0" y="656"/>
                </a:cxn>
                <a:cxn ang="0">
                  <a:pos x="6" y="2"/>
                </a:cxn>
              </a:cxnLst>
              <a:rect l="0" t="0" r="0" b="0"/>
              <a:pathLst>
                <a:path w="5772" h="656">
                  <a:moveTo>
                    <a:pt x="6" y="2"/>
                  </a:moveTo>
                  <a:lnTo>
                    <a:pt x="2542" y="0"/>
                  </a:lnTo>
                  <a:cubicBezTo>
                    <a:pt x="2746" y="101"/>
                    <a:pt x="3828" y="367"/>
                    <a:pt x="4374" y="367"/>
                  </a:cubicBezTo>
                  <a:cubicBezTo>
                    <a:pt x="4920" y="367"/>
                    <a:pt x="5526" y="152"/>
                    <a:pt x="5766" y="55"/>
                  </a:cubicBezTo>
                  <a:lnTo>
                    <a:pt x="5772" y="213"/>
                  </a:lnTo>
                  <a:cubicBezTo>
                    <a:pt x="5670" y="257"/>
                    <a:pt x="5016" y="441"/>
                    <a:pt x="4302" y="439"/>
                  </a:cubicBezTo>
                  <a:cubicBezTo>
                    <a:pt x="3588" y="437"/>
                    <a:pt x="2205" y="165"/>
                    <a:pt x="1488" y="201"/>
                  </a:cubicBezTo>
                  <a:cubicBezTo>
                    <a:pt x="750" y="209"/>
                    <a:pt x="270" y="482"/>
                    <a:pt x="0" y="656"/>
                  </a:cubicBezTo>
                  <a:lnTo>
                    <a:pt x="6" y="2"/>
                  </a:lnTo>
                  <a:close/>
                </a:path>
              </a:pathLst>
            </a:custGeom>
            <a:gradFill>
              <a:gsLst>
                <a:gs pos="0">
                  <a:schemeClr val="accent2">
                    <a:shade val="50000"/>
                    <a:alpha val="45000"/>
                    <a:satMod val="120000"/>
                  </a:schemeClr>
                </a:gs>
                <a:gs pos="100000">
                  <a:schemeClr val="accent3">
                    <a:shade val="80000"/>
                    <a:alpha val="55000"/>
                    <a:satMod val="155000"/>
                  </a:schemeClr>
                </a:gs>
              </a:gsLst>
              <a:lin ang="5400000" scaled="1"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Times New Roman" charset="0"/>
              </a:endParaRPr>
            </a:p>
          </p:txBody>
        </p:sp>
        <p:sp>
          <p:nvSpPr>
            <p:cNvPr id="8" name="Freeform 7">
              <a:extLst>
                <a:ext uri="{FF2B5EF4-FFF2-40B4-BE49-F238E27FC236}">
                  <a16:creationId xmlns:a16="http://schemas.microsoft.com/office/drawing/2014/main" id="{8E49B8D3-67F7-FE48-BBBA-7E7E3F5A78AF}"/>
                </a:ext>
              </a:extLst>
            </p:cNvPr>
            <p:cNvSpPr>
              <a:spLocks/>
            </p:cNvSpPr>
            <p:nvPr/>
          </p:nvSpPr>
          <p:spPr bwMode="auto">
            <a:xfrm>
              <a:off x="2688" y="-180"/>
              <a:ext cx="3072" cy="263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1668" y="564"/>
                </a:cxn>
                <a:cxn ang="0">
                  <a:pos x="3000" y="186"/>
                </a:cxn>
                <a:cxn ang="0">
                  <a:pos x="3000" y="6"/>
                </a:cxn>
                <a:cxn ang="0">
                  <a:pos x="0" y="0"/>
                </a:cxn>
              </a:cxnLst>
              <a:rect l="0" t="0" r="0" b="0"/>
              <a:pathLst>
                <a:path w="3000" h="595">
                  <a:moveTo>
                    <a:pt x="0" y="0"/>
                  </a:moveTo>
                  <a:cubicBezTo>
                    <a:pt x="174" y="102"/>
                    <a:pt x="1168" y="533"/>
                    <a:pt x="1668" y="564"/>
                  </a:cubicBezTo>
                  <a:cubicBezTo>
                    <a:pt x="2168" y="595"/>
                    <a:pt x="2778" y="279"/>
                    <a:pt x="3000" y="186"/>
                  </a:cubicBezTo>
                  <a:lnTo>
                    <a:pt x="3000" y="6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chemeClr val="accent3">
                    <a:shade val="50000"/>
                    <a:alpha val="30000"/>
                    <a:satMod val="130000"/>
                  </a:schemeClr>
                </a:gs>
                <a:gs pos="80000">
                  <a:schemeClr val="accent2">
                    <a:shade val="75000"/>
                    <a:alpha val="45000"/>
                    <a:satMod val="140000"/>
                  </a:schemeClr>
                </a:gs>
              </a:gsLst>
              <a:lin ang="5400000" scaled="1"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Times New Roman" charset="0"/>
              </a:endParaRPr>
            </a:p>
          </p:txBody>
        </p:sp>
        <p:grpSp>
          <p:nvGrpSpPr>
            <p:cNvPr id="1032" name="Group 1">
              <a:extLst>
                <a:ext uri="{FF2B5EF4-FFF2-40B4-BE49-F238E27FC236}">
                  <a16:creationId xmlns:a16="http://schemas.microsoft.com/office/drawing/2014/main" id="{8271C744-EFC0-8F42-9E21-69997961638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0" y="-42"/>
              <a:ext cx="5770" cy="246"/>
              <a:chOff x="-13880" y="438044"/>
              <a:chExt cx="9173112" cy="427357"/>
            </a:xfrm>
          </p:grpSpPr>
          <p:sp>
            <p:nvSpPr>
              <p:cNvPr id="12" name="Freeform 11">
                <a:extLst>
                  <a:ext uri="{FF2B5EF4-FFF2-40B4-BE49-F238E27FC236}">
                    <a16:creationId xmlns:a16="http://schemas.microsoft.com/office/drawing/2014/main" id="{BBE184B6-5437-1C45-87E1-28C354C1C0F4}"/>
                  </a:ext>
                </a:extLst>
              </p:cNvPr>
              <p:cNvSpPr>
                <a:spLocks/>
              </p:cNvSpPr>
              <p:nvPr/>
            </p:nvSpPr>
            <p:spPr bwMode="auto">
              <a:xfrm rot="21435692">
                <a:off x="-13880" y="438118"/>
                <a:ext cx="9173112" cy="427283"/>
              </a:xfrm>
              <a:custGeom>
                <a:avLst>
                  <a:gd name="A1" fmla="val 0"/>
                  <a:gd name="A2" fmla="val 0"/>
                  <a:gd name="A3" fmla="val 0"/>
                  <a:gd name="A4" fmla="val 0"/>
                  <a:gd name="A5" fmla="val 0"/>
                  <a:gd name="A6" fmla="val 0"/>
                  <a:gd name="A7" fmla="val 0"/>
                  <a:gd name="A8" fmla="val 0"/>
                </a:avLst>
                <a:gdLst/>
                <a:ahLst/>
                <a:cxnLst>
                  <a:cxn ang="0">
                    <a:pos x="0" y="966"/>
                  </a:cxn>
                  <a:cxn ang="0">
                    <a:pos x="1608" y="282"/>
                  </a:cxn>
                  <a:cxn ang="0">
                    <a:pos x="4110" y="1008"/>
                  </a:cxn>
                  <a:cxn ang="0">
                    <a:pos x="5772" y="0"/>
                  </a:cxn>
                </a:cxnLst>
                <a:rect l="0" t="0" r="0" b="0"/>
                <a:pathLst>
                  <a:path w="5772" h="1055">
                    <a:moveTo>
                      <a:pt x="0" y="966"/>
                    </a:moveTo>
                    <a:cubicBezTo>
                      <a:pt x="282" y="738"/>
                      <a:pt x="923" y="275"/>
                      <a:pt x="1608" y="282"/>
                    </a:cubicBezTo>
                    <a:cubicBezTo>
                      <a:pt x="2293" y="289"/>
                      <a:pt x="3416" y="1055"/>
                      <a:pt x="4110" y="1008"/>
                    </a:cubicBezTo>
                    <a:cubicBezTo>
                      <a:pt x="4804" y="961"/>
                      <a:pt x="5426" y="210"/>
                      <a:pt x="5772" y="0"/>
                    </a:cubicBezTo>
                  </a:path>
                </a:pathLst>
              </a:custGeom>
              <a:noFill/>
              <a:ln w="10795" cap="flat" cmpd="sng" algn="ctr">
                <a:gradFill>
                  <a:gsLst>
                    <a:gs pos="74000">
                      <a:schemeClr val="accent3">
                        <a:shade val="75000"/>
                      </a:schemeClr>
                    </a:gs>
                    <a:gs pos="86000">
                      <a:schemeClr val="tx1">
                        <a:alpha val="29000"/>
                      </a:schemeClr>
                    </a:gs>
                    <a:gs pos="16000">
                      <a:schemeClr val="accent2">
                        <a:shade val="75000"/>
                        <a:alpha val="56000"/>
                      </a:schemeClr>
                    </a:gs>
                  </a:gsLst>
                  <a:lin ang="5400000" scaled="1"/>
                </a:gra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37931725" indent="-37474525"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/>
                <a:endParaRPr lang="en-US" altLang="en-US" sz="2000">
                  <a:ea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3" name="Freeform 12">
                <a:extLst>
                  <a:ext uri="{FF2B5EF4-FFF2-40B4-BE49-F238E27FC236}">
                    <a16:creationId xmlns:a16="http://schemas.microsoft.com/office/drawing/2014/main" id="{0F4DACD4-2AD7-8B4C-A1E0-0BEF3C2F345C}"/>
                  </a:ext>
                </a:extLst>
              </p:cNvPr>
              <p:cNvSpPr>
                <a:spLocks/>
              </p:cNvSpPr>
              <p:nvPr/>
            </p:nvSpPr>
            <p:spPr bwMode="auto">
              <a:xfrm rot="21435692">
                <a:off x="-10858" y="438044"/>
                <a:ext cx="9169042" cy="382392"/>
              </a:xfrm>
              <a:custGeom>
                <a:avLst>
                  <a:gd name="A1" fmla="val 0"/>
                  <a:gd name="A2" fmla="val 0"/>
                  <a:gd name="A3" fmla="val 0"/>
                  <a:gd name="A4" fmla="val 0"/>
                  <a:gd name="A5" fmla="val 0"/>
                  <a:gd name="A6" fmla="val 0"/>
                  <a:gd name="A7" fmla="val 0"/>
                  <a:gd name="A8" fmla="val 0"/>
                </a:avLst>
                <a:gdLst/>
                <a:ahLst/>
                <a:cxnLst>
                  <a:cxn ang="0">
                    <a:pos x="0" y="732"/>
                  </a:cxn>
                  <a:cxn ang="0">
                    <a:pos x="1638" y="228"/>
                  </a:cxn>
                  <a:cxn ang="0">
                    <a:pos x="4122" y="816"/>
                  </a:cxn>
                  <a:cxn ang="0">
                    <a:pos x="5766" y="0"/>
                  </a:cxn>
                </a:cxnLst>
                <a:rect l="0" t="0" r="0" b="0"/>
                <a:pathLst>
                  <a:path w="5766" h="854">
                    <a:moveTo>
                      <a:pt x="0" y="732"/>
                    </a:moveTo>
                    <a:cubicBezTo>
                      <a:pt x="273" y="647"/>
                      <a:pt x="951" y="214"/>
                      <a:pt x="1638" y="228"/>
                    </a:cubicBezTo>
                    <a:cubicBezTo>
                      <a:pt x="2325" y="242"/>
                      <a:pt x="3434" y="854"/>
                      <a:pt x="4122" y="816"/>
                    </a:cubicBezTo>
                    <a:cubicBezTo>
                      <a:pt x="4810" y="778"/>
                      <a:pt x="5424" y="170"/>
                      <a:pt x="5766" y="0"/>
                    </a:cubicBezTo>
                  </a:path>
                </a:pathLst>
              </a:custGeom>
              <a:noFill/>
              <a:ln w="9525" cap="flat" cmpd="sng" algn="ctr">
                <a:gradFill>
                  <a:gsLst>
                    <a:gs pos="74000">
                      <a:schemeClr val="accent4"/>
                    </a:gs>
                    <a:gs pos="44000">
                      <a:schemeClr val="accent1"/>
                    </a:gs>
                    <a:gs pos="33000">
                      <a:schemeClr val="accent2">
                        <a:alpha val="56000"/>
                      </a:schemeClr>
                    </a:gs>
                  </a:gsLst>
                  <a:lin ang="5400000" scaled="1"/>
                </a:gra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37931725" indent="-37474525"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/>
                <a:endParaRPr lang="en-US" altLang="en-US" sz="2000">
                  <a:ea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</p:grp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6A54D8B-05EA-D246-B575-CA73504EDFCB}"/>
              </a:ext>
            </a:extLst>
          </p:cNvPr>
          <p:cNvSpPr txBox="1">
            <a:spLocks noGrp="1"/>
          </p:cNvSpPr>
          <p:nvPr/>
        </p:nvSpPr>
        <p:spPr>
          <a:xfrm>
            <a:off x="8326438" y="6430963"/>
            <a:ext cx="762000" cy="365125"/>
          </a:xfrm>
          <a:prstGeom prst="rect">
            <a:avLst/>
          </a:prstGeom>
          <a:noFill/>
        </p:spPr>
        <p:txBody>
          <a:bodyPr lIns="0" tIns="0" rIns="0" bIns="0" anchor="b"/>
          <a:lstStyle>
            <a:lvl1pPr eaLnBrk="0" hangingPunct="0"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9pPr>
          </a:lstStyle>
          <a:p>
            <a:pPr algn="r" eaLnBrk="1" hangingPunct="1">
              <a:buFont typeface="Wingdings" charset="2"/>
              <a:buNone/>
              <a:defRPr/>
            </a:pPr>
            <a:fld id="{9E31F48A-9190-E446-9D6F-CBFFC33816AE}" type="slidenum">
              <a:rPr lang="en-US" altLang="en-US" sz="1200" smtClean="0">
                <a:solidFill>
                  <a:srgbClr val="424242"/>
                </a:solidFill>
              </a:rPr>
              <a:pPr algn="r" eaLnBrk="1" hangingPunct="1">
                <a:buFont typeface="Wingdings" charset="2"/>
                <a:buNone/>
                <a:defRPr/>
              </a:pPr>
              <a:t>‹#›</a:t>
            </a:fld>
            <a:endParaRPr lang="en-US" altLang="en-US" sz="1200">
              <a:solidFill>
                <a:srgbClr val="424242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5" r:id="rId1"/>
    <p:sldLayoutId id="2147483710" r:id="rId2"/>
    <p:sldLayoutId id="2147483711" r:id="rId3"/>
    <p:sldLayoutId id="2147483712" r:id="rId4"/>
    <p:sldLayoutId id="2147483713" r:id="rId5"/>
    <p:sldLayoutId id="2147483714" r:id="rId6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ＭＳ Ｐゴシック" charset="0"/>
          <a:cs typeface="ＭＳ Ｐゴシック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Verdana" pitchFamily="34" charset="0"/>
          <a:ea typeface="ＭＳ Ｐゴシック" charset="0"/>
          <a:cs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Verdana" pitchFamily="34" charset="0"/>
          <a:ea typeface="ＭＳ Ｐゴシック" charset="0"/>
          <a:cs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Verdana" pitchFamily="34" charset="0"/>
          <a:ea typeface="ＭＳ Ｐゴシック" charset="0"/>
          <a:cs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Verdana" pitchFamily="34" charset="0"/>
          <a:ea typeface="ＭＳ Ｐゴシック" charset="0"/>
          <a:cs typeface="ＭＳ Ｐゴシック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Verdana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Verdana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Verdana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Verdana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EB641B"/>
        </a:buClr>
        <a:buSzPct val="95000"/>
        <a:buFont typeface="Wingdings 2" pitchFamily="2" charset="2"/>
        <a:buChar char=""/>
        <a:defRPr sz="2200" kern="12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2" charset="2"/>
        <a:buChar char=""/>
        <a:defRPr sz="2000" kern="1200">
          <a:solidFill>
            <a:schemeClr val="tx1"/>
          </a:solidFill>
          <a:latin typeface="+mn-lt"/>
          <a:ea typeface="ＭＳ Ｐゴシック" charset="-128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2" charset="2"/>
        <a:buChar char=""/>
        <a:defRPr kern="1200">
          <a:solidFill>
            <a:schemeClr val="tx1"/>
          </a:solidFill>
          <a:latin typeface="+mn-lt"/>
          <a:ea typeface="ＭＳ Ｐゴシック" charset="-128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EB641B"/>
        </a:buClr>
        <a:buSzPct val="65000"/>
        <a:buFont typeface="Wingdings 2" pitchFamily="2" charset="2"/>
        <a:buChar char=""/>
        <a:defRPr sz="1700" kern="1200">
          <a:solidFill>
            <a:schemeClr val="tx1"/>
          </a:solidFill>
          <a:latin typeface="+mn-lt"/>
          <a:ea typeface="ＭＳ Ｐゴシック" charset="-128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39639D"/>
        </a:buClr>
        <a:buSzPct val="65000"/>
        <a:buFont typeface="Wingdings 2" pitchFamily="2" charset="2"/>
        <a:buChar char=""/>
        <a:defRPr sz="1700" kern="1200">
          <a:solidFill>
            <a:schemeClr val="tx1"/>
          </a:solidFill>
          <a:latin typeface="+mn-lt"/>
          <a:ea typeface="ＭＳ Ｐゴシック" charset="-128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2">
            <a:extLst>
              <a:ext uri="{FF2B5EF4-FFF2-40B4-BE49-F238E27FC236}">
                <a16:creationId xmlns:a16="http://schemas.microsoft.com/office/drawing/2014/main" id="{FBBF14A0-F0AC-B142-A46B-47AD5C8781EC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The Comparable Interface</a:t>
            </a:r>
          </a:p>
        </p:txBody>
      </p:sp>
      <p:sp>
        <p:nvSpPr>
          <p:cNvPr id="3074" name="Rectangle 3">
            <a:extLst>
              <a:ext uri="{FF2B5EF4-FFF2-40B4-BE49-F238E27FC236}">
                <a16:creationId xmlns:a16="http://schemas.microsoft.com/office/drawing/2014/main" id="{A7A94057-CF7D-6F4F-83AB-8947D6FCED54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>
              <a:buFont typeface="Wingdings 2" pitchFamily="2" charset="2"/>
              <a:buNone/>
            </a:pPr>
            <a:r>
              <a:rPr lang="en-US" altLang="en-US">
                <a:ea typeface="ＭＳ Ｐゴシック" panose="020B0600070205080204" pitchFamily="34" charset="-128"/>
              </a:rPr>
              <a:t>reading: 10.2</a:t>
            </a:r>
            <a:endParaRPr lang="en-US" altLang="en-US" sz="1400"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  <p:transition spd="slow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2">
            <a:extLst>
              <a:ext uri="{FF2B5EF4-FFF2-40B4-BE49-F238E27FC236}">
                <a16:creationId xmlns:a16="http://schemas.microsoft.com/office/drawing/2014/main" id="{394A6DC7-4A6C-3844-86E0-543955E5705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latin typeface="Courier New" panose="02070309020205020404" pitchFamily="49" charset="0"/>
                <a:ea typeface="ＭＳ Ｐゴシック" panose="020B0600070205080204" pitchFamily="34" charset="-128"/>
              </a:rPr>
              <a:t>Comparable</a:t>
            </a:r>
            <a:r>
              <a:rPr lang="en-US" altLang="en-US" dirty="0">
                <a:ea typeface="ＭＳ Ｐゴシック" panose="020B0600070205080204" pitchFamily="34" charset="-128"/>
              </a:rPr>
              <a:t> (10.2)</a:t>
            </a:r>
          </a:p>
        </p:txBody>
      </p:sp>
      <p:sp>
        <p:nvSpPr>
          <p:cNvPr id="14338" name="Rectangle 3">
            <a:extLst>
              <a:ext uri="{FF2B5EF4-FFF2-40B4-BE49-F238E27FC236}">
                <a16:creationId xmlns:a16="http://schemas.microsoft.com/office/drawing/2014/main" id="{F89C6C82-29CC-5844-B502-36AA795E6A4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  <a:buFontTx/>
              <a:buNone/>
              <a:tabLst>
                <a:tab pos="1600200" algn="l"/>
                <a:tab pos="1943100" algn="l"/>
              </a:tabLst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	public interface Comparable&lt;</a:t>
            </a:r>
            <a:r>
              <a:rPr lang="en-US" altLang="en-US" b="1">
                <a:ea typeface="ＭＳ Ｐゴシック" panose="020B0600070205080204" pitchFamily="34" charset="-128"/>
              </a:rPr>
              <a:t>E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&gt; {</a:t>
            </a:r>
          </a:p>
          <a:p>
            <a:pPr>
              <a:lnSpc>
                <a:spcPct val="80000"/>
              </a:lnSpc>
              <a:buFontTx/>
              <a:buNone/>
              <a:tabLst>
                <a:tab pos="1600200" algn="l"/>
                <a:tab pos="1943100" algn="l"/>
              </a:tabLst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	    public int compareTo(</a:t>
            </a:r>
            <a:r>
              <a:rPr lang="en-US" altLang="en-US" b="1">
                <a:ea typeface="ＭＳ Ｐゴシック" panose="020B0600070205080204" pitchFamily="34" charset="-128"/>
              </a:rPr>
              <a:t>E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 other);</a:t>
            </a:r>
          </a:p>
          <a:p>
            <a:pPr>
              <a:lnSpc>
                <a:spcPct val="80000"/>
              </a:lnSpc>
              <a:buFontTx/>
              <a:buNone/>
              <a:tabLst>
                <a:tab pos="1600200" algn="l"/>
                <a:tab pos="1943100" algn="l"/>
              </a:tabLst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	}</a:t>
            </a:r>
          </a:p>
          <a:p>
            <a:pPr>
              <a:lnSpc>
                <a:spcPct val="80000"/>
              </a:lnSpc>
              <a:buFontTx/>
              <a:buNone/>
              <a:tabLst>
                <a:tab pos="1600200" algn="l"/>
                <a:tab pos="1943100" algn="l"/>
              </a:tabLst>
            </a:pPr>
            <a:endParaRPr lang="en-US" altLang="en-US">
              <a:latin typeface="Courier New" panose="02070309020205020404" pitchFamily="49" charset="0"/>
              <a:ea typeface="ＭＳ Ｐゴシック" panose="020B0600070205080204" pitchFamily="34" charset="-128"/>
            </a:endParaRPr>
          </a:p>
          <a:p>
            <a:pPr>
              <a:tabLst>
                <a:tab pos="1600200" algn="l"/>
                <a:tab pos="1943100" algn="l"/>
              </a:tabLst>
            </a:pPr>
            <a:r>
              <a:rPr lang="en-US" altLang="en-US">
                <a:ea typeface="ＭＳ Ｐゴシック" panose="020B0600070205080204" pitchFamily="34" charset="-128"/>
              </a:rPr>
              <a:t>A class can implement the 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Comparable</a:t>
            </a:r>
            <a:r>
              <a:rPr lang="en-US" altLang="en-US">
                <a:ea typeface="ＭＳ Ｐゴシック" panose="020B0600070205080204" pitchFamily="34" charset="-128"/>
              </a:rPr>
              <a:t> interface to define a natural ordering function for its objects.</a:t>
            </a:r>
          </a:p>
          <a:p>
            <a:pPr lvl="1">
              <a:buFontTx/>
              <a:buNone/>
              <a:tabLst>
                <a:tab pos="1600200" algn="l"/>
                <a:tab pos="1943100" algn="l"/>
              </a:tabLst>
            </a:pPr>
            <a:endParaRPr lang="en-US" altLang="en-US">
              <a:solidFill>
                <a:schemeClr val="bg2"/>
              </a:solidFill>
              <a:ea typeface="ＭＳ Ｐゴシック" panose="020B0600070205080204" pitchFamily="34" charset="-128"/>
            </a:endParaRPr>
          </a:p>
          <a:p>
            <a:pPr>
              <a:tabLst>
                <a:tab pos="1600200" algn="l"/>
                <a:tab pos="1943100" algn="l"/>
              </a:tabLst>
            </a:pPr>
            <a:r>
              <a:rPr lang="en-US" altLang="en-US">
                <a:ea typeface="ＭＳ Ｐゴシック" panose="020B0600070205080204" pitchFamily="34" charset="-128"/>
              </a:rPr>
              <a:t>A call to your 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compareTo</a:t>
            </a:r>
            <a:r>
              <a:rPr lang="en-US" altLang="en-US">
                <a:ea typeface="ＭＳ Ｐゴシック" panose="020B0600070205080204" pitchFamily="34" charset="-128"/>
              </a:rPr>
              <a:t> method should return:</a:t>
            </a:r>
          </a:p>
          <a:p>
            <a:pPr lvl="1">
              <a:buFontTx/>
              <a:buNone/>
              <a:tabLst>
                <a:tab pos="1600200" algn="l"/>
                <a:tab pos="1943100" algn="l"/>
              </a:tabLst>
            </a:pPr>
            <a:r>
              <a:rPr lang="en-US" altLang="en-US">
                <a:ea typeface="ＭＳ Ｐゴシック" panose="020B0600070205080204" pitchFamily="34" charset="-128"/>
              </a:rPr>
              <a:t>a value &lt; 0	   if the 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this</a:t>
            </a:r>
            <a:r>
              <a:rPr lang="en-US" altLang="en-US">
                <a:ea typeface="ＭＳ Ｐゴシック" panose="020B0600070205080204" pitchFamily="34" charset="-128"/>
              </a:rPr>
              <a:t> object comes "before" 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other</a:t>
            </a:r>
            <a:r>
              <a:rPr lang="en-US" altLang="en-US">
                <a:ea typeface="ＭＳ Ｐゴシック" panose="020B0600070205080204" pitchFamily="34" charset="-128"/>
              </a:rPr>
              <a:t> one,</a:t>
            </a:r>
          </a:p>
          <a:p>
            <a:pPr lvl="1">
              <a:buFontTx/>
              <a:buNone/>
              <a:tabLst>
                <a:tab pos="1600200" algn="l"/>
                <a:tab pos="1943100" algn="l"/>
              </a:tabLst>
            </a:pPr>
            <a:r>
              <a:rPr lang="en-US" altLang="en-US">
                <a:ea typeface="ＭＳ Ｐゴシック" panose="020B0600070205080204" pitchFamily="34" charset="-128"/>
              </a:rPr>
              <a:t>a value &gt; 0	   if the 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this</a:t>
            </a:r>
            <a:r>
              <a:rPr lang="en-US" altLang="en-US">
                <a:ea typeface="ＭＳ Ｐゴシック" panose="020B0600070205080204" pitchFamily="34" charset="-128"/>
              </a:rPr>
              <a:t> object comes "after" 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other</a:t>
            </a:r>
            <a:r>
              <a:rPr lang="en-US" altLang="en-US">
                <a:ea typeface="ＭＳ Ｐゴシック" panose="020B0600070205080204" pitchFamily="34" charset="-128"/>
              </a:rPr>
              <a:t> one,</a:t>
            </a:r>
          </a:p>
          <a:p>
            <a:pPr lvl="1">
              <a:buFontTx/>
              <a:buNone/>
              <a:tabLst>
                <a:tab pos="1600200" algn="l"/>
                <a:tab pos="1943100" algn="l"/>
              </a:tabLst>
            </a:pPr>
            <a:r>
              <a:rPr lang="en-US" altLang="en-US">
                <a:ea typeface="ＭＳ Ｐゴシック" panose="020B0600070205080204" pitchFamily="34" charset="-128"/>
              </a:rPr>
              <a:t>0			   if the 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this</a:t>
            </a:r>
            <a:r>
              <a:rPr lang="en-US" altLang="en-US">
                <a:ea typeface="ＭＳ Ｐゴシック" panose="020B0600070205080204" pitchFamily="34" charset="-128"/>
              </a:rPr>
              <a:t> object is considered "equal" to 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other</a:t>
            </a:r>
            <a:r>
              <a:rPr lang="en-US" altLang="en-US">
                <a:ea typeface="ＭＳ Ｐゴシック" panose="020B0600070205080204" pitchFamily="34" charset="-128"/>
              </a:rPr>
              <a:t>.</a:t>
            </a:r>
          </a:p>
          <a:p>
            <a:pPr lvl="1">
              <a:lnSpc>
                <a:spcPct val="80000"/>
              </a:lnSpc>
              <a:buFontTx/>
              <a:buNone/>
              <a:tabLst>
                <a:tab pos="1600200" algn="l"/>
                <a:tab pos="1943100" algn="l"/>
              </a:tabLst>
            </a:pPr>
            <a:endParaRPr lang="en-US" altLang="en-US"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968" y="1132115"/>
            <a:ext cx="8479534" cy="4782457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Rectangle 2">
            <a:extLst>
              <a:ext uri="{FF2B5EF4-FFF2-40B4-BE49-F238E27FC236}">
                <a16:creationId xmlns:a16="http://schemas.microsoft.com/office/drawing/2014/main" id="{AECFA632-ACFD-2649-95CE-4536AC096E4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Interfaces (9.5)</a:t>
            </a:r>
          </a:p>
        </p:txBody>
      </p:sp>
      <p:sp>
        <p:nvSpPr>
          <p:cNvPr id="13314" name="Rectangle 3">
            <a:extLst>
              <a:ext uri="{FF2B5EF4-FFF2-40B4-BE49-F238E27FC236}">
                <a16:creationId xmlns:a16="http://schemas.microsoft.com/office/drawing/2014/main" id="{E195DA04-36D0-4044-A663-74B074BAA60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b="1">
                <a:ea typeface="ＭＳ Ｐゴシック" panose="020B0600070205080204" pitchFamily="34" charset="-128"/>
              </a:rPr>
              <a:t>interface</a:t>
            </a:r>
            <a:r>
              <a:rPr lang="en-US" altLang="en-US">
                <a:ea typeface="ＭＳ Ｐゴシック" panose="020B0600070205080204" pitchFamily="34" charset="-128"/>
              </a:rPr>
              <a:t>: A list of methods that a class can promise to implement.</a:t>
            </a:r>
          </a:p>
          <a:p>
            <a:pPr lvl="1" eaLnBrk="1" hangingPunct="1"/>
            <a:endParaRPr lang="en-US" altLang="en-US" sz="800">
              <a:ea typeface="ＭＳ Ｐゴシック" panose="020B0600070205080204" pitchFamily="34" charset="-128"/>
            </a:endParaRPr>
          </a:p>
          <a:p>
            <a:pPr lvl="1" eaLnBrk="1" hangingPunct="1"/>
            <a:r>
              <a:rPr lang="en-US" altLang="en-US">
                <a:ea typeface="ＭＳ Ｐゴシック" panose="020B0600070205080204" pitchFamily="34" charset="-128"/>
              </a:rPr>
              <a:t>Inheritance gives you an is-a relationship </a:t>
            </a:r>
            <a:r>
              <a:rPr lang="en-US" altLang="en-US" i="1">
                <a:ea typeface="ＭＳ Ｐゴシック" panose="020B0600070205080204" pitchFamily="34" charset="-128"/>
              </a:rPr>
              <a:t>and  </a:t>
            </a:r>
            <a:r>
              <a:rPr lang="en-US" altLang="en-US">
                <a:ea typeface="ＭＳ Ｐゴシック" panose="020B0600070205080204" pitchFamily="34" charset="-128"/>
              </a:rPr>
              <a:t>code sharing.</a:t>
            </a:r>
          </a:p>
          <a:p>
            <a:pPr lvl="2" eaLnBrk="1" hangingPunct="1"/>
            <a:r>
              <a:rPr lang="en-US" altLang="en-US">
                <a:ea typeface="ＭＳ Ｐゴシック" panose="020B0600070205080204" pitchFamily="34" charset="-128"/>
              </a:rPr>
              <a:t>A 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Lawyer</a:t>
            </a:r>
            <a:r>
              <a:rPr lang="en-US" altLang="en-US">
                <a:ea typeface="ＭＳ Ｐゴシック" panose="020B0600070205080204" pitchFamily="34" charset="-128"/>
              </a:rPr>
              <a:t> can be treated as an 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Employee</a:t>
            </a:r>
            <a:r>
              <a:rPr lang="en-US" altLang="en-US">
                <a:ea typeface="ＭＳ Ｐゴシック" panose="020B0600070205080204" pitchFamily="34" charset="-128"/>
              </a:rPr>
              <a:t> and inherits its code.</a:t>
            </a:r>
          </a:p>
          <a:p>
            <a:pPr lvl="1" eaLnBrk="1" hangingPunct="1"/>
            <a:endParaRPr lang="en-US" altLang="en-US">
              <a:ea typeface="ＭＳ Ｐゴシック" panose="020B0600070205080204" pitchFamily="34" charset="-128"/>
            </a:endParaRPr>
          </a:p>
          <a:p>
            <a:pPr lvl="1" eaLnBrk="1" hangingPunct="1"/>
            <a:r>
              <a:rPr lang="en-US" altLang="en-US">
                <a:ea typeface="ＭＳ Ｐゴシック" panose="020B0600070205080204" pitchFamily="34" charset="-128"/>
              </a:rPr>
              <a:t>Interfaces give you an is-a relationship </a:t>
            </a:r>
            <a:r>
              <a:rPr lang="en-US" altLang="en-US" i="1">
                <a:ea typeface="ＭＳ Ｐゴシック" panose="020B0600070205080204" pitchFamily="34" charset="-128"/>
              </a:rPr>
              <a:t>without</a:t>
            </a:r>
            <a:r>
              <a:rPr lang="en-US" altLang="en-US">
                <a:ea typeface="ＭＳ Ｐゴシック" panose="020B0600070205080204" pitchFamily="34" charset="-128"/>
              </a:rPr>
              <a:t>  code sharing.</a:t>
            </a:r>
          </a:p>
          <a:p>
            <a:pPr lvl="2" eaLnBrk="1" hangingPunct="1"/>
            <a:r>
              <a:rPr lang="en-US" altLang="en-US">
                <a:ea typeface="ＭＳ Ｐゴシック" panose="020B0600070205080204" pitchFamily="34" charset="-128"/>
              </a:rPr>
              <a:t>A 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Rectangle</a:t>
            </a:r>
            <a:r>
              <a:rPr lang="en-US" altLang="en-US">
                <a:ea typeface="ＭＳ Ｐゴシック" panose="020B0600070205080204" pitchFamily="34" charset="-128"/>
              </a:rPr>
              <a:t> object can be treated as a 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Shape</a:t>
            </a:r>
            <a:r>
              <a:rPr lang="en-US" altLang="en-US">
                <a:ea typeface="ＭＳ Ｐゴシック" panose="020B0600070205080204" pitchFamily="34" charset="-128"/>
              </a:rPr>
              <a:t> but inherits no code.</a:t>
            </a:r>
          </a:p>
          <a:p>
            <a:pPr lvl="1" eaLnBrk="1" hangingPunct="1"/>
            <a:endParaRPr lang="en-US" altLang="en-US">
              <a:ea typeface="ＭＳ Ｐゴシック" panose="020B0600070205080204" pitchFamily="34" charset="-128"/>
            </a:endParaRPr>
          </a:p>
          <a:p>
            <a:pPr lvl="1" eaLnBrk="1" hangingPunct="1"/>
            <a:r>
              <a:rPr lang="en-US" altLang="en-US">
                <a:ea typeface="ＭＳ Ｐゴシック" panose="020B0600070205080204" pitchFamily="34" charset="-128"/>
              </a:rPr>
              <a:t>Analogous to non-programming idea of roles or certifications:</a:t>
            </a:r>
          </a:p>
          <a:p>
            <a:pPr lvl="2" eaLnBrk="1" hangingPunct="1"/>
            <a:r>
              <a:rPr lang="en-US" altLang="en-US">
                <a:ea typeface="ＭＳ Ｐゴシック" panose="020B0600070205080204" pitchFamily="34" charset="-128"/>
              </a:rPr>
              <a:t>"I'm certified as a CPA accountant.</a:t>
            </a:r>
            <a:br>
              <a:rPr lang="en-US" altLang="en-US">
                <a:ea typeface="ＭＳ Ｐゴシック" panose="020B0600070205080204" pitchFamily="34" charset="-128"/>
              </a:rPr>
            </a:br>
            <a:r>
              <a:rPr lang="en-US" altLang="en-US">
                <a:ea typeface="ＭＳ Ｐゴシック" panose="020B0600070205080204" pitchFamily="34" charset="-128"/>
              </a:rPr>
              <a:t>This assures you I know how to do taxes, audits, and consulting."</a:t>
            </a:r>
          </a:p>
          <a:p>
            <a:pPr lvl="2" eaLnBrk="1" hangingPunct="1"/>
            <a:r>
              <a:rPr lang="en-US" altLang="en-US">
                <a:ea typeface="ＭＳ Ｐゴシック" panose="020B0600070205080204" pitchFamily="34" charset="-128"/>
              </a:rPr>
              <a:t>"I'm 'certified' as a Shape, because I implement the Shape interface.</a:t>
            </a:r>
            <a:br>
              <a:rPr lang="en-US" altLang="en-US">
                <a:ea typeface="ＭＳ Ｐゴシック" panose="020B0600070205080204" pitchFamily="34" charset="-128"/>
              </a:rPr>
            </a:br>
            <a:r>
              <a:rPr lang="en-US" altLang="en-US">
                <a:ea typeface="ＭＳ Ｐゴシック" panose="020B0600070205080204" pitchFamily="34" charset="-128"/>
              </a:rPr>
              <a:t>This assures you I know how to compute my area and perimeter."</a:t>
            </a:r>
          </a:p>
        </p:txBody>
      </p:sp>
    </p:spTree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39738"/>
            <a:ext cx="8229600" cy="537483"/>
          </a:xfrm>
        </p:spPr>
        <p:txBody>
          <a:bodyPr/>
          <a:lstStyle/>
          <a:p>
            <a:pPr algn="r"/>
            <a:r>
              <a:rPr lang="en-US" sz="2400" dirty="0"/>
              <a:t>    pollev.com/cse143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NewsSource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source1 = new </a:t>
            </a: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NewsSource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(“</a:t>
            </a: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LocalPaper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", 22100, 7.9);</a:t>
            </a:r>
            <a:b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NewsSource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source2 = new </a:t>
            </a: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NewsSource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(“Roommates", 6, 7.1);</a:t>
            </a:r>
            <a:b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NewsSource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source3 = new </a:t>
            </a: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NewsSource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(“</a:t>
            </a: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OnlineBlogs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", 22100, 7.3);</a:t>
            </a:r>
          </a:p>
          <a:p>
            <a:pPr marL="0" indent="0">
              <a:buNone/>
            </a:pPr>
            <a:endParaRPr lang="en-US" sz="16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System.out.println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(source1.compareTo(source2));</a:t>
            </a:r>
          </a:p>
          <a:p>
            <a:pPr marL="0" indent="0">
              <a:buNone/>
            </a:pP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System.out.println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(source2.compareTo(source2));</a:t>
            </a:r>
          </a:p>
          <a:p>
            <a:pPr marL="0" indent="0">
              <a:buNone/>
            </a:pP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System.out.println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(source1.compareTo(source3));</a:t>
            </a:r>
          </a:p>
          <a:p>
            <a:pPr marL="0" indent="0">
              <a:buNone/>
            </a:pPr>
            <a:endParaRPr lang="en-US" sz="16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What is the output of this program? </a:t>
            </a:r>
          </a:p>
          <a:p>
            <a:pPr marL="0" indent="0">
              <a:buNone/>
            </a:pP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(Let -1 be any negative number and 1 be any positive number)</a:t>
            </a:r>
          </a:p>
          <a:p>
            <a:pPr marL="0" indent="0">
              <a:buNone/>
            </a:pPr>
            <a:endParaRPr lang="en-US" sz="16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-1 / 0 / 0</a:t>
            </a:r>
          </a:p>
          <a:p>
            <a:pPr marL="0" indent="0">
              <a:buNone/>
            </a:pP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1 / 0 / 0</a:t>
            </a:r>
          </a:p>
          <a:p>
            <a:pPr marL="0" indent="0">
              <a:buNone/>
            </a:pP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-1 / 0 / -1</a:t>
            </a:r>
          </a:p>
          <a:p>
            <a:pPr marL="0" indent="0">
              <a:buNone/>
            </a:pP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1 / 0 / -1</a:t>
            </a:r>
          </a:p>
          <a:p>
            <a:pPr marL="0" indent="0">
              <a:buNone/>
            </a:pP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0 / 0 / -1 </a:t>
            </a:r>
          </a:p>
        </p:txBody>
      </p:sp>
      <p:pic>
        <p:nvPicPr>
          <p:cNvPr id="4" name="Graphic 1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2079" y="439738"/>
            <a:ext cx="4330203" cy="703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2897871" y="4521875"/>
            <a:ext cx="6246129" cy="203132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// first sort on subscribers in ascending order</a:t>
            </a:r>
          </a:p>
          <a:p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// then sort on trust rating in descending order</a:t>
            </a:r>
            <a:b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public 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compareTo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NewsSource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other) {</a:t>
            </a:r>
            <a:b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if (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other.subscribers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!= 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this.subscribers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) {</a:t>
            </a:r>
            <a:b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  return 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this.subscribers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- 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other.subscribers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  <a:b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} else {</a:t>
            </a:r>
            <a:b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  return (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) (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other.trustRating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- 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this.trustRating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);</a:t>
            </a:r>
            <a:b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}</a:t>
            </a:r>
          </a:p>
          <a:p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val="317949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2">
            <a:extLst>
              <a:ext uri="{FF2B5EF4-FFF2-40B4-BE49-F238E27FC236}">
                <a16:creationId xmlns:a16="http://schemas.microsoft.com/office/drawing/2014/main" id="{2DEA9321-B1CF-174C-97E6-91A5E9B1341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Comparable</a:t>
            </a:r>
            <a:r>
              <a:rPr lang="en-US" altLang="en-US">
                <a:ea typeface="ＭＳ Ｐゴシック" panose="020B0600070205080204" pitchFamily="34" charset="-128"/>
              </a:rPr>
              <a:t> template</a:t>
            </a:r>
          </a:p>
        </p:txBody>
      </p:sp>
      <p:sp>
        <p:nvSpPr>
          <p:cNvPr id="15362" name="Rectangle 3">
            <a:extLst>
              <a:ext uri="{FF2B5EF4-FFF2-40B4-BE49-F238E27FC236}">
                <a16:creationId xmlns:a16="http://schemas.microsoft.com/office/drawing/2014/main" id="{6578E310-B85F-6349-8FF1-AD000D8D353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altLang="en-US" sz="2000">
                <a:latin typeface="Courier New" panose="02070309020205020404" pitchFamily="49" charset="0"/>
                <a:ea typeface="ＭＳ Ｐゴシック" panose="020B0600070205080204" pitchFamily="34" charset="-128"/>
              </a:rPr>
              <a:t>	public class </a:t>
            </a:r>
            <a:r>
              <a:rPr lang="en-US" altLang="en-US" sz="2000" b="1">
                <a:ea typeface="ＭＳ Ｐゴシック" panose="020B0600070205080204" pitchFamily="34" charset="-128"/>
              </a:rPr>
              <a:t>name</a:t>
            </a:r>
            <a:r>
              <a:rPr lang="en-US" altLang="en-US" sz="2000">
                <a:latin typeface="Courier New" panose="02070309020205020404" pitchFamily="49" charset="0"/>
                <a:ea typeface="ＭＳ Ｐゴシック" panose="020B0600070205080204" pitchFamily="34" charset="-128"/>
              </a:rPr>
              <a:t> implements Comparable&lt;</a:t>
            </a:r>
            <a:r>
              <a:rPr lang="en-US" altLang="en-US" sz="2000" b="1">
                <a:ea typeface="ＭＳ Ｐゴシック" panose="020B0600070205080204" pitchFamily="34" charset="-128"/>
              </a:rPr>
              <a:t>name</a:t>
            </a:r>
            <a:r>
              <a:rPr lang="en-US" altLang="en-US" sz="2000">
                <a:latin typeface="Courier New" panose="02070309020205020404" pitchFamily="49" charset="0"/>
                <a:ea typeface="ＭＳ Ｐゴシック" panose="020B0600070205080204" pitchFamily="34" charset="-128"/>
              </a:rPr>
              <a:t>&gt; {</a:t>
            </a:r>
          </a:p>
          <a:p>
            <a:pPr>
              <a:lnSpc>
                <a:spcPct val="80000"/>
              </a:lnSpc>
              <a:buFontTx/>
              <a:buNone/>
            </a:pPr>
            <a:endParaRPr lang="en-US" altLang="en-US" sz="2000">
              <a:latin typeface="Courier New" panose="02070309020205020404" pitchFamily="49" charset="0"/>
              <a:ea typeface="ＭＳ Ｐゴシック" panose="020B0600070205080204" pitchFamily="34" charset="-128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en-US" sz="2000">
                <a:latin typeface="Courier New" panose="02070309020205020404" pitchFamily="49" charset="0"/>
                <a:ea typeface="ＭＳ Ｐゴシック" panose="020B0600070205080204" pitchFamily="34" charset="-128"/>
              </a:rPr>
              <a:t>	    ...</a:t>
            </a:r>
          </a:p>
          <a:p>
            <a:pPr>
              <a:lnSpc>
                <a:spcPct val="80000"/>
              </a:lnSpc>
              <a:buFontTx/>
              <a:buNone/>
            </a:pPr>
            <a:endParaRPr lang="en-US" altLang="en-US" sz="2000">
              <a:latin typeface="Courier New" panose="02070309020205020404" pitchFamily="49" charset="0"/>
              <a:ea typeface="ＭＳ Ｐゴシック" panose="020B0600070205080204" pitchFamily="34" charset="-128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en-US" sz="2000">
                <a:latin typeface="Courier New" panose="02070309020205020404" pitchFamily="49" charset="0"/>
                <a:ea typeface="ＭＳ Ｐゴシック" panose="020B0600070205080204" pitchFamily="34" charset="-128"/>
              </a:rPr>
              <a:t>	    public int compareTo(</a:t>
            </a:r>
            <a:r>
              <a:rPr lang="en-US" altLang="en-US" sz="2000" b="1">
                <a:ea typeface="ＭＳ Ｐゴシック" panose="020B0600070205080204" pitchFamily="34" charset="-128"/>
              </a:rPr>
              <a:t>name</a:t>
            </a:r>
            <a:r>
              <a:rPr lang="en-US" altLang="en-US" sz="2000">
                <a:latin typeface="Courier New" panose="02070309020205020404" pitchFamily="49" charset="0"/>
                <a:ea typeface="ＭＳ Ｐゴシック" panose="020B0600070205080204" pitchFamily="34" charset="-128"/>
              </a:rPr>
              <a:t> other) {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en-US" sz="2000">
                <a:latin typeface="Courier New" panose="02070309020205020404" pitchFamily="49" charset="0"/>
                <a:ea typeface="ＭＳ Ｐゴシック" panose="020B0600070205080204" pitchFamily="34" charset="-128"/>
              </a:rPr>
              <a:t>	        ...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en-US" sz="2000">
                <a:latin typeface="Courier New" panose="02070309020205020404" pitchFamily="49" charset="0"/>
                <a:ea typeface="ＭＳ Ｐゴシック" panose="020B0600070205080204" pitchFamily="34" charset="-128"/>
              </a:rPr>
              <a:t>	    }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en-US" sz="2000">
                <a:latin typeface="Courier New" panose="02070309020205020404" pitchFamily="49" charset="0"/>
                <a:ea typeface="ＭＳ Ｐゴシック" panose="020B0600070205080204" pitchFamily="34" charset="-128"/>
              </a:rPr>
              <a:t>	}</a:t>
            </a:r>
          </a:p>
        </p:txBody>
      </p:sp>
    </p:spTree>
  </p:cSld>
  <p:clrMapOvr>
    <a:masterClrMapping/>
  </p:clrMapOvr>
  <p:transition spd="slow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2">
            <a:extLst>
              <a:ext uri="{FF2B5EF4-FFF2-40B4-BE49-F238E27FC236}">
                <a16:creationId xmlns:a16="http://schemas.microsoft.com/office/drawing/2014/main" id="{E57F4BCB-13A9-BD48-8364-2F22C5F1894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Comparable</a:t>
            </a:r>
            <a:r>
              <a:rPr lang="en-US" altLang="en-US">
                <a:ea typeface="ＭＳ Ｐゴシック" panose="020B0600070205080204" pitchFamily="34" charset="-128"/>
              </a:rPr>
              <a:t> example</a:t>
            </a:r>
          </a:p>
        </p:txBody>
      </p:sp>
      <p:sp>
        <p:nvSpPr>
          <p:cNvPr id="16386" name="Rectangle 3">
            <a:extLst>
              <a:ext uri="{FF2B5EF4-FFF2-40B4-BE49-F238E27FC236}">
                <a16:creationId xmlns:a16="http://schemas.microsoft.com/office/drawing/2014/main" id="{DBD5796D-D73C-4D4C-82C3-F7E45B4FC8A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65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public class Point </a:t>
            </a:r>
            <a:r>
              <a:rPr lang="en-US" altLang="en-US" b="1">
                <a:solidFill>
                  <a:schemeClr val="accent2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implements Comparable&lt;Point&gt;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 {</a:t>
            </a:r>
          </a:p>
          <a:p>
            <a:pPr>
              <a:lnSpc>
                <a:spcPct val="65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    private int x;</a:t>
            </a:r>
          </a:p>
          <a:p>
            <a:pPr>
              <a:lnSpc>
                <a:spcPct val="65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    private int y;</a:t>
            </a:r>
          </a:p>
          <a:p>
            <a:pPr>
              <a:lnSpc>
                <a:spcPct val="5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    </a:t>
            </a:r>
            <a:r>
              <a:rPr lang="en-US" altLang="en-US">
                <a:ea typeface="ＭＳ Ｐゴシック" panose="020B0600070205080204" pitchFamily="34" charset="-128"/>
              </a:rPr>
              <a:t>...</a:t>
            </a:r>
          </a:p>
          <a:p>
            <a:pPr>
              <a:lnSpc>
                <a:spcPct val="65000"/>
              </a:lnSpc>
              <a:buFontTx/>
              <a:buNone/>
            </a:pPr>
            <a:endParaRPr lang="en-US" altLang="en-US" sz="800">
              <a:latin typeface="Courier New" panose="02070309020205020404" pitchFamily="49" charset="0"/>
              <a:ea typeface="ＭＳ Ｐゴシック" panose="020B0600070205080204" pitchFamily="34" charset="-128"/>
            </a:endParaRPr>
          </a:p>
          <a:p>
            <a:pPr>
              <a:lnSpc>
                <a:spcPct val="65000"/>
              </a:lnSpc>
              <a:buFontTx/>
              <a:buNone/>
            </a:pPr>
            <a:endParaRPr lang="en-US" altLang="en-US" sz="800">
              <a:latin typeface="Courier New" panose="02070309020205020404" pitchFamily="49" charset="0"/>
              <a:ea typeface="ＭＳ Ｐゴシック" panose="020B0600070205080204" pitchFamily="34" charset="-128"/>
            </a:endParaRPr>
          </a:p>
          <a:p>
            <a:pPr>
              <a:lnSpc>
                <a:spcPct val="65000"/>
              </a:lnSpc>
              <a:buFontTx/>
              <a:buNone/>
            </a:pPr>
            <a:r>
              <a:rPr lang="en-US" altLang="en-US" b="1">
                <a:solidFill>
                  <a:srgbClr val="008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    // sort by x and break ties by y</a:t>
            </a:r>
          </a:p>
          <a:p>
            <a:pPr>
              <a:lnSpc>
                <a:spcPct val="65000"/>
              </a:lnSpc>
              <a:buFontTx/>
              <a:buNone/>
            </a:pPr>
            <a:r>
              <a:rPr lang="en-US" altLang="en-US" b="1">
                <a:solidFill>
                  <a:schemeClr val="accent2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    public int compareTo(Point other) {</a:t>
            </a:r>
          </a:p>
          <a:p>
            <a:pPr>
              <a:lnSpc>
                <a:spcPct val="65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        if (x &lt; other.x) {</a:t>
            </a:r>
          </a:p>
          <a:p>
            <a:pPr>
              <a:lnSpc>
                <a:spcPct val="65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            return -1;</a:t>
            </a:r>
          </a:p>
          <a:p>
            <a:pPr>
              <a:lnSpc>
                <a:spcPct val="65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        } else if (x &gt; other.x) {</a:t>
            </a:r>
          </a:p>
          <a:p>
            <a:pPr>
              <a:lnSpc>
                <a:spcPct val="65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            return 1;</a:t>
            </a:r>
          </a:p>
          <a:p>
            <a:pPr>
              <a:lnSpc>
                <a:spcPct val="65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        } else if (y &lt; other.y) {</a:t>
            </a:r>
          </a:p>
          <a:p>
            <a:pPr>
              <a:lnSpc>
                <a:spcPct val="65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            return -1;   </a:t>
            </a:r>
            <a:r>
              <a:rPr lang="en-US" altLang="en-US" b="1">
                <a:solidFill>
                  <a:srgbClr val="008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// same x, smaller y</a:t>
            </a:r>
          </a:p>
          <a:p>
            <a:pPr>
              <a:lnSpc>
                <a:spcPct val="65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        } else if (y &gt; other.y) {</a:t>
            </a:r>
          </a:p>
          <a:p>
            <a:pPr>
              <a:lnSpc>
                <a:spcPct val="65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            return 1;    </a:t>
            </a:r>
            <a:r>
              <a:rPr lang="en-US" altLang="en-US" b="1">
                <a:solidFill>
                  <a:srgbClr val="008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// same x, larger y</a:t>
            </a:r>
          </a:p>
          <a:p>
            <a:pPr>
              <a:lnSpc>
                <a:spcPct val="65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        } else {</a:t>
            </a:r>
          </a:p>
          <a:p>
            <a:pPr>
              <a:lnSpc>
                <a:spcPct val="65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            return 0;    </a:t>
            </a:r>
            <a:r>
              <a:rPr lang="en-US" altLang="en-US" b="1">
                <a:solidFill>
                  <a:srgbClr val="008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// same x and same y</a:t>
            </a:r>
          </a:p>
          <a:p>
            <a:pPr>
              <a:lnSpc>
                <a:spcPct val="65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        }</a:t>
            </a:r>
          </a:p>
          <a:p>
            <a:pPr>
              <a:lnSpc>
                <a:spcPct val="65000"/>
              </a:lnSpc>
              <a:buFontTx/>
              <a:buNone/>
            </a:pPr>
            <a:r>
              <a:rPr lang="en-US" altLang="en-US" b="1">
                <a:solidFill>
                  <a:schemeClr val="accent2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    }</a:t>
            </a:r>
          </a:p>
          <a:p>
            <a:pPr>
              <a:lnSpc>
                <a:spcPct val="65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}</a:t>
            </a:r>
          </a:p>
        </p:txBody>
      </p:sp>
    </p:spTree>
  </p:cSld>
  <p:clrMapOvr>
    <a:masterClrMapping/>
  </p:clrMapOvr>
  <p:transition spd="slow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2">
            <a:extLst>
              <a:ext uri="{FF2B5EF4-FFF2-40B4-BE49-F238E27FC236}">
                <a16:creationId xmlns:a16="http://schemas.microsoft.com/office/drawing/2014/main" id="{5E0E6529-EC59-C34A-A388-9540407AD50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compareTo</a:t>
            </a:r>
            <a:r>
              <a:rPr lang="en-US" altLang="en-US">
                <a:ea typeface="ＭＳ Ｐゴシック" panose="020B0600070205080204" pitchFamily="34" charset="-128"/>
              </a:rPr>
              <a:t> tricks</a:t>
            </a:r>
          </a:p>
        </p:txBody>
      </p:sp>
      <p:sp>
        <p:nvSpPr>
          <p:cNvPr id="17410" name="Rectangle 3">
            <a:extLst>
              <a:ext uri="{FF2B5EF4-FFF2-40B4-BE49-F238E27FC236}">
                <a16:creationId xmlns:a16="http://schemas.microsoft.com/office/drawing/2014/main" id="{4C3E6CFA-1490-584E-9D51-B7785667A60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tabLst>
                <a:tab pos="3200400" algn="l"/>
              </a:tabLst>
            </a:pPr>
            <a:r>
              <a:rPr lang="en-US" altLang="en-US" i="1">
                <a:ea typeface="ＭＳ Ｐゴシック" panose="020B0600070205080204" pitchFamily="34" charset="-128"/>
              </a:rPr>
              <a:t>subtraction trick </a:t>
            </a:r>
            <a:r>
              <a:rPr lang="en-US" altLang="en-US">
                <a:ea typeface="ＭＳ Ｐゴシック" panose="020B0600070205080204" pitchFamily="34" charset="-128"/>
              </a:rPr>
              <a:t>- Subtracting related numeric values produces the right result for what you want 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compareTo</a:t>
            </a:r>
            <a:r>
              <a:rPr lang="en-US" altLang="en-US">
                <a:ea typeface="ＭＳ Ｐゴシック" panose="020B0600070205080204" pitchFamily="34" charset="-128"/>
              </a:rPr>
              <a:t> to return:</a:t>
            </a:r>
            <a:endParaRPr lang="en-US" altLang="en-US" b="1">
              <a:solidFill>
                <a:srgbClr val="008000"/>
              </a:solidFill>
              <a:latin typeface="Courier New" panose="02070309020205020404" pitchFamily="49" charset="0"/>
              <a:ea typeface="ＭＳ Ｐゴシック" panose="020B0600070205080204" pitchFamily="34" charset="-128"/>
            </a:endParaRPr>
          </a:p>
          <a:p>
            <a:pPr lvl="1">
              <a:lnSpc>
                <a:spcPct val="80000"/>
              </a:lnSpc>
              <a:buFontTx/>
              <a:buNone/>
              <a:tabLst>
                <a:tab pos="3200400" algn="l"/>
              </a:tabLst>
            </a:pPr>
            <a:endParaRPr lang="en-US" altLang="en-US" sz="800" b="1">
              <a:solidFill>
                <a:srgbClr val="008000"/>
              </a:solidFill>
              <a:latin typeface="Courier New" panose="02070309020205020404" pitchFamily="49" charset="0"/>
              <a:ea typeface="ＭＳ Ｐゴシック" panose="020B0600070205080204" pitchFamily="34" charset="-128"/>
            </a:endParaRPr>
          </a:p>
          <a:p>
            <a:pPr lvl="1">
              <a:lnSpc>
                <a:spcPct val="70000"/>
              </a:lnSpc>
              <a:buFontTx/>
              <a:buNone/>
              <a:tabLst>
                <a:tab pos="3200400" algn="l"/>
              </a:tabLst>
            </a:pPr>
            <a:r>
              <a:rPr lang="en-US" altLang="en-US" b="1">
                <a:solidFill>
                  <a:srgbClr val="008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// sort by x and break ties by y</a:t>
            </a:r>
          </a:p>
          <a:p>
            <a:pPr lvl="1">
              <a:lnSpc>
                <a:spcPct val="70000"/>
              </a:lnSpc>
              <a:buFontTx/>
              <a:buNone/>
              <a:tabLst>
                <a:tab pos="3200400" algn="l"/>
              </a:tabLst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public int compareTo(Point other) {</a:t>
            </a:r>
          </a:p>
          <a:p>
            <a:pPr lvl="1">
              <a:lnSpc>
                <a:spcPct val="70000"/>
              </a:lnSpc>
              <a:buFontTx/>
              <a:buNone/>
              <a:tabLst>
                <a:tab pos="3200400" algn="l"/>
              </a:tabLst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    if (x != other.x) {</a:t>
            </a:r>
          </a:p>
          <a:p>
            <a:pPr lvl="1">
              <a:lnSpc>
                <a:spcPct val="70000"/>
              </a:lnSpc>
              <a:buFontTx/>
              <a:buNone/>
              <a:tabLst>
                <a:tab pos="3200400" algn="l"/>
              </a:tabLst>
            </a:pPr>
            <a:r>
              <a:rPr lang="en-US" altLang="en-US" b="1">
                <a:latin typeface="Courier New" panose="02070309020205020404" pitchFamily="49" charset="0"/>
                <a:ea typeface="ＭＳ Ｐゴシック" panose="020B0600070205080204" pitchFamily="34" charset="-128"/>
              </a:rPr>
              <a:t>        return x - other.x;   </a:t>
            </a:r>
            <a:r>
              <a:rPr lang="en-US" altLang="en-US" b="1">
                <a:solidFill>
                  <a:srgbClr val="008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// different x</a:t>
            </a:r>
          </a:p>
          <a:p>
            <a:pPr lvl="1">
              <a:lnSpc>
                <a:spcPct val="70000"/>
              </a:lnSpc>
              <a:buFontTx/>
              <a:buNone/>
              <a:tabLst>
                <a:tab pos="3200400" algn="l"/>
              </a:tabLst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    } else {</a:t>
            </a:r>
          </a:p>
          <a:p>
            <a:pPr lvl="1">
              <a:lnSpc>
                <a:spcPct val="70000"/>
              </a:lnSpc>
              <a:buFontTx/>
              <a:buNone/>
              <a:tabLst>
                <a:tab pos="3200400" algn="l"/>
              </a:tabLst>
            </a:pPr>
            <a:r>
              <a:rPr lang="en-US" altLang="en-US" b="1">
                <a:latin typeface="Courier New" panose="02070309020205020404" pitchFamily="49" charset="0"/>
                <a:ea typeface="ＭＳ Ｐゴシック" panose="020B0600070205080204" pitchFamily="34" charset="-128"/>
              </a:rPr>
              <a:t>        return y - other.y;   </a:t>
            </a:r>
            <a:r>
              <a:rPr lang="en-US" altLang="en-US" b="1">
                <a:solidFill>
                  <a:srgbClr val="008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// same x; compare y</a:t>
            </a:r>
          </a:p>
          <a:p>
            <a:pPr lvl="1">
              <a:lnSpc>
                <a:spcPct val="70000"/>
              </a:lnSpc>
              <a:buFontTx/>
              <a:buNone/>
              <a:tabLst>
                <a:tab pos="3200400" algn="l"/>
              </a:tabLst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    }</a:t>
            </a:r>
          </a:p>
          <a:p>
            <a:pPr lvl="1">
              <a:lnSpc>
                <a:spcPct val="70000"/>
              </a:lnSpc>
              <a:buFontTx/>
              <a:buNone/>
              <a:tabLst>
                <a:tab pos="3200400" algn="l"/>
              </a:tabLst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}</a:t>
            </a:r>
          </a:p>
          <a:p>
            <a:pPr lvl="1">
              <a:lnSpc>
                <a:spcPct val="70000"/>
              </a:lnSpc>
              <a:buFontTx/>
              <a:buNone/>
              <a:tabLst>
                <a:tab pos="3200400" algn="l"/>
              </a:tabLst>
            </a:pPr>
            <a:endParaRPr lang="en-US" altLang="en-US">
              <a:latin typeface="Courier New" panose="02070309020205020404" pitchFamily="49" charset="0"/>
              <a:ea typeface="ＭＳ Ｐゴシック" panose="020B0600070205080204" pitchFamily="34" charset="-128"/>
            </a:endParaRPr>
          </a:p>
          <a:p>
            <a:pPr lvl="1">
              <a:tabLst>
                <a:tab pos="3200400" algn="l"/>
              </a:tabLst>
            </a:pPr>
            <a:r>
              <a:rPr lang="en-US" altLang="en-US">
                <a:ea typeface="ＭＳ Ｐゴシック" panose="020B0600070205080204" pitchFamily="34" charset="-128"/>
              </a:rPr>
              <a:t>The idea:</a:t>
            </a:r>
          </a:p>
          <a:p>
            <a:pPr lvl="2">
              <a:tabLst>
                <a:tab pos="3200400" algn="l"/>
              </a:tabLst>
            </a:pPr>
            <a:r>
              <a:rPr lang="en-US" altLang="en-US">
                <a:ea typeface="ＭＳ Ｐゴシック" panose="020B0600070205080204" pitchFamily="34" charset="-128"/>
              </a:rPr>
              <a:t>if 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x &gt; other.x</a:t>
            </a:r>
            <a:r>
              <a:rPr lang="en-US" altLang="en-US">
                <a:ea typeface="ＭＳ Ｐゴシック" panose="020B0600070205080204" pitchFamily="34" charset="-128"/>
              </a:rPr>
              <a:t>,	then 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x - other.x &gt; 0</a:t>
            </a:r>
            <a:endParaRPr lang="en-US" altLang="en-US">
              <a:ea typeface="ＭＳ Ｐゴシック" panose="020B0600070205080204" pitchFamily="34" charset="-128"/>
            </a:endParaRPr>
          </a:p>
          <a:p>
            <a:pPr lvl="2">
              <a:tabLst>
                <a:tab pos="3200400" algn="l"/>
              </a:tabLst>
            </a:pPr>
            <a:r>
              <a:rPr lang="en-US" altLang="en-US">
                <a:ea typeface="ＭＳ Ｐゴシック" panose="020B0600070205080204" pitchFamily="34" charset="-128"/>
              </a:rPr>
              <a:t>if 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x &lt; other.x</a:t>
            </a:r>
            <a:r>
              <a:rPr lang="en-US" altLang="en-US">
                <a:ea typeface="ＭＳ Ｐゴシック" panose="020B0600070205080204" pitchFamily="34" charset="-128"/>
              </a:rPr>
              <a:t>,	then 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x - other.x &lt; 0</a:t>
            </a:r>
            <a:endParaRPr lang="en-US" altLang="en-US">
              <a:ea typeface="ＭＳ Ｐゴシック" panose="020B0600070205080204" pitchFamily="34" charset="-128"/>
            </a:endParaRPr>
          </a:p>
          <a:p>
            <a:pPr lvl="2">
              <a:tabLst>
                <a:tab pos="3200400" algn="l"/>
              </a:tabLst>
            </a:pPr>
            <a:r>
              <a:rPr lang="en-US" altLang="en-US">
                <a:ea typeface="ＭＳ Ｐゴシック" panose="020B0600070205080204" pitchFamily="34" charset="-128"/>
              </a:rPr>
              <a:t>if 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x == other.x</a:t>
            </a:r>
            <a:r>
              <a:rPr lang="en-US" altLang="en-US">
                <a:ea typeface="ＭＳ Ｐゴシック" panose="020B0600070205080204" pitchFamily="34" charset="-128"/>
              </a:rPr>
              <a:t>,	then 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x - other.x == 0</a:t>
            </a:r>
          </a:p>
          <a:p>
            <a:pPr lvl="3">
              <a:tabLst>
                <a:tab pos="3200400" algn="l"/>
              </a:tabLst>
            </a:pPr>
            <a:endParaRPr lang="en-US" altLang="en-US" sz="1000">
              <a:ea typeface="ＭＳ Ｐゴシック" panose="020B0600070205080204" pitchFamily="34" charset="-128"/>
            </a:endParaRPr>
          </a:p>
          <a:p>
            <a:pPr lvl="3">
              <a:tabLst>
                <a:tab pos="3200400" algn="l"/>
              </a:tabLst>
            </a:pPr>
            <a:r>
              <a:rPr lang="en-US" altLang="en-US">
                <a:solidFill>
                  <a:schemeClr val="bg2"/>
                </a:solidFill>
                <a:ea typeface="ＭＳ Ｐゴシック" panose="020B0600070205080204" pitchFamily="34" charset="-128"/>
              </a:rPr>
              <a:t>NOTE: This trick doesn't work for </a:t>
            </a:r>
            <a:r>
              <a:rPr lang="en-US" altLang="en-US">
                <a:solidFill>
                  <a:schemeClr val="bg2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double</a:t>
            </a:r>
            <a:r>
              <a:rPr lang="en-US" altLang="en-US">
                <a:solidFill>
                  <a:schemeClr val="bg2"/>
                </a:solidFill>
                <a:ea typeface="ＭＳ Ｐゴシック" panose="020B0600070205080204" pitchFamily="34" charset="-128"/>
              </a:rPr>
              <a:t>s   (but see </a:t>
            </a:r>
            <a:r>
              <a:rPr lang="en-US" altLang="en-US">
                <a:solidFill>
                  <a:schemeClr val="bg2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Math.signum</a:t>
            </a:r>
            <a:r>
              <a:rPr lang="en-US" altLang="en-US">
                <a:solidFill>
                  <a:schemeClr val="bg2"/>
                </a:solidFill>
                <a:ea typeface="ＭＳ Ｐゴシック" panose="020B0600070205080204" pitchFamily="34" charset="-128"/>
              </a:rPr>
              <a:t>)</a:t>
            </a:r>
          </a:p>
        </p:txBody>
      </p:sp>
    </p:spTree>
  </p:cSld>
  <p:clrMapOvr>
    <a:masterClrMapping/>
  </p:clrMapOvr>
  <p:transition spd="slow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2">
            <a:extLst>
              <a:ext uri="{FF2B5EF4-FFF2-40B4-BE49-F238E27FC236}">
                <a16:creationId xmlns:a16="http://schemas.microsoft.com/office/drawing/2014/main" id="{5E346DDB-8347-AB41-982E-2E177EE5956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compareTo</a:t>
            </a:r>
            <a:r>
              <a:rPr lang="en-US" altLang="en-US">
                <a:ea typeface="ＭＳ Ｐゴシック" panose="020B0600070205080204" pitchFamily="34" charset="-128"/>
              </a:rPr>
              <a:t> tricks 2</a:t>
            </a:r>
          </a:p>
        </p:txBody>
      </p:sp>
      <p:sp>
        <p:nvSpPr>
          <p:cNvPr id="18434" name="Rectangle 3">
            <a:extLst>
              <a:ext uri="{FF2B5EF4-FFF2-40B4-BE49-F238E27FC236}">
                <a16:creationId xmlns:a16="http://schemas.microsoft.com/office/drawing/2014/main" id="{75163A8D-3C43-724C-A6EC-EA57173E59E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 i="1">
                <a:ea typeface="ＭＳ Ｐゴシック" panose="020B0600070205080204" pitchFamily="34" charset="-128"/>
              </a:rPr>
              <a:t>delegation trick</a:t>
            </a:r>
            <a:r>
              <a:rPr lang="en-US" altLang="en-US">
                <a:ea typeface="ＭＳ Ｐゴシック" panose="020B0600070205080204" pitchFamily="34" charset="-128"/>
              </a:rPr>
              <a:t> - If your object's fields are comparable (such as strings), use their 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compareTo</a:t>
            </a:r>
            <a:r>
              <a:rPr lang="en-US" altLang="en-US">
                <a:ea typeface="ＭＳ Ｐゴシック" panose="020B0600070205080204" pitchFamily="34" charset="-128"/>
              </a:rPr>
              <a:t> results to help you:</a:t>
            </a:r>
            <a:endParaRPr lang="en-US" altLang="en-US" sz="800" b="1">
              <a:solidFill>
                <a:srgbClr val="008000"/>
              </a:solidFill>
              <a:latin typeface="Courier New" panose="02070309020205020404" pitchFamily="49" charset="0"/>
              <a:ea typeface="ＭＳ Ｐゴシック" panose="020B0600070205080204" pitchFamily="34" charset="-128"/>
            </a:endParaRPr>
          </a:p>
          <a:p>
            <a:pPr lvl="1">
              <a:lnSpc>
                <a:spcPct val="70000"/>
              </a:lnSpc>
              <a:buFontTx/>
              <a:buNone/>
            </a:pPr>
            <a:endParaRPr lang="en-US" altLang="en-US" sz="800" b="1">
              <a:solidFill>
                <a:srgbClr val="008000"/>
              </a:solidFill>
              <a:latin typeface="Courier New" panose="02070309020205020404" pitchFamily="49" charset="0"/>
              <a:ea typeface="ＭＳ Ｐゴシック" panose="020B0600070205080204" pitchFamily="34" charset="-128"/>
            </a:endParaRPr>
          </a:p>
          <a:p>
            <a:pPr lvl="1">
              <a:lnSpc>
                <a:spcPct val="70000"/>
              </a:lnSpc>
              <a:buFontTx/>
              <a:buNone/>
            </a:pPr>
            <a:endParaRPr lang="en-US" altLang="en-US" sz="800" b="1">
              <a:solidFill>
                <a:srgbClr val="008000"/>
              </a:solidFill>
              <a:latin typeface="Courier New" panose="02070309020205020404" pitchFamily="49" charset="0"/>
              <a:ea typeface="ＭＳ Ｐゴシック" panose="020B0600070205080204" pitchFamily="34" charset="-128"/>
            </a:endParaRPr>
          </a:p>
          <a:p>
            <a:pPr lvl="1">
              <a:lnSpc>
                <a:spcPct val="70000"/>
              </a:lnSpc>
              <a:buFontTx/>
              <a:buNone/>
            </a:pPr>
            <a:r>
              <a:rPr lang="en-US" altLang="en-US" b="1">
                <a:solidFill>
                  <a:srgbClr val="008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// sort by employee name, e.g. "Jim" &lt; "Susan"</a:t>
            </a:r>
          </a:p>
          <a:p>
            <a:pPr lvl="1">
              <a:lnSpc>
                <a:spcPct val="7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public int compareTo(Employee other) {</a:t>
            </a:r>
          </a:p>
          <a:p>
            <a:pPr lvl="1">
              <a:lnSpc>
                <a:spcPct val="70000"/>
              </a:lnSpc>
              <a:buFontTx/>
              <a:buNone/>
            </a:pPr>
            <a:r>
              <a:rPr lang="en-US" altLang="en-US" b="1">
                <a:latin typeface="Courier New" panose="02070309020205020404" pitchFamily="49" charset="0"/>
                <a:ea typeface="ＭＳ Ｐゴシック" panose="020B0600070205080204" pitchFamily="34" charset="-128"/>
              </a:rPr>
              <a:t>    return name.compareTo(other.getName());</a:t>
            </a:r>
          </a:p>
          <a:p>
            <a:pPr lvl="1">
              <a:lnSpc>
                <a:spcPct val="7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}</a:t>
            </a:r>
          </a:p>
          <a:p>
            <a:pPr lvl="1">
              <a:lnSpc>
                <a:spcPct val="60000"/>
              </a:lnSpc>
              <a:buFontTx/>
              <a:buNone/>
            </a:pPr>
            <a:endParaRPr lang="en-US" altLang="en-US">
              <a:latin typeface="Courier New" panose="02070309020205020404" pitchFamily="49" charset="0"/>
              <a:ea typeface="ＭＳ Ｐゴシック" panose="020B0600070205080204" pitchFamily="34" charset="-128"/>
            </a:endParaRPr>
          </a:p>
          <a:p>
            <a:pPr lvl="1">
              <a:lnSpc>
                <a:spcPct val="60000"/>
              </a:lnSpc>
              <a:buFontTx/>
              <a:buNone/>
            </a:pPr>
            <a:endParaRPr lang="en-US" altLang="en-US">
              <a:ea typeface="ＭＳ Ｐゴシック" panose="020B0600070205080204" pitchFamily="34" charset="-128"/>
            </a:endParaRPr>
          </a:p>
          <a:p>
            <a:r>
              <a:rPr lang="en-US" altLang="en-US" i="1">
                <a:latin typeface="Courier New" panose="02070309020205020404" pitchFamily="49" charset="0"/>
                <a:ea typeface="ＭＳ Ｐゴシック" panose="020B0600070205080204" pitchFamily="34" charset="-128"/>
              </a:rPr>
              <a:t>toString</a:t>
            </a:r>
            <a:r>
              <a:rPr lang="en-US" altLang="en-US" i="1">
                <a:ea typeface="ＭＳ Ｐゴシック" panose="020B0600070205080204" pitchFamily="34" charset="-128"/>
              </a:rPr>
              <a:t> trick</a:t>
            </a:r>
            <a:r>
              <a:rPr lang="en-US" altLang="en-US">
                <a:ea typeface="ＭＳ Ｐゴシック" panose="020B0600070205080204" pitchFamily="34" charset="-128"/>
              </a:rPr>
              <a:t> - If your object's 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toString</a:t>
            </a:r>
            <a:r>
              <a:rPr lang="en-US" altLang="en-US">
                <a:ea typeface="ＭＳ Ｐゴシック" panose="020B0600070205080204" pitchFamily="34" charset="-128"/>
              </a:rPr>
              <a:t> representation is related to the ordering, use that to help you:</a:t>
            </a:r>
            <a:endParaRPr lang="en-US" altLang="en-US" sz="800" b="1">
              <a:solidFill>
                <a:srgbClr val="008000"/>
              </a:solidFill>
              <a:latin typeface="Courier New" panose="02070309020205020404" pitchFamily="49" charset="0"/>
              <a:ea typeface="ＭＳ Ｐゴシック" panose="020B0600070205080204" pitchFamily="34" charset="-128"/>
            </a:endParaRPr>
          </a:p>
          <a:p>
            <a:pPr lvl="1">
              <a:lnSpc>
                <a:spcPct val="70000"/>
              </a:lnSpc>
              <a:buFontTx/>
              <a:buNone/>
            </a:pPr>
            <a:endParaRPr lang="en-US" altLang="en-US" sz="800" b="1">
              <a:solidFill>
                <a:srgbClr val="008000"/>
              </a:solidFill>
              <a:latin typeface="Courier New" panose="02070309020205020404" pitchFamily="49" charset="0"/>
              <a:ea typeface="ＭＳ Ｐゴシック" panose="020B0600070205080204" pitchFamily="34" charset="-128"/>
            </a:endParaRPr>
          </a:p>
          <a:p>
            <a:pPr lvl="1">
              <a:lnSpc>
                <a:spcPct val="70000"/>
              </a:lnSpc>
              <a:buFontTx/>
              <a:buNone/>
            </a:pPr>
            <a:endParaRPr lang="en-US" altLang="en-US" sz="800" b="1">
              <a:solidFill>
                <a:srgbClr val="008000"/>
              </a:solidFill>
              <a:latin typeface="Courier New" panose="02070309020205020404" pitchFamily="49" charset="0"/>
              <a:ea typeface="ＭＳ Ｐゴシック" panose="020B0600070205080204" pitchFamily="34" charset="-128"/>
            </a:endParaRPr>
          </a:p>
          <a:p>
            <a:pPr lvl="1">
              <a:lnSpc>
                <a:spcPct val="70000"/>
              </a:lnSpc>
              <a:buFontTx/>
              <a:buNone/>
            </a:pPr>
            <a:r>
              <a:rPr lang="en-US" altLang="en-US" b="1">
                <a:solidFill>
                  <a:srgbClr val="008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// sort by date, e.g. "09/19" &gt; "04/01"</a:t>
            </a:r>
          </a:p>
          <a:p>
            <a:pPr lvl="1">
              <a:lnSpc>
                <a:spcPct val="7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public int compareTo(Date other) {</a:t>
            </a:r>
          </a:p>
          <a:p>
            <a:pPr lvl="1">
              <a:lnSpc>
                <a:spcPct val="70000"/>
              </a:lnSpc>
              <a:buFontTx/>
              <a:buNone/>
            </a:pPr>
            <a:r>
              <a:rPr lang="en-US" altLang="en-US" b="1">
                <a:latin typeface="Courier New" panose="02070309020205020404" pitchFamily="49" charset="0"/>
                <a:ea typeface="ＭＳ Ｐゴシック" panose="020B0600070205080204" pitchFamily="34" charset="-128"/>
              </a:rPr>
              <a:t>    return toString().compareTo(other.toString());</a:t>
            </a:r>
          </a:p>
          <a:p>
            <a:pPr lvl="1">
              <a:lnSpc>
                <a:spcPct val="7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}</a:t>
            </a:r>
          </a:p>
        </p:txBody>
      </p:sp>
    </p:spTree>
  </p:cSld>
  <p:clrMapOvr>
    <a:masterClrMapping/>
  </p:clrMapOvr>
  <p:transition spd="slow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2">
            <a:extLst>
              <a:ext uri="{FF2B5EF4-FFF2-40B4-BE49-F238E27FC236}">
                <a16:creationId xmlns:a16="http://schemas.microsoft.com/office/drawing/2014/main" id="{4F9EBE3D-ED6E-A247-BEB4-8B5F2A5B63B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Exercises</a:t>
            </a:r>
          </a:p>
        </p:txBody>
      </p:sp>
      <p:sp>
        <p:nvSpPr>
          <p:cNvPr id="19458" name="Rectangle 3">
            <a:extLst>
              <a:ext uri="{FF2B5EF4-FFF2-40B4-BE49-F238E27FC236}">
                <a16:creationId xmlns:a16="http://schemas.microsoft.com/office/drawing/2014/main" id="{08F1116B-7C80-FC40-AD47-719801953DA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Make the 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HtmlTag</a:t>
            </a:r>
            <a:r>
              <a:rPr lang="en-US" altLang="en-US">
                <a:ea typeface="ＭＳ Ｐゴシック" panose="020B0600070205080204" pitchFamily="34" charset="-128"/>
              </a:rPr>
              <a:t> class from HTML Validator comparable.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Compare tags by their elements, alphabetically by name.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For the same element, opening tags come before closing tags.</a:t>
            </a:r>
          </a:p>
          <a:p>
            <a:pPr lvl="1"/>
            <a:endParaRPr lang="en-US" altLang="en-US">
              <a:ea typeface="ＭＳ Ｐゴシック" panose="020B0600070205080204" pitchFamily="34" charset="-128"/>
            </a:endParaRPr>
          </a:p>
          <a:p>
            <a:pPr lvl="1">
              <a:lnSpc>
                <a:spcPct val="75000"/>
              </a:lnSpc>
              <a:buFontTx/>
              <a:buNone/>
            </a:pPr>
            <a:r>
              <a:rPr lang="en-US" altLang="en-US" b="1">
                <a:solidFill>
                  <a:srgbClr val="008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// &lt;body&gt;&lt;b&gt;&lt;/b&gt;&lt;i&gt;&lt;b&gt;&lt;/b&gt;&lt;br/&gt;&lt;/i&gt;&lt;/body&gt;</a:t>
            </a:r>
          </a:p>
          <a:p>
            <a:pPr lvl="1">
              <a:lnSpc>
                <a:spcPct val="75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Set&lt;HtmlTag&gt; tags = new TreeSet&lt;HtmlTag&gt;();</a:t>
            </a:r>
          </a:p>
          <a:p>
            <a:pPr lvl="1">
              <a:lnSpc>
                <a:spcPct val="75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tags.add(new HtmlTag("body", true));   </a:t>
            </a:r>
            <a:r>
              <a:rPr lang="en-US" altLang="en-US" b="1">
                <a:solidFill>
                  <a:srgbClr val="008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// &lt;body&gt;</a:t>
            </a:r>
          </a:p>
          <a:p>
            <a:pPr lvl="1">
              <a:lnSpc>
                <a:spcPct val="75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tags.add(new HtmlTag("b", true));      </a:t>
            </a:r>
            <a:r>
              <a:rPr lang="en-US" altLang="en-US" b="1">
                <a:solidFill>
                  <a:srgbClr val="008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// &lt;b&gt;</a:t>
            </a:r>
          </a:p>
          <a:p>
            <a:pPr lvl="1">
              <a:lnSpc>
                <a:spcPct val="75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tags.add(new HtmlTag("b", false));     </a:t>
            </a:r>
            <a:r>
              <a:rPr lang="en-US" altLang="en-US" b="1">
                <a:solidFill>
                  <a:srgbClr val="008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// &lt;/b&gt;</a:t>
            </a:r>
          </a:p>
          <a:p>
            <a:pPr lvl="1">
              <a:lnSpc>
                <a:spcPct val="75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tags.add(new HtmlTag("i", true));      </a:t>
            </a:r>
            <a:r>
              <a:rPr lang="en-US" altLang="en-US" b="1">
                <a:solidFill>
                  <a:srgbClr val="008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// &lt;i&gt;</a:t>
            </a:r>
          </a:p>
          <a:p>
            <a:pPr lvl="1">
              <a:lnSpc>
                <a:spcPct val="75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tags.add(new HtmlTag("b", true));      </a:t>
            </a:r>
            <a:r>
              <a:rPr lang="en-US" altLang="en-US" b="1">
                <a:solidFill>
                  <a:srgbClr val="008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// &lt;b&gt;</a:t>
            </a:r>
          </a:p>
          <a:p>
            <a:pPr lvl="1">
              <a:lnSpc>
                <a:spcPct val="75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tags.add(new HtmlTag("b", false));     </a:t>
            </a:r>
            <a:r>
              <a:rPr lang="en-US" altLang="en-US" b="1">
                <a:solidFill>
                  <a:srgbClr val="008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// &lt;/b&gt;</a:t>
            </a:r>
          </a:p>
          <a:p>
            <a:pPr lvl="1">
              <a:lnSpc>
                <a:spcPct val="75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tags.add(new HtmlTag("br"));           </a:t>
            </a:r>
            <a:r>
              <a:rPr lang="en-US" altLang="en-US" b="1">
                <a:solidFill>
                  <a:srgbClr val="008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// &lt;br /&gt;</a:t>
            </a:r>
          </a:p>
          <a:p>
            <a:pPr lvl="1">
              <a:lnSpc>
                <a:spcPct val="75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tags.add(new HtmlTag("i", false));     </a:t>
            </a:r>
            <a:r>
              <a:rPr lang="en-US" altLang="en-US" b="1">
                <a:solidFill>
                  <a:srgbClr val="008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// &lt;/i&gt;</a:t>
            </a:r>
          </a:p>
          <a:p>
            <a:pPr lvl="1">
              <a:lnSpc>
                <a:spcPct val="75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tags.add(new HtmlTag("body", false));  </a:t>
            </a:r>
            <a:r>
              <a:rPr lang="en-US" altLang="en-US" b="1">
                <a:solidFill>
                  <a:srgbClr val="008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// &lt;/body&gt;</a:t>
            </a:r>
          </a:p>
          <a:p>
            <a:pPr lvl="1">
              <a:lnSpc>
                <a:spcPct val="75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System.out.println(tags);</a:t>
            </a:r>
          </a:p>
          <a:p>
            <a:pPr lvl="1">
              <a:lnSpc>
                <a:spcPct val="75000"/>
              </a:lnSpc>
              <a:buFontTx/>
              <a:buNone/>
            </a:pPr>
            <a:r>
              <a:rPr lang="en-US" altLang="en-US" b="1">
                <a:solidFill>
                  <a:srgbClr val="008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// [&lt;b&gt;, &lt;/b&gt;, &lt;body&gt;, &lt;/body&gt;, &lt;br /&gt;, &lt;i&gt;, &lt;/i&gt;]</a:t>
            </a:r>
          </a:p>
        </p:txBody>
      </p:sp>
    </p:spTree>
  </p:cSld>
  <p:clrMapOvr>
    <a:masterClrMapping/>
  </p:clrMapOvr>
  <p:transition spd="slow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2">
            <a:extLst>
              <a:ext uri="{FF2B5EF4-FFF2-40B4-BE49-F238E27FC236}">
                <a16:creationId xmlns:a16="http://schemas.microsoft.com/office/drawing/2014/main" id="{021A41E3-CBBC-5D49-9D18-75EB937997C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Exercise solution</a:t>
            </a:r>
          </a:p>
        </p:txBody>
      </p:sp>
      <p:sp>
        <p:nvSpPr>
          <p:cNvPr id="20482" name="Rectangle 3">
            <a:extLst>
              <a:ext uri="{FF2B5EF4-FFF2-40B4-BE49-F238E27FC236}">
                <a16:creationId xmlns:a16="http://schemas.microsoft.com/office/drawing/2014/main" id="{811B2A39-159F-884D-8AFB-61B3A136459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70000"/>
              </a:lnSpc>
              <a:buFontTx/>
              <a:buNone/>
            </a:pPr>
            <a:r>
              <a:rPr lang="en-US" altLang="en-US" sz="1800">
                <a:latin typeface="Courier New" panose="02070309020205020404" pitchFamily="49" charset="0"/>
                <a:ea typeface="ＭＳ Ｐゴシック" panose="020B0600070205080204" pitchFamily="34" charset="-128"/>
              </a:rPr>
              <a:t>public class HtmlTag </a:t>
            </a:r>
            <a:r>
              <a:rPr lang="en-US" altLang="en-US" sz="1800" b="1">
                <a:solidFill>
                  <a:schemeClr val="accent2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implements Comparable&lt;HtmlTag&gt;</a:t>
            </a:r>
            <a:r>
              <a:rPr lang="en-US" altLang="en-US" sz="1800">
                <a:latin typeface="Courier New" panose="02070309020205020404" pitchFamily="49" charset="0"/>
                <a:ea typeface="ＭＳ Ｐゴシック" panose="020B0600070205080204" pitchFamily="34" charset="-128"/>
              </a:rPr>
              <a:t> {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en-US" altLang="en-US" sz="1800">
                <a:latin typeface="Courier New" panose="02070309020205020404" pitchFamily="49" charset="0"/>
                <a:ea typeface="ＭＳ Ｐゴシック" panose="020B0600070205080204" pitchFamily="34" charset="-128"/>
              </a:rPr>
              <a:t>    ...</a:t>
            </a:r>
            <a:endParaRPr lang="en-US" altLang="en-US" sz="800">
              <a:latin typeface="Courier New" panose="02070309020205020404" pitchFamily="49" charset="0"/>
              <a:ea typeface="ＭＳ Ｐゴシック" panose="020B0600070205080204" pitchFamily="34" charset="-128"/>
            </a:endParaRPr>
          </a:p>
          <a:p>
            <a:pPr>
              <a:lnSpc>
                <a:spcPct val="70000"/>
              </a:lnSpc>
              <a:buFontTx/>
              <a:buNone/>
            </a:pPr>
            <a:r>
              <a:rPr lang="en-US" altLang="en-US" sz="1800" b="1">
                <a:solidFill>
                  <a:srgbClr val="008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    // Compares tags by their element ("body" before "head"),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en-US" altLang="en-US" sz="1800" b="1">
                <a:solidFill>
                  <a:srgbClr val="008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    // breaking ties with opening tags before closing tags.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en-US" altLang="en-US" sz="1800" b="1">
                <a:solidFill>
                  <a:srgbClr val="008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    // Returns &lt; 0 for less, 0 for equal, &gt; 0 for greater.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en-US" altLang="en-US" sz="1800">
                <a:latin typeface="Courier New" panose="02070309020205020404" pitchFamily="49" charset="0"/>
                <a:ea typeface="ＭＳ Ｐゴシック" panose="020B0600070205080204" pitchFamily="34" charset="-128"/>
              </a:rPr>
              <a:t>    </a:t>
            </a:r>
            <a:r>
              <a:rPr lang="en-US" altLang="en-US" sz="1800" b="1">
                <a:solidFill>
                  <a:schemeClr val="accent2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public int compareTo(HtmlTag other) {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en-US" altLang="en-US" sz="1800">
                <a:latin typeface="Courier New" panose="02070309020205020404" pitchFamily="49" charset="0"/>
                <a:ea typeface="ＭＳ Ｐゴシック" panose="020B0600070205080204" pitchFamily="34" charset="-128"/>
              </a:rPr>
              <a:t>        int compare = element.compareTo(other.getElement());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en-US" altLang="en-US" sz="1800">
                <a:latin typeface="Courier New" panose="02070309020205020404" pitchFamily="49" charset="0"/>
                <a:ea typeface="ＭＳ Ｐゴシック" panose="020B0600070205080204" pitchFamily="34" charset="-128"/>
              </a:rPr>
              <a:t>        if (compare != 0) {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en-US" altLang="en-US" sz="1800" b="1">
                <a:solidFill>
                  <a:srgbClr val="008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            // different tags; use String's compareTo result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en-US" altLang="en-US" sz="1800">
                <a:latin typeface="Courier New" panose="02070309020205020404" pitchFamily="49" charset="0"/>
                <a:ea typeface="ＭＳ Ｐゴシック" panose="020B0600070205080204" pitchFamily="34" charset="-128"/>
              </a:rPr>
              <a:t>            return compare;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en-US" altLang="en-US" sz="1800">
                <a:latin typeface="Courier New" panose="02070309020205020404" pitchFamily="49" charset="0"/>
                <a:ea typeface="ＭＳ Ｐゴシック" panose="020B0600070205080204" pitchFamily="34" charset="-128"/>
              </a:rPr>
              <a:t>        } else {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en-US" altLang="en-US" sz="1800" b="1">
                <a:solidFill>
                  <a:srgbClr val="008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            // same tag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en-US" altLang="en-US" sz="1800">
                <a:latin typeface="Courier New" panose="02070309020205020404" pitchFamily="49" charset="0"/>
                <a:ea typeface="ＭＳ Ｐゴシック" panose="020B0600070205080204" pitchFamily="34" charset="-128"/>
              </a:rPr>
              <a:t>            if ((isOpenTag == other.isOpenTag()) {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en-US" altLang="en-US" sz="1800">
                <a:latin typeface="Courier New" panose="02070309020205020404" pitchFamily="49" charset="0"/>
                <a:ea typeface="ＭＳ Ｐゴシック" panose="020B0600070205080204" pitchFamily="34" charset="-128"/>
              </a:rPr>
              <a:t>                return 0;   </a:t>
            </a:r>
            <a:r>
              <a:rPr lang="en-US" altLang="en-US" sz="1800" b="1">
                <a:solidFill>
                  <a:srgbClr val="008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// exactly the same kind of tag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en-US" altLang="en-US" sz="1800">
                <a:latin typeface="Courier New" panose="02070309020205020404" pitchFamily="49" charset="0"/>
                <a:ea typeface="ＭＳ Ｐゴシック" panose="020B0600070205080204" pitchFamily="34" charset="-128"/>
              </a:rPr>
              <a:t>            } else if (other.isOpenTag()) {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en-US" altLang="en-US" sz="1800">
                <a:latin typeface="Courier New" panose="02070309020205020404" pitchFamily="49" charset="0"/>
                <a:ea typeface="ＭＳ Ｐゴシック" panose="020B0600070205080204" pitchFamily="34" charset="-128"/>
              </a:rPr>
              <a:t>                return 1;   </a:t>
            </a:r>
            <a:r>
              <a:rPr lang="en-US" altLang="en-US" sz="1800" b="1">
                <a:solidFill>
                  <a:srgbClr val="008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// he=open, I=close; I am after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en-US" altLang="en-US" sz="1800">
                <a:latin typeface="Courier New" panose="02070309020205020404" pitchFamily="49" charset="0"/>
                <a:ea typeface="ＭＳ Ｐゴシック" panose="020B0600070205080204" pitchFamily="34" charset="-128"/>
              </a:rPr>
              <a:t>            } else {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en-US" altLang="en-US" sz="1800">
                <a:latin typeface="Courier New" panose="02070309020205020404" pitchFamily="49" charset="0"/>
                <a:ea typeface="ＭＳ Ｐゴシック" panose="020B0600070205080204" pitchFamily="34" charset="-128"/>
              </a:rPr>
              <a:t>                return -1;  </a:t>
            </a:r>
            <a:r>
              <a:rPr lang="en-US" altLang="en-US" sz="1800" b="1">
                <a:solidFill>
                  <a:srgbClr val="008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// I=open, he=close; I am before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en-US" altLang="en-US" sz="1800">
                <a:latin typeface="Courier New" panose="02070309020205020404" pitchFamily="49" charset="0"/>
                <a:ea typeface="ＭＳ Ｐゴシック" panose="020B0600070205080204" pitchFamily="34" charset="-128"/>
              </a:rPr>
              <a:t>            }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en-US" altLang="en-US" sz="1800">
                <a:latin typeface="Courier New" panose="02070309020205020404" pitchFamily="49" charset="0"/>
                <a:ea typeface="ＭＳ Ｐゴシック" panose="020B0600070205080204" pitchFamily="34" charset="-128"/>
              </a:rPr>
              <a:t>        }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en-US" altLang="en-US" sz="1800">
                <a:latin typeface="Courier New" panose="02070309020205020404" pitchFamily="49" charset="0"/>
                <a:ea typeface="ＭＳ Ｐゴシック" panose="020B0600070205080204" pitchFamily="34" charset="-128"/>
              </a:rPr>
              <a:t>    </a:t>
            </a:r>
            <a:r>
              <a:rPr lang="en-US" altLang="en-US" sz="1800" b="1">
                <a:solidFill>
                  <a:schemeClr val="accent2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}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en-US" altLang="en-US" sz="1800">
                <a:latin typeface="Courier New" panose="02070309020205020404" pitchFamily="49" charset="0"/>
                <a:ea typeface="ＭＳ Ｐゴシック" panose="020B0600070205080204" pitchFamily="34" charset="-128"/>
              </a:rPr>
              <a:t>}</a:t>
            </a:r>
          </a:p>
        </p:txBody>
      </p:sp>
    </p:spTree>
  </p:cSld>
  <p:clrMapOvr>
    <a:masterClrMapping/>
  </p:clrMapOvr>
  <p:transition spd="slow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0857" y="653142"/>
            <a:ext cx="7189409" cy="5392057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2">
            <a:extLst>
              <a:ext uri="{FF2B5EF4-FFF2-40B4-BE49-F238E27FC236}">
                <a16:creationId xmlns:a16="http://schemas.microsoft.com/office/drawing/2014/main" id="{7BC52D31-E36F-AE4C-8C06-F95F46386A8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Binary search and objects</a:t>
            </a:r>
          </a:p>
        </p:txBody>
      </p:sp>
      <p:sp>
        <p:nvSpPr>
          <p:cNvPr id="5122" name="Rectangle 3">
            <a:extLst>
              <a:ext uri="{FF2B5EF4-FFF2-40B4-BE49-F238E27FC236}">
                <a16:creationId xmlns:a16="http://schemas.microsoft.com/office/drawing/2014/main" id="{1C5E4A6A-9864-B149-AC04-2FB4324B073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tabLst>
                <a:tab pos="1828800" algn="l"/>
                <a:tab pos="3200400" algn="l"/>
              </a:tabLst>
            </a:pPr>
            <a:r>
              <a:rPr lang="en-US" altLang="en-US">
                <a:ea typeface="ＭＳ Ｐゴシック" panose="020B0600070205080204" pitchFamily="34" charset="-128"/>
              </a:rPr>
              <a:t>Can we 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binarySearch</a:t>
            </a:r>
            <a:r>
              <a:rPr lang="en-US" altLang="en-US">
                <a:ea typeface="ＭＳ Ｐゴシック" panose="020B0600070205080204" pitchFamily="34" charset="-128"/>
              </a:rPr>
              <a:t> an array of Strings?</a:t>
            </a:r>
          </a:p>
          <a:p>
            <a:pPr lvl="1">
              <a:tabLst>
                <a:tab pos="1828800" algn="l"/>
                <a:tab pos="3200400" algn="l"/>
              </a:tabLst>
            </a:pPr>
            <a:r>
              <a:rPr lang="en-US" altLang="en-US">
                <a:ea typeface="ＭＳ Ｐゴシック" panose="020B0600070205080204" pitchFamily="34" charset="-128"/>
              </a:rPr>
              <a:t>Operators like 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&lt;</a:t>
            </a:r>
            <a:r>
              <a:rPr lang="en-US" altLang="en-US">
                <a:ea typeface="ＭＳ Ｐゴシック" panose="020B0600070205080204" pitchFamily="34" charset="-128"/>
              </a:rPr>
              <a:t> and 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&gt;</a:t>
            </a:r>
            <a:r>
              <a:rPr lang="en-US" altLang="en-US">
                <a:ea typeface="ＭＳ Ｐゴシック" panose="020B0600070205080204" pitchFamily="34" charset="-128"/>
              </a:rPr>
              <a:t> do not work with 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String</a:t>
            </a:r>
            <a:r>
              <a:rPr lang="en-US" altLang="en-US">
                <a:ea typeface="ＭＳ Ｐゴシック" panose="020B0600070205080204" pitchFamily="34" charset="-128"/>
              </a:rPr>
              <a:t> objects.</a:t>
            </a:r>
          </a:p>
          <a:p>
            <a:pPr lvl="1">
              <a:tabLst>
                <a:tab pos="1828800" algn="l"/>
                <a:tab pos="3200400" algn="l"/>
              </a:tabLst>
            </a:pPr>
            <a:r>
              <a:rPr lang="en-US" altLang="en-US">
                <a:ea typeface="ＭＳ Ｐゴシック" panose="020B0600070205080204" pitchFamily="34" charset="-128"/>
              </a:rPr>
              <a:t>But we do think of strings as having an alphabetical ordering.</a:t>
            </a:r>
          </a:p>
          <a:p>
            <a:pPr lvl="1">
              <a:tabLst>
                <a:tab pos="1828800" algn="l"/>
                <a:tab pos="3200400" algn="l"/>
              </a:tabLst>
            </a:pPr>
            <a:endParaRPr lang="en-US" altLang="en-US">
              <a:ea typeface="ＭＳ Ｐゴシック" panose="020B0600070205080204" pitchFamily="34" charset="-128"/>
            </a:endParaRPr>
          </a:p>
          <a:p>
            <a:pPr lvl="1">
              <a:tabLst>
                <a:tab pos="1828800" algn="l"/>
                <a:tab pos="3200400" algn="l"/>
              </a:tabLst>
            </a:pPr>
            <a:endParaRPr lang="en-US" altLang="en-US">
              <a:ea typeface="ＭＳ Ｐゴシック" panose="020B0600070205080204" pitchFamily="34" charset="-128"/>
            </a:endParaRPr>
          </a:p>
          <a:p>
            <a:pPr>
              <a:tabLst>
                <a:tab pos="1828800" algn="l"/>
                <a:tab pos="3200400" algn="l"/>
              </a:tabLst>
            </a:pPr>
            <a:r>
              <a:rPr lang="en-US" altLang="en-US" b="1">
                <a:ea typeface="ＭＳ Ｐゴシック" panose="020B0600070205080204" pitchFamily="34" charset="-128"/>
              </a:rPr>
              <a:t>natural ordering</a:t>
            </a:r>
            <a:r>
              <a:rPr lang="en-US" altLang="en-US">
                <a:ea typeface="ＭＳ Ｐゴシック" panose="020B0600070205080204" pitchFamily="34" charset="-128"/>
              </a:rPr>
              <a:t>: Rules governing the relative placement of all values of a given type.</a:t>
            </a:r>
          </a:p>
          <a:p>
            <a:pPr lvl="1">
              <a:tabLst>
                <a:tab pos="1828800" algn="l"/>
                <a:tab pos="3200400" algn="l"/>
              </a:tabLst>
            </a:pPr>
            <a:endParaRPr lang="en-US" altLang="en-US">
              <a:ea typeface="ＭＳ Ｐゴシック" panose="020B0600070205080204" pitchFamily="34" charset="-128"/>
            </a:endParaRPr>
          </a:p>
          <a:p>
            <a:pPr lvl="1">
              <a:tabLst>
                <a:tab pos="1828800" algn="l"/>
                <a:tab pos="3200400" algn="l"/>
              </a:tabLst>
            </a:pPr>
            <a:endParaRPr lang="en-US" altLang="en-US">
              <a:ea typeface="ＭＳ Ｐゴシック" panose="020B0600070205080204" pitchFamily="34" charset="-128"/>
            </a:endParaRPr>
          </a:p>
          <a:p>
            <a:pPr>
              <a:tabLst>
                <a:tab pos="1828800" algn="l"/>
                <a:tab pos="3200400" algn="l"/>
              </a:tabLst>
            </a:pPr>
            <a:r>
              <a:rPr lang="en-US" altLang="en-US" b="1">
                <a:ea typeface="ＭＳ Ｐゴシック" panose="020B0600070205080204" pitchFamily="34" charset="-128"/>
              </a:rPr>
              <a:t>comparison function</a:t>
            </a:r>
            <a:r>
              <a:rPr lang="en-US" altLang="en-US">
                <a:ea typeface="ＭＳ Ｐゴシック" panose="020B0600070205080204" pitchFamily="34" charset="-128"/>
              </a:rPr>
              <a:t>: Code that, when given two values </a:t>
            </a:r>
            <a:r>
              <a:rPr lang="en-US" altLang="en-US" i="1">
                <a:ea typeface="ＭＳ Ｐゴシック" panose="020B0600070205080204" pitchFamily="34" charset="-128"/>
              </a:rPr>
              <a:t>A</a:t>
            </a:r>
            <a:r>
              <a:rPr lang="en-US" altLang="en-US">
                <a:ea typeface="ＭＳ Ｐゴシック" panose="020B0600070205080204" pitchFamily="34" charset="-128"/>
              </a:rPr>
              <a:t> and </a:t>
            </a:r>
            <a:r>
              <a:rPr lang="en-US" altLang="en-US" i="1">
                <a:ea typeface="ＭＳ Ｐゴシック" panose="020B0600070205080204" pitchFamily="34" charset="-128"/>
              </a:rPr>
              <a:t>B</a:t>
            </a:r>
            <a:r>
              <a:rPr lang="en-US" altLang="en-US">
                <a:ea typeface="ＭＳ Ｐゴシック" panose="020B0600070205080204" pitchFamily="34" charset="-128"/>
              </a:rPr>
              <a:t> of a given type, decides their relative ordering:</a:t>
            </a:r>
          </a:p>
          <a:p>
            <a:pPr lvl="1">
              <a:tabLst>
                <a:tab pos="1828800" algn="l"/>
                <a:tab pos="3200400" algn="l"/>
              </a:tabLst>
            </a:pPr>
            <a:endParaRPr lang="en-US" altLang="en-US" sz="800">
              <a:ea typeface="ＭＳ Ｐゴシック" panose="020B0600070205080204" pitchFamily="34" charset="-128"/>
            </a:endParaRPr>
          </a:p>
          <a:p>
            <a:pPr lvl="1">
              <a:tabLst>
                <a:tab pos="1828800" algn="l"/>
                <a:tab pos="3200400" algn="l"/>
              </a:tabLst>
            </a:pPr>
            <a:r>
              <a:rPr lang="en-US" altLang="en-US">
                <a:ea typeface="ＭＳ Ｐゴシック" panose="020B0600070205080204" pitchFamily="34" charset="-128"/>
              </a:rPr>
              <a:t>A &lt; B,	A == B,	A &gt; B</a:t>
            </a:r>
          </a:p>
        </p:txBody>
      </p:sp>
    </p:spTree>
  </p:cSld>
  <p:clrMapOvr>
    <a:masterClrMapping/>
  </p:clrMapOvr>
  <p:transition spd="slow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Rectangle 2">
            <a:extLst>
              <a:ext uri="{FF2B5EF4-FFF2-40B4-BE49-F238E27FC236}">
                <a16:creationId xmlns:a16="http://schemas.microsoft.com/office/drawing/2014/main" id="{BC665A73-8440-3D43-B781-F2B81F3E974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Collections</a:t>
            </a:r>
            <a:r>
              <a:rPr lang="en-US" altLang="en-US">
                <a:latin typeface="Tahoma" panose="020B0604030504040204" pitchFamily="34" charset="0"/>
                <a:ea typeface="ＭＳ Ｐゴシック" panose="020B0600070205080204" pitchFamily="34" charset="-128"/>
              </a:rPr>
              <a:t> class</a:t>
            </a:r>
          </a:p>
        </p:txBody>
      </p:sp>
      <p:graphicFrame>
        <p:nvGraphicFramePr>
          <p:cNvPr id="323587" name="Group 3">
            <a:extLst>
              <a:ext uri="{FF2B5EF4-FFF2-40B4-BE49-F238E27FC236}">
                <a16:creationId xmlns:a16="http://schemas.microsoft.com/office/drawing/2014/main" id="{27B097DC-6EF7-344F-8C2C-3D55C333F3C2}"/>
              </a:ext>
            </a:extLst>
          </p:cNvPr>
          <p:cNvGraphicFramePr>
            <a:graphicFrameLocks noGrp="1"/>
          </p:cNvGraphicFramePr>
          <p:nvPr/>
        </p:nvGraphicFramePr>
        <p:xfrm>
          <a:off x="76200" y="1408113"/>
          <a:ext cx="8966200" cy="5219699"/>
        </p:xfrm>
        <a:graphic>
          <a:graphicData uri="http://schemas.openxmlformats.org/drawingml/2006/table">
            <a:tbl>
              <a:tblPr/>
              <a:tblGrid>
                <a:gridCol w="4318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6482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0007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Times New Roman" charset="0"/>
                          <a:cs typeface="Times New Roman" charset="0"/>
                        </a:rPr>
                        <a:t>Method name</a:t>
                      </a:r>
                    </a:p>
                  </a:txBody>
                  <a:tcPr marT="45723" marB="4572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Times New Roman" charset="0"/>
                          <a:cs typeface="Times New Roman" charset="0"/>
                        </a:rPr>
                        <a:t>Description</a:t>
                      </a: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0806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  <a:ea typeface="Times New Roman" charset="0"/>
                          <a:cs typeface="Times New Roman" charset="0"/>
                        </a:rPr>
                        <a:t>binarySearch</a:t>
                      </a: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  <a:ea typeface="Times New Roman" charset="0"/>
                          <a:cs typeface="Times New Roman" charset="0"/>
                        </a:rPr>
                        <a:t>(</a:t>
                      </a:r>
                      <a:r>
                        <a:rPr kumimoji="0" lang="en-US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Times New Roman" charset="0"/>
                          <a:cs typeface="Times New Roman" charset="0"/>
                        </a:rPr>
                        <a:t>list</a:t>
                      </a: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  <a:ea typeface="Times New Roman" charset="0"/>
                          <a:cs typeface="Times New Roman" charset="0"/>
                        </a:rPr>
                        <a:t>, </a:t>
                      </a:r>
                      <a:r>
                        <a:rPr kumimoji="0" lang="en-US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Times New Roman" charset="0"/>
                          <a:cs typeface="Times New Roman" charset="0"/>
                        </a:rPr>
                        <a:t>value</a:t>
                      </a: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  <a:ea typeface="Times New Roman" charset="0"/>
                          <a:cs typeface="Times New Roman" charset="0"/>
                        </a:rPr>
                        <a:t>)</a:t>
                      </a:r>
                    </a:p>
                  </a:txBody>
                  <a:tcPr marT="45723" marB="4572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Times New Roman" charset="0"/>
                          <a:cs typeface="Times New Roman" charset="0"/>
                        </a:rPr>
                        <a:t>returns the index of the given value in a sorted list (&lt; 0 if not found)</a:t>
                      </a: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007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  <a:ea typeface="Times New Roman" charset="0"/>
                          <a:cs typeface="Times New Roman" charset="0"/>
                        </a:rPr>
                        <a:t>copy(</a:t>
                      </a: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Times New Roman" charset="0"/>
                          <a:cs typeface="Times New Roman" charset="0"/>
                        </a:rPr>
                        <a:t>listTo</a:t>
                      </a: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  <a:ea typeface="Times New Roman" charset="0"/>
                          <a:cs typeface="Times New Roman" charset="0"/>
                        </a:rPr>
                        <a:t>, </a:t>
                      </a: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Times New Roman" charset="0"/>
                          <a:cs typeface="Times New Roman" charset="0"/>
                        </a:rPr>
                        <a:t>listFrom</a:t>
                      </a: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  <a:ea typeface="Times New Roman" charset="0"/>
                          <a:cs typeface="Times New Roman" charset="0"/>
                        </a:rPr>
                        <a:t>)</a:t>
                      </a:r>
                    </a:p>
                  </a:txBody>
                  <a:tcPr marT="45723" marB="4572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Times New Roman" charset="0"/>
                          <a:cs typeface="Times New Roman" charset="0"/>
                        </a:rPr>
                        <a:t>copies </a:t>
                      </a: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Times New Roman" charset="0"/>
                          <a:cs typeface="Times New Roman" charset="0"/>
                        </a:rPr>
                        <a:t>listFrom</a:t>
                      </a: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Times New Roman" charset="0"/>
                          <a:cs typeface="Times New Roman" charset="0"/>
                        </a:rPr>
                        <a:t>'s elements to </a:t>
                      </a: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Times New Roman" charset="0"/>
                          <a:cs typeface="Times New Roman" charset="0"/>
                        </a:rPr>
                        <a:t>listTo</a:t>
                      </a: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0965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  <a:ea typeface="Times New Roman" charset="0"/>
                          <a:cs typeface="Times New Roman" charset="0"/>
                        </a:rPr>
                        <a:t>emptyList()</a:t>
                      </a: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Times New Roman" charset="0"/>
                          <a:cs typeface="Times New Roman" charset="0"/>
                        </a:rPr>
                        <a:t>, </a:t>
                      </a: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  <a:ea typeface="Times New Roman" charset="0"/>
                          <a:cs typeface="Times New Roman" charset="0"/>
                        </a:rPr>
                        <a:t>emptyMap()</a:t>
                      </a: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Times New Roman" charset="0"/>
                          <a:cs typeface="Times New Roman" charset="0"/>
                        </a:rPr>
                        <a:t>, </a:t>
                      </a:r>
                      <a:b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Times New Roman" charset="0"/>
                          <a:cs typeface="Times New Roman" charset="0"/>
                        </a:rPr>
                      </a:b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  <a:ea typeface="Times New Roman" charset="0"/>
                          <a:cs typeface="Times New Roman" charset="0"/>
                        </a:rPr>
                        <a:t>emptySet()</a:t>
                      </a:r>
                    </a:p>
                  </a:txBody>
                  <a:tcPr marT="45723" marB="4572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Times New Roman" charset="0"/>
                          <a:cs typeface="Times New Roman" charset="0"/>
                        </a:rPr>
                        <a:t>returns a read-only collection of the given type that has no elements</a:t>
                      </a: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0806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  <a:ea typeface="Times New Roman" charset="0"/>
                          <a:cs typeface="Times New Roman" charset="0"/>
                        </a:rPr>
                        <a:t>fill(</a:t>
                      </a: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Times New Roman" charset="0"/>
                          <a:cs typeface="Times New Roman" charset="0"/>
                        </a:rPr>
                        <a:t>list</a:t>
                      </a: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  <a:ea typeface="Times New Roman" charset="0"/>
                          <a:cs typeface="Times New Roman" charset="0"/>
                        </a:rPr>
                        <a:t>, </a:t>
                      </a: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Times New Roman" charset="0"/>
                          <a:cs typeface="Times New Roman" charset="0"/>
                        </a:rPr>
                        <a:t>value</a:t>
                      </a: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  <a:ea typeface="Times New Roman" charset="0"/>
                          <a:cs typeface="Times New Roman" charset="0"/>
                        </a:rPr>
                        <a:t>)</a:t>
                      </a:r>
                    </a:p>
                  </a:txBody>
                  <a:tcPr marT="45723" marB="4572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Times New Roman" charset="0"/>
                          <a:cs typeface="Times New Roman" charset="0"/>
                        </a:rPr>
                        <a:t>sets every element in the list to have the given value</a:t>
                      </a: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7010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  <a:ea typeface="Times New Roman" charset="0"/>
                          <a:cs typeface="Times New Roman" charset="0"/>
                        </a:rPr>
                        <a:t>max(</a:t>
                      </a: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Times New Roman" charset="0"/>
                          <a:cs typeface="Times New Roman" charset="0"/>
                        </a:rPr>
                        <a:t>collection</a:t>
                      </a: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  <a:ea typeface="Times New Roman" charset="0"/>
                          <a:cs typeface="Times New Roman" charset="0"/>
                        </a:rPr>
                        <a:t>)</a:t>
                      </a: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Times New Roman" charset="0"/>
                          <a:cs typeface="Times New Roman" charset="0"/>
                        </a:rPr>
                        <a:t>, </a:t>
                      </a: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  <a:ea typeface="Times New Roman" charset="0"/>
                          <a:cs typeface="Times New Roman" charset="0"/>
                        </a:rPr>
                        <a:t>min(</a:t>
                      </a: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Times New Roman" charset="0"/>
                          <a:cs typeface="Times New Roman" charset="0"/>
                        </a:rPr>
                        <a:t>collection</a:t>
                      </a: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  <a:ea typeface="Times New Roman" charset="0"/>
                          <a:cs typeface="Times New Roman" charset="0"/>
                        </a:rPr>
                        <a:t>)</a:t>
                      </a:r>
                    </a:p>
                  </a:txBody>
                  <a:tcPr marT="45723" marB="4572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Times New Roman" charset="0"/>
                          <a:cs typeface="Times New Roman" charset="0"/>
                        </a:rPr>
                        <a:t>returns largest/smallest element</a:t>
                      </a: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0007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  <a:ea typeface="Times New Roman" charset="0"/>
                          <a:cs typeface="Times New Roman" charset="0"/>
                        </a:rPr>
                        <a:t>replaceAll(</a:t>
                      </a: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Times New Roman" charset="0"/>
                          <a:cs typeface="Times New Roman" charset="0"/>
                        </a:rPr>
                        <a:t>list</a:t>
                      </a: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  <a:ea typeface="Times New Roman" charset="0"/>
                          <a:cs typeface="Times New Roman" charset="0"/>
                        </a:rPr>
                        <a:t>, </a:t>
                      </a: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Times New Roman" charset="0"/>
                          <a:cs typeface="Times New Roman" charset="0"/>
                        </a:rPr>
                        <a:t>old</a:t>
                      </a: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  <a:ea typeface="Times New Roman" charset="0"/>
                          <a:cs typeface="Times New Roman" charset="0"/>
                        </a:rPr>
                        <a:t>, </a:t>
                      </a: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Times New Roman" charset="0"/>
                          <a:cs typeface="Times New Roman" charset="0"/>
                        </a:rPr>
                        <a:t>new</a:t>
                      </a: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  <a:ea typeface="Times New Roman" charset="0"/>
                          <a:cs typeface="Times New Roman" charset="0"/>
                        </a:rPr>
                        <a:t>)</a:t>
                      </a:r>
                    </a:p>
                  </a:txBody>
                  <a:tcPr marT="45723" marB="4572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Times New Roman" charset="0"/>
                          <a:cs typeface="Times New Roman" charset="0"/>
                        </a:rPr>
                        <a:t>replaces an element value with another</a:t>
                      </a: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0007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  <a:ea typeface="Times New Roman" charset="0"/>
                          <a:cs typeface="Times New Roman" charset="0"/>
                        </a:rPr>
                        <a:t>reverse(</a:t>
                      </a: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Times New Roman" charset="0"/>
                          <a:cs typeface="Times New Roman" charset="0"/>
                        </a:rPr>
                        <a:t>list</a:t>
                      </a: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  <a:ea typeface="Times New Roman" charset="0"/>
                          <a:cs typeface="Times New Roman" charset="0"/>
                        </a:rPr>
                        <a:t>)</a:t>
                      </a:r>
                    </a:p>
                  </a:txBody>
                  <a:tcPr marT="45723" marB="4572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Times New Roman" charset="0"/>
                          <a:cs typeface="Times New Roman" charset="0"/>
                        </a:rPr>
                        <a:t>reverses the order of a list's elements</a:t>
                      </a: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962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  <a:ea typeface="Times New Roman" charset="0"/>
                          <a:cs typeface="Times New Roman" charset="0"/>
                        </a:rPr>
                        <a:t>shuffle(</a:t>
                      </a: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Times New Roman" charset="0"/>
                          <a:cs typeface="Times New Roman" charset="0"/>
                        </a:rPr>
                        <a:t>list</a:t>
                      </a: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  <a:ea typeface="Times New Roman" charset="0"/>
                          <a:cs typeface="Times New Roman" charset="0"/>
                        </a:rPr>
                        <a:t>)</a:t>
                      </a:r>
                    </a:p>
                  </a:txBody>
                  <a:tcPr marT="45723" marB="4572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Times New Roman" charset="0"/>
                          <a:cs typeface="Times New Roman" charset="0"/>
                        </a:rPr>
                        <a:t>arranges elements into a random order</a:t>
                      </a: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962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  <a:ea typeface="Times New Roman" charset="0"/>
                          <a:cs typeface="Times New Roman" charset="0"/>
                        </a:rPr>
                        <a:t>sort(</a:t>
                      </a: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Times New Roman" charset="0"/>
                          <a:cs typeface="Times New Roman" charset="0"/>
                        </a:rPr>
                        <a:t>list</a:t>
                      </a: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  <a:ea typeface="Times New Roman" charset="0"/>
                          <a:cs typeface="Times New Roman" charset="0"/>
                        </a:rPr>
                        <a:t>)</a:t>
                      </a:r>
                    </a:p>
                  </a:txBody>
                  <a:tcPr marT="45723" marB="4572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Times New Roman" charset="0"/>
                          <a:cs typeface="Times New Roman" charset="0"/>
                        </a:rPr>
                        <a:t>arranges elements into ascending order</a:t>
                      </a: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Rectangle 2">
            <a:extLst>
              <a:ext uri="{FF2B5EF4-FFF2-40B4-BE49-F238E27FC236}">
                <a16:creationId xmlns:a16="http://schemas.microsoft.com/office/drawing/2014/main" id="{556A6516-B959-3345-B815-AE94E85594E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The 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compareTo</a:t>
            </a:r>
            <a:r>
              <a:rPr lang="en-US" altLang="en-US">
                <a:ea typeface="ＭＳ Ｐゴシック" panose="020B0600070205080204" pitchFamily="34" charset="-128"/>
              </a:rPr>
              <a:t> method </a:t>
            </a:r>
            <a:r>
              <a:rPr lang="en-US" altLang="en-US" sz="2800">
                <a:ea typeface="ＭＳ Ｐゴシック" panose="020B0600070205080204" pitchFamily="34" charset="-128"/>
              </a:rPr>
              <a:t>(10.2)</a:t>
            </a:r>
          </a:p>
        </p:txBody>
      </p:sp>
      <p:sp>
        <p:nvSpPr>
          <p:cNvPr id="7170" name="Rectangle 3">
            <a:extLst>
              <a:ext uri="{FF2B5EF4-FFF2-40B4-BE49-F238E27FC236}">
                <a16:creationId xmlns:a16="http://schemas.microsoft.com/office/drawing/2014/main" id="{8B336C88-685E-0A4B-AAEA-2713AE81F32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tabLst>
                <a:tab pos="1657350" algn="l"/>
                <a:tab pos="2286000" algn="l"/>
              </a:tabLst>
            </a:pPr>
            <a:r>
              <a:rPr lang="en-US" altLang="en-US">
                <a:ea typeface="ＭＳ Ｐゴシック" panose="020B0600070205080204" pitchFamily="34" charset="-128"/>
              </a:rPr>
              <a:t>The standard way for a Java class to define a comparison function for its objects is to define a 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compareTo</a:t>
            </a:r>
            <a:r>
              <a:rPr lang="en-US" altLang="en-US">
                <a:ea typeface="ＭＳ Ｐゴシック" panose="020B0600070205080204" pitchFamily="34" charset="-128"/>
              </a:rPr>
              <a:t> method.</a:t>
            </a:r>
          </a:p>
          <a:p>
            <a:pPr lvl="1">
              <a:tabLst>
                <a:tab pos="1657350" algn="l"/>
                <a:tab pos="2286000" algn="l"/>
              </a:tabLst>
            </a:pPr>
            <a:endParaRPr lang="en-US" altLang="en-US" sz="800">
              <a:ea typeface="ＭＳ Ｐゴシック" panose="020B0600070205080204" pitchFamily="34" charset="-128"/>
            </a:endParaRPr>
          </a:p>
          <a:p>
            <a:pPr lvl="1">
              <a:tabLst>
                <a:tab pos="1657350" algn="l"/>
                <a:tab pos="2286000" algn="l"/>
              </a:tabLst>
            </a:pPr>
            <a:r>
              <a:rPr lang="en-US" altLang="en-US">
                <a:ea typeface="ＭＳ Ｐゴシック" panose="020B0600070205080204" pitchFamily="34" charset="-128"/>
              </a:rPr>
              <a:t>Example: in the 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String</a:t>
            </a:r>
            <a:r>
              <a:rPr lang="en-US" altLang="en-US">
                <a:ea typeface="ＭＳ Ｐゴシック" panose="020B0600070205080204" pitchFamily="34" charset="-128"/>
              </a:rPr>
              <a:t> class, there is a method:</a:t>
            </a:r>
          </a:p>
          <a:p>
            <a:pPr lvl="1">
              <a:buFontTx/>
              <a:buNone/>
              <a:tabLst>
                <a:tab pos="1657350" algn="l"/>
                <a:tab pos="2286000" algn="l"/>
              </a:tabLst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	public int compareTo(String other)</a:t>
            </a:r>
          </a:p>
          <a:p>
            <a:pPr lvl="1">
              <a:tabLst>
                <a:tab pos="1657350" algn="l"/>
                <a:tab pos="2286000" algn="l"/>
              </a:tabLst>
            </a:pPr>
            <a:endParaRPr lang="en-US" altLang="en-US">
              <a:ea typeface="ＭＳ Ｐゴシック" panose="020B0600070205080204" pitchFamily="34" charset="-128"/>
            </a:endParaRPr>
          </a:p>
          <a:p>
            <a:pPr lvl="1">
              <a:tabLst>
                <a:tab pos="1657350" algn="l"/>
                <a:tab pos="2286000" algn="l"/>
              </a:tabLst>
            </a:pPr>
            <a:endParaRPr lang="en-US" altLang="en-US">
              <a:ea typeface="ＭＳ Ｐゴシック" panose="020B0600070205080204" pitchFamily="34" charset="-128"/>
            </a:endParaRPr>
          </a:p>
          <a:p>
            <a:pPr>
              <a:tabLst>
                <a:tab pos="1657350" algn="l"/>
                <a:tab pos="2286000" algn="l"/>
              </a:tabLst>
            </a:pPr>
            <a:r>
              <a:rPr lang="en-US" altLang="en-US">
                <a:ea typeface="ＭＳ Ｐゴシック" panose="020B0600070205080204" pitchFamily="34" charset="-128"/>
              </a:rPr>
              <a:t>A call of  </a:t>
            </a:r>
            <a:r>
              <a:rPr lang="en-US" altLang="en-US" b="1">
                <a:ea typeface="ＭＳ Ｐゴシック" panose="020B0600070205080204" pitchFamily="34" charset="-128"/>
              </a:rPr>
              <a:t>A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.compareTo(</a:t>
            </a:r>
            <a:r>
              <a:rPr lang="en-US" altLang="en-US" b="1">
                <a:ea typeface="ＭＳ Ｐゴシック" panose="020B0600070205080204" pitchFamily="34" charset="-128"/>
              </a:rPr>
              <a:t>B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)</a:t>
            </a:r>
            <a:r>
              <a:rPr lang="en-US" altLang="en-US">
                <a:ea typeface="ＭＳ Ｐゴシック" panose="020B0600070205080204" pitchFamily="34" charset="-128"/>
              </a:rPr>
              <a:t>  will return:</a:t>
            </a:r>
          </a:p>
          <a:p>
            <a:pPr lvl="1">
              <a:buFontTx/>
              <a:buNone/>
              <a:tabLst>
                <a:tab pos="1657350" algn="l"/>
                <a:tab pos="2286000" algn="l"/>
              </a:tabLst>
            </a:pPr>
            <a:r>
              <a:rPr lang="en-US" altLang="en-US">
                <a:ea typeface="ＭＳ Ｐゴシック" panose="020B0600070205080204" pitchFamily="34" charset="-128"/>
              </a:rPr>
              <a:t>a value &lt;	0	if </a:t>
            </a:r>
            <a:r>
              <a:rPr lang="en-US" altLang="en-US" b="1">
                <a:ea typeface="ＭＳ Ｐゴシック" panose="020B0600070205080204" pitchFamily="34" charset="-128"/>
              </a:rPr>
              <a:t>A</a:t>
            </a:r>
            <a:r>
              <a:rPr lang="en-US" altLang="en-US">
                <a:ea typeface="ＭＳ Ｐゴシック" panose="020B0600070205080204" pitchFamily="34" charset="-128"/>
              </a:rPr>
              <a:t> comes "before" </a:t>
            </a:r>
            <a:r>
              <a:rPr lang="en-US" altLang="en-US" b="1">
                <a:ea typeface="ＭＳ Ｐゴシック" panose="020B0600070205080204" pitchFamily="34" charset="-128"/>
              </a:rPr>
              <a:t>B</a:t>
            </a:r>
            <a:r>
              <a:rPr lang="en-US" altLang="en-US">
                <a:ea typeface="ＭＳ Ｐゴシック" panose="020B0600070205080204" pitchFamily="34" charset="-128"/>
              </a:rPr>
              <a:t> in the ordering,</a:t>
            </a:r>
          </a:p>
          <a:p>
            <a:pPr lvl="1">
              <a:buFontTx/>
              <a:buNone/>
              <a:tabLst>
                <a:tab pos="1657350" algn="l"/>
                <a:tab pos="2286000" algn="l"/>
              </a:tabLst>
            </a:pPr>
            <a:r>
              <a:rPr lang="en-US" altLang="en-US">
                <a:ea typeface="ＭＳ Ｐゴシック" panose="020B0600070205080204" pitchFamily="34" charset="-128"/>
              </a:rPr>
              <a:t>a value &gt;	0	if </a:t>
            </a:r>
            <a:r>
              <a:rPr lang="en-US" altLang="en-US" b="1">
                <a:ea typeface="ＭＳ Ｐゴシック" panose="020B0600070205080204" pitchFamily="34" charset="-128"/>
              </a:rPr>
              <a:t>A</a:t>
            </a:r>
            <a:r>
              <a:rPr lang="en-US" altLang="en-US">
                <a:ea typeface="ＭＳ Ｐゴシック" panose="020B0600070205080204" pitchFamily="34" charset="-128"/>
              </a:rPr>
              <a:t> comes "after" </a:t>
            </a:r>
            <a:r>
              <a:rPr lang="en-US" altLang="en-US" b="1">
                <a:ea typeface="ＭＳ Ｐゴシック" panose="020B0600070205080204" pitchFamily="34" charset="-128"/>
              </a:rPr>
              <a:t>B</a:t>
            </a:r>
            <a:r>
              <a:rPr lang="en-US" altLang="en-US">
                <a:ea typeface="ＭＳ Ｐゴシック" panose="020B0600070205080204" pitchFamily="34" charset="-128"/>
              </a:rPr>
              <a:t> in the ordering,</a:t>
            </a:r>
          </a:p>
          <a:p>
            <a:pPr lvl="1">
              <a:buFontTx/>
              <a:buNone/>
              <a:tabLst>
                <a:tab pos="1657350" algn="l"/>
                <a:tab pos="2286000" algn="l"/>
              </a:tabLst>
            </a:pPr>
            <a:r>
              <a:rPr lang="en-US" altLang="en-US">
                <a:ea typeface="ＭＳ Ｐゴシック" panose="020B0600070205080204" pitchFamily="34" charset="-128"/>
              </a:rPr>
              <a:t>0			if </a:t>
            </a:r>
            <a:r>
              <a:rPr lang="en-US" altLang="en-US" b="1">
                <a:ea typeface="ＭＳ Ｐゴシック" panose="020B0600070205080204" pitchFamily="34" charset="-128"/>
              </a:rPr>
              <a:t>A</a:t>
            </a:r>
            <a:r>
              <a:rPr lang="en-US" altLang="en-US">
                <a:ea typeface="ＭＳ Ｐゴシック" panose="020B0600070205080204" pitchFamily="34" charset="-128"/>
              </a:rPr>
              <a:t> and </a:t>
            </a:r>
            <a:r>
              <a:rPr lang="en-US" altLang="en-US" b="1">
                <a:ea typeface="ＭＳ Ｐゴシック" panose="020B0600070205080204" pitchFamily="34" charset="-128"/>
              </a:rPr>
              <a:t>B</a:t>
            </a:r>
            <a:r>
              <a:rPr lang="en-US" altLang="en-US">
                <a:ea typeface="ＭＳ Ｐゴシック" panose="020B0600070205080204" pitchFamily="34" charset="-128"/>
              </a:rPr>
              <a:t> are considered "equal" in the ordering.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2">
            <a:extLst>
              <a:ext uri="{FF2B5EF4-FFF2-40B4-BE49-F238E27FC236}">
                <a16:creationId xmlns:a16="http://schemas.microsoft.com/office/drawing/2014/main" id="{D57FC6E3-AB19-2A4A-8C3E-C4527512E02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Using 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compareTo</a:t>
            </a:r>
          </a:p>
        </p:txBody>
      </p:sp>
      <p:sp>
        <p:nvSpPr>
          <p:cNvPr id="8194" name="Rectangle 3">
            <a:extLst>
              <a:ext uri="{FF2B5EF4-FFF2-40B4-BE49-F238E27FC236}">
                <a16:creationId xmlns:a16="http://schemas.microsoft.com/office/drawing/2014/main" id="{51818D30-1669-D64C-B1E6-347AE4D6C53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compareTo</a:t>
            </a:r>
            <a:r>
              <a:rPr lang="en-US" altLang="en-US">
                <a:ea typeface="ＭＳ Ｐゴシック" panose="020B0600070205080204" pitchFamily="34" charset="-128"/>
              </a:rPr>
              <a:t> can be used as a test in an 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if</a:t>
            </a:r>
            <a:r>
              <a:rPr lang="en-US" altLang="en-US">
                <a:ea typeface="ＭＳ Ｐゴシック" panose="020B0600070205080204" pitchFamily="34" charset="-128"/>
              </a:rPr>
              <a:t> statement.</a:t>
            </a:r>
          </a:p>
          <a:p>
            <a:pPr lvl="1">
              <a:lnSpc>
                <a:spcPct val="80000"/>
              </a:lnSpc>
              <a:buFontTx/>
              <a:buNone/>
            </a:pPr>
            <a:endParaRPr lang="en-US" altLang="en-US" sz="800">
              <a:latin typeface="Courier New" panose="02070309020205020404" pitchFamily="49" charset="0"/>
              <a:ea typeface="ＭＳ Ｐゴシック" panose="020B0600070205080204" pitchFamily="34" charset="-128"/>
            </a:endParaRPr>
          </a:p>
          <a:p>
            <a:pPr lvl="1">
              <a:lnSpc>
                <a:spcPct val="8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String a = "alice";</a:t>
            </a:r>
          </a:p>
          <a:p>
            <a:pPr lvl="1">
              <a:lnSpc>
                <a:spcPct val="8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String b = "bob";</a:t>
            </a:r>
          </a:p>
          <a:p>
            <a:pPr lvl="1">
              <a:lnSpc>
                <a:spcPct val="8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if (</a:t>
            </a:r>
            <a:r>
              <a:rPr lang="en-US" altLang="en-US" b="1">
                <a:solidFill>
                  <a:schemeClr val="accent2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a.compareTo(b) &lt; 0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) {  </a:t>
            </a:r>
            <a:r>
              <a:rPr lang="en-US" altLang="en-US" b="1">
                <a:solidFill>
                  <a:srgbClr val="008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// true</a:t>
            </a:r>
          </a:p>
          <a:p>
            <a:pPr lvl="1">
              <a:lnSpc>
                <a:spcPct val="8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    ...</a:t>
            </a:r>
          </a:p>
          <a:p>
            <a:pPr lvl="1">
              <a:lnSpc>
                <a:spcPct val="8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}</a:t>
            </a:r>
          </a:p>
        </p:txBody>
      </p:sp>
      <p:graphicFrame>
        <p:nvGraphicFramePr>
          <p:cNvPr id="292929" name="Group 65">
            <a:extLst>
              <a:ext uri="{FF2B5EF4-FFF2-40B4-BE49-F238E27FC236}">
                <a16:creationId xmlns:a16="http://schemas.microsoft.com/office/drawing/2014/main" id="{09C2971A-275A-8F41-9D7F-03652EB92D6C}"/>
              </a:ext>
            </a:extLst>
          </p:cNvPr>
          <p:cNvGraphicFramePr>
            <a:graphicFrameLocks noGrp="1"/>
          </p:cNvGraphicFramePr>
          <p:nvPr/>
        </p:nvGraphicFramePr>
        <p:xfrm>
          <a:off x="533400" y="3709988"/>
          <a:ext cx="8153400" cy="2773484"/>
        </p:xfrm>
        <a:graphic>
          <a:graphicData uri="http://schemas.openxmlformats.org/drawingml/2006/table">
            <a:tbl>
              <a:tblPr/>
              <a:tblGrid>
                <a:gridCol w="3048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105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96195"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ahoma" charset="0"/>
                        </a:defRPr>
                      </a:lvl1pPr>
                      <a:lvl2pPr marL="346075"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ahoma" charset="0"/>
                        </a:defRPr>
                      </a:lvl2pPr>
                      <a:lvl3pPr marL="739775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ahoma" charset="0"/>
                        </a:defRPr>
                      </a:lvl3pPr>
                      <a:lvl4pPr marL="1030288" algn="l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charset="0"/>
                        </a:defRPr>
                      </a:lvl4pPr>
                      <a:lvl5pPr marL="1376363" algn="l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charset="0"/>
                        </a:defRPr>
                      </a:lvl5pPr>
                      <a:lvl6pPr marL="1833563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Tahoma" charset="0"/>
                        </a:defRPr>
                      </a:lvl6pPr>
                      <a:lvl7pPr marL="2290763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Tahoma" charset="0"/>
                        </a:defRPr>
                      </a:lvl7pPr>
                      <a:lvl8pPr marL="2747963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Tahoma" charset="0"/>
                        </a:defRPr>
                      </a:lvl8pPr>
                      <a:lvl9pPr marL="3205163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Tahoma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Primitives</a:t>
                      </a:r>
                    </a:p>
                  </a:txBody>
                  <a:tcPr marT="45706" marB="4570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ahoma" charset="0"/>
                        </a:defRPr>
                      </a:lvl1pPr>
                      <a:lvl2pPr marL="346075"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ahoma" charset="0"/>
                        </a:defRPr>
                      </a:lvl2pPr>
                      <a:lvl3pPr marL="739775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ahoma" charset="0"/>
                        </a:defRPr>
                      </a:lvl3pPr>
                      <a:lvl4pPr marL="1030288" algn="l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charset="0"/>
                        </a:defRPr>
                      </a:lvl4pPr>
                      <a:lvl5pPr marL="1376363" algn="l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charset="0"/>
                        </a:defRPr>
                      </a:lvl5pPr>
                      <a:lvl6pPr marL="1833563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Tahoma" charset="0"/>
                        </a:defRPr>
                      </a:lvl6pPr>
                      <a:lvl7pPr marL="2290763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Tahoma" charset="0"/>
                        </a:defRPr>
                      </a:lvl7pPr>
                      <a:lvl8pPr marL="2747963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Tahoma" charset="0"/>
                        </a:defRPr>
                      </a:lvl8pPr>
                      <a:lvl9pPr marL="3205163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Tahoma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Objects</a:t>
                      </a:r>
                    </a:p>
                  </a:txBody>
                  <a:tcPr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6195"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ahoma" charset="0"/>
                        </a:defRPr>
                      </a:lvl1pPr>
                      <a:lvl2pPr marL="346075"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ahoma" charset="0"/>
                        </a:defRPr>
                      </a:lvl2pPr>
                      <a:lvl3pPr marL="739775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ahoma" charset="0"/>
                        </a:defRPr>
                      </a:lvl3pPr>
                      <a:lvl4pPr marL="1030288" algn="l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charset="0"/>
                        </a:defRPr>
                      </a:lvl4pPr>
                      <a:lvl5pPr marL="1376363" algn="l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charset="0"/>
                        </a:defRPr>
                      </a:lvl5pPr>
                      <a:lvl6pPr marL="1833563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Tahoma" charset="0"/>
                        </a:defRPr>
                      </a:lvl6pPr>
                      <a:lvl7pPr marL="2290763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Tahoma" charset="0"/>
                        </a:defRPr>
                      </a:lvl7pPr>
                      <a:lvl8pPr marL="2747963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Tahoma" charset="0"/>
                        </a:defRPr>
                      </a:lvl8pPr>
                      <a:lvl9pPr marL="3205163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Tahoma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</a:rPr>
                        <a:t>if (a &lt; b) { ...</a:t>
                      </a:r>
                    </a:p>
                  </a:txBody>
                  <a:tcPr marT="45706" marB="4570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ahoma" charset="0"/>
                        </a:defRPr>
                      </a:lvl1pPr>
                      <a:lvl2pPr marL="346075"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ahoma" charset="0"/>
                        </a:defRPr>
                      </a:lvl2pPr>
                      <a:lvl3pPr marL="739775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ahoma" charset="0"/>
                        </a:defRPr>
                      </a:lvl3pPr>
                      <a:lvl4pPr marL="1030288" algn="l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charset="0"/>
                        </a:defRPr>
                      </a:lvl4pPr>
                      <a:lvl5pPr marL="1376363" algn="l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charset="0"/>
                        </a:defRPr>
                      </a:lvl5pPr>
                      <a:lvl6pPr marL="1833563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Tahoma" charset="0"/>
                        </a:defRPr>
                      </a:lvl6pPr>
                      <a:lvl7pPr marL="2290763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Tahoma" charset="0"/>
                        </a:defRPr>
                      </a:lvl7pPr>
                      <a:lvl8pPr marL="2747963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Tahoma" charset="0"/>
                        </a:defRPr>
                      </a:lvl8pPr>
                      <a:lvl9pPr marL="3205163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Tahoma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</a:rPr>
                        <a:t>if (a.compareTo(b) &lt; 0) { ...</a:t>
                      </a:r>
                    </a:p>
                  </a:txBody>
                  <a:tcPr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96195"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ahoma" charset="0"/>
                        </a:defRPr>
                      </a:lvl1pPr>
                      <a:lvl2pPr marL="346075"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ahoma" charset="0"/>
                        </a:defRPr>
                      </a:lvl2pPr>
                      <a:lvl3pPr marL="739775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ahoma" charset="0"/>
                        </a:defRPr>
                      </a:lvl3pPr>
                      <a:lvl4pPr marL="1030288" algn="l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charset="0"/>
                        </a:defRPr>
                      </a:lvl4pPr>
                      <a:lvl5pPr marL="1376363" algn="l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charset="0"/>
                        </a:defRPr>
                      </a:lvl5pPr>
                      <a:lvl6pPr marL="1833563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Tahoma" charset="0"/>
                        </a:defRPr>
                      </a:lvl6pPr>
                      <a:lvl7pPr marL="2290763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Tahoma" charset="0"/>
                        </a:defRPr>
                      </a:lvl7pPr>
                      <a:lvl8pPr marL="2747963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Tahoma" charset="0"/>
                        </a:defRPr>
                      </a:lvl8pPr>
                      <a:lvl9pPr marL="3205163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Tahoma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</a:rPr>
                        <a:t>if (a &lt;= b) { ...</a:t>
                      </a:r>
                    </a:p>
                  </a:txBody>
                  <a:tcPr marT="45706" marB="4570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ahoma" charset="0"/>
                        </a:defRPr>
                      </a:lvl1pPr>
                      <a:lvl2pPr marL="346075"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ahoma" charset="0"/>
                        </a:defRPr>
                      </a:lvl2pPr>
                      <a:lvl3pPr marL="739775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ahoma" charset="0"/>
                        </a:defRPr>
                      </a:lvl3pPr>
                      <a:lvl4pPr marL="1030288" algn="l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charset="0"/>
                        </a:defRPr>
                      </a:lvl4pPr>
                      <a:lvl5pPr marL="1376363" algn="l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charset="0"/>
                        </a:defRPr>
                      </a:lvl5pPr>
                      <a:lvl6pPr marL="1833563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Tahoma" charset="0"/>
                        </a:defRPr>
                      </a:lvl6pPr>
                      <a:lvl7pPr marL="2290763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Tahoma" charset="0"/>
                        </a:defRPr>
                      </a:lvl7pPr>
                      <a:lvl8pPr marL="2747963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Tahoma" charset="0"/>
                        </a:defRPr>
                      </a:lvl8pPr>
                      <a:lvl9pPr marL="3205163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Tahoma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</a:rPr>
                        <a:t>if (a.compareTo(b) &lt;= 0) { ...</a:t>
                      </a:r>
                    </a:p>
                  </a:txBody>
                  <a:tcPr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96195"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ahoma" charset="0"/>
                        </a:defRPr>
                      </a:lvl1pPr>
                      <a:lvl2pPr marL="346075"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ahoma" charset="0"/>
                        </a:defRPr>
                      </a:lvl2pPr>
                      <a:lvl3pPr marL="739775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ahoma" charset="0"/>
                        </a:defRPr>
                      </a:lvl3pPr>
                      <a:lvl4pPr marL="1030288" algn="l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charset="0"/>
                        </a:defRPr>
                      </a:lvl4pPr>
                      <a:lvl5pPr marL="1376363" algn="l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charset="0"/>
                        </a:defRPr>
                      </a:lvl5pPr>
                      <a:lvl6pPr marL="1833563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Tahoma" charset="0"/>
                        </a:defRPr>
                      </a:lvl6pPr>
                      <a:lvl7pPr marL="2290763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Tahoma" charset="0"/>
                        </a:defRPr>
                      </a:lvl7pPr>
                      <a:lvl8pPr marL="2747963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Tahoma" charset="0"/>
                        </a:defRPr>
                      </a:lvl8pPr>
                      <a:lvl9pPr marL="3205163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Tahoma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</a:rPr>
                        <a:t>if (a == b) { ...</a:t>
                      </a:r>
                    </a:p>
                  </a:txBody>
                  <a:tcPr marT="45706" marB="4570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ahoma" charset="0"/>
                        </a:defRPr>
                      </a:lvl1pPr>
                      <a:lvl2pPr marL="346075"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ahoma" charset="0"/>
                        </a:defRPr>
                      </a:lvl2pPr>
                      <a:lvl3pPr marL="739775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ahoma" charset="0"/>
                        </a:defRPr>
                      </a:lvl3pPr>
                      <a:lvl4pPr marL="1030288" algn="l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charset="0"/>
                        </a:defRPr>
                      </a:lvl4pPr>
                      <a:lvl5pPr marL="1376363" algn="l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charset="0"/>
                        </a:defRPr>
                      </a:lvl5pPr>
                      <a:lvl6pPr marL="1833563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Tahoma" charset="0"/>
                        </a:defRPr>
                      </a:lvl6pPr>
                      <a:lvl7pPr marL="2290763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Tahoma" charset="0"/>
                        </a:defRPr>
                      </a:lvl7pPr>
                      <a:lvl8pPr marL="2747963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Tahoma" charset="0"/>
                        </a:defRPr>
                      </a:lvl8pPr>
                      <a:lvl9pPr marL="3205163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Tahoma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</a:rPr>
                        <a:t>if (a.compareTo(b) == 0) { ...</a:t>
                      </a:r>
                    </a:p>
                  </a:txBody>
                  <a:tcPr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96195"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ahoma" charset="0"/>
                        </a:defRPr>
                      </a:lvl1pPr>
                      <a:lvl2pPr marL="346075"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ahoma" charset="0"/>
                        </a:defRPr>
                      </a:lvl2pPr>
                      <a:lvl3pPr marL="739775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ahoma" charset="0"/>
                        </a:defRPr>
                      </a:lvl3pPr>
                      <a:lvl4pPr marL="1030288" algn="l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charset="0"/>
                        </a:defRPr>
                      </a:lvl4pPr>
                      <a:lvl5pPr marL="1376363" algn="l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charset="0"/>
                        </a:defRPr>
                      </a:lvl5pPr>
                      <a:lvl6pPr marL="1833563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Tahoma" charset="0"/>
                        </a:defRPr>
                      </a:lvl6pPr>
                      <a:lvl7pPr marL="2290763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Tahoma" charset="0"/>
                        </a:defRPr>
                      </a:lvl7pPr>
                      <a:lvl8pPr marL="2747963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Tahoma" charset="0"/>
                        </a:defRPr>
                      </a:lvl8pPr>
                      <a:lvl9pPr marL="3205163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Tahoma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</a:rPr>
                        <a:t>if (a != b) { ...</a:t>
                      </a:r>
                    </a:p>
                  </a:txBody>
                  <a:tcPr marT="45706" marB="4570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ahoma" charset="0"/>
                        </a:defRPr>
                      </a:lvl1pPr>
                      <a:lvl2pPr marL="346075"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ahoma" charset="0"/>
                        </a:defRPr>
                      </a:lvl2pPr>
                      <a:lvl3pPr marL="739775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ahoma" charset="0"/>
                        </a:defRPr>
                      </a:lvl3pPr>
                      <a:lvl4pPr marL="1030288" algn="l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charset="0"/>
                        </a:defRPr>
                      </a:lvl4pPr>
                      <a:lvl5pPr marL="1376363" algn="l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charset="0"/>
                        </a:defRPr>
                      </a:lvl5pPr>
                      <a:lvl6pPr marL="1833563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Tahoma" charset="0"/>
                        </a:defRPr>
                      </a:lvl6pPr>
                      <a:lvl7pPr marL="2290763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Tahoma" charset="0"/>
                        </a:defRPr>
                      </a:lvl7pPr>
                      <a:lvl8pPr marL="2747963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Tahoma" charset="0"/>
                        </a:defRPr>
                      </a:lvl8pPr>
                      <a:lvl9pPr marL="3205163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Tahoma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</a:rPr>
                        <a:t>if (a.compareTo(b) != 0) { ...</a:t>
                      </a:r>
                    </a:p>
                  </a:txBody>
                  <a:tcPr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96195"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ahoma" charset="0"/>
                        </a:defRPr>
                      </a:lvl1pPr>
                      <a:lvl2pPr marL="346075"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ahoma" charset="0"/>
                        </a:defRPr>
                      </a:lvl2pPr>
                      <a:lvl3pPr marL="739775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ahoma" charset="0"/>
                        </a:defRPr>
                      </a:lvl3pPr>
                      <a:lvl4pPr marL="1030288" algn="l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charset="0"/>
                        </a:defRPr>
                      </a:lvl4pPr>
                      <a:lvl5pPr marL="1376363" algn="l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charset="0"/>
                        </a:defRPr>
                      </a:lvl5pPr>
                      <a:lvl6pPr marL="1833563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Tahoma" charset="0"/>
                        </a:defRPr>
                      </a:lvl6pPr>
                      <a:lvl7pPr marL="2290763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Tahoma" charset="0"/>
                        </a:defRPr>
                      </a:lvl7pPr>
                      <a:lvl8pPr marL="2747963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Tahoma" charset="0"/>
                        </a:defRPr>
                      </a:lvl8pPr>
                      <a:lvl9pPr marL="3205163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Tahoma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</a:rPr>
                        <a:t>if (a &gt;= b) { ...</a:t>
                      </a:r>
                    </a:p>
                  </a:txBody>
                  <a:tcPr marT="45706" marB="4570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ahoma" charset="0"/>
                        </a:defRPr>
                      </a:lvl1pPr>
                      <a:lvl2pPr marL="346075"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ahoma" charset="0"/>
                        </a:defRPr>
                      </a:lvl2pPr>
                      <a:lvl3pPr marL="739775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ahoma" charset="0"/>
                        </a:defRPr>
                      </a:lvl3pPr>
                      <a:lvl4pPr marL="1030288" algn="l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charset="0"/>
                        </a:defRPr>
                      </a:lvl4pPr>
                      <a:lvl5pPr marL="1376363" algn="l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charset="0"/>
                        </a:defRPr>
                      </a:lvl5pPr>
                      <a:lvl6pPr marL="1833563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Tahoma" charset="0"/>
                        </a:defRPr>
                      </a:lvl6pPr>
                      <a:lvl7pPr marL="2290763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Tahoma" charset="0"/>
                        </a:defRPr>
                      </a:lvl7pPr>
                      <a:lvl8pPr marL="2747963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Tahoma" charset="0"/>
                        </a:defRPr>
                      </a:lvl8pPr>
                      <a:lvl9pPr marL="3205163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Tahoma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</a:rPr>
                        <a:t>if (a.compareTo(b) &gt;= 0) { ...</a:t>
                      </a:r>
                    </a:p>
                  </a:txBody>
                  <a:tcPr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96195"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ahoma" charset="0"/>
                        </a:defRPr>
                      </a:lvl1pPr>
                      <a:lvl2pPr marL="346075"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ahoma" charset="0"/>
                        </a:defRPr>
                      </a:lvl2pPr>
                      <a:lvl3pPr marL="739775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ahoma" charset="0"/>
                        </a:defRPr>
                      </a:lvl3pPr>
                      <a:lvl4pPr marL="1030288" algn="l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charset="0"/>
                        </a:defRPr>
                      </a:lvl4pPr>
                      <a:lvl5pPr marL="1376363" algn="l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charset="0"/>
                        </a:defRPr>
                      </a:lvl5pPr>
                      <a:lvl6pPr marL="1833563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Tahoma" charset="0"/>
                        </a:defRPr>
                      </a:lvl6pPr>
                      <a:lvl7pPr marL="2290763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Tahoma" charset="0"/>
                        </a:defRPr>
                      </a:lvl7pPr>
                      <a:lvl8pPr marL="2747963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Tahoma" charset="0"/>
                        </a:defRPr>
                      </a:lvl8pPr>
                      <a:lvl9pPr marL="3205163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Tahoma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</a:rPr>
                        <a:t>if (a &gt; b) { ...</a:t>
                      </a:r>
                    </a:p>
                  </a:txBody>
                  <a:tcPr marT="45706" marB="4570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ahoma" charset="0"/>
                        </a:defRPr>
                      </a:lvl1pPr>
                      <a:lvl2pPr marL="346075"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ahoma" charset="0"/>
                        </a:defRPr>
                      </a:lvl2pPr>
                      <a:lvl3pPr marL="739775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ahoma" charset="0"/>
                        </a:defRPr>
                      </a:lvl3pPr>
                      <a:lvl4pPr marL="1030288" algn="l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charset="0"/>
                        </a:defRPr>
                      </a:lvl4pPr>
                      <a:lvl5pPr marL="1376363" algn="l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charset="0"/>
                        </a:defRPr>
                      </a:lvl5pPr>
                      <a:lvl6pPr marL="1833563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Tahoma" charset="0"/>
                        </a:defRPr>
                      </a:lvl6pPr>
                      <a:lvl7pPr marL="2290763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Tahoma" charset="0"/>
                        </a:defRPr>
                      </a:lvl7pPr>
                      <a:lvl8pPr marL="2747963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Tahoma" charset="0"/>
                        </a:defRPr>
                      </a:lvl8pPr>
                      <a:lvl9pPr marL="3205163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Tahoma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</a:rPr>
                        <a:t>if (a.compareTo(b) &gt; 0) { ...</a:t>
                      </a:r>
                    </a:p>
                  </a:txBody>
                  <a:tcPr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</p:cSld>
  <p:clrMapOvr>
    <a:masterClrMapping/>
  </p:clrMapOvr>
  <p:transition spd="slow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Rectangle 2">
            <a:extLst>
              <a:ext uri="{FF2B5EF4-FFF2-40B4-BE49-F238E27FC236}">
                <a16:creationId xmlns:a16="http://schemas.microsoft.com/office/drawing/2014/main" id="{537BD79A-45CE-364E-9692-1E493FB2722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Binary search w/ strings</a:t>
            </a:r>
          </a:p>
        </p:txBody>
      </p:sp>
      <p:sp>
        <p:nvSpPr>
          <p:cNvPr id="9218" name="Rectangle 3">
            <a:extLst>
              <a:ext uri="{FF2B5EF4-FFF2-40B4-BE49-F238E27FC236}">
                <a16:creationId xmlns:a16="http://schemas.microsoft.com/office/drawing/2014/main" id="{EE782D7B-6283-1D4D-AB51-81FE6951A2A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70000"/>
              </a:lnSpc>
              <a:buFontTx/>
              <a:buNone/>
            </a:pPr>
            <a:r>
              <a:rPr lang="en-US" altLang="en-US" sz="2000" b="1">
                <a:solidFill>
                  <a:srgbClr val="008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// Returns the index of an occurrence of target in a,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en-US" altLang="en-US" sz="2000" b="1">
                <a:solidFill>
                  <a:srgbClr val="008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// or a negative number if the target is not found.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en-US" altLang="en-US" sz="2000" b="1">
                <a:solidFill>
                  <a:srgbClr val="008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// Precondition: elements of a are in sorted order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en-US" altLang="en-US" sz="2000">
                <a:latin typeface="Courier New" panose="02070309020205020404" pitchFamily="49" charset="0"/>
                <a:ea typeface="ＭＳ Ｐゴシック" panose="020B0600070205080204" pitchFamily="34" charset="-128"/>
              </a:rPr>
              <a:t>public static int binarySearch(</a:t>
            </a:r>
            <a:r>
              <a:rPr lang="en-US" altLang="en-US" sz="2000" b="1">
                <a:solidFill>
                  <a:schemeClr val="accent2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String</a:t>
            </a:r>
            <a:r>
              <a:rPr lang="en-US" altLang="en-US" sz="2000">
                <a:latin typeface="Courier New" panose="02070309020205020404" pitchFamily="49" charset="0"/>
                <a:ea typeface="ＭＳ Ｐゴシック" panose="020B0600070205080204" pitchFamily="34" charset="-128"/>
              </a:rPr>
              <a:t>[] a, int target) {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en-US" altLang="en-US" sz="2000">
                <a:latin typeface="Courier New" panose="02070309020205020404" pitchFamily="49" charset="0"/>
                <a:ea typeface="ＭＳ Ｐゴシック" panose="020B0600070205080204" pitchFamily="34" charset="-128"/>
              </a:rPr>
              <a:t>    int min = 0;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en-US" altLang="en-US" sz="2000">
                <a:latin typeface="Courier New" panose="02070309020205020404" pitchFamily="49" charset="0"/>
                <a:ea typeface="ＭＳ Ｐゴシック" panose="020B0600070205080204" pitchFamily="34" charset="-128"/>
              </a:rPr>
              <a:t>    int max = a.length - 1;</a:t>
            </a:r>
          </a:p>
          <a:p>
            <a:pPr>
              <a:lnSpc>
                <a:spcPct val="70000"/>
              </a:lnSpc>
              <a:buFontTx/>
              <a:buNone/>
            </a:pPr>
            <a:endParaRPr lang="en-US" altLang="en-US" sz="2000">
              <a:latin typeface="Courier New" panose="02070309020205020404" pitchFamily="49" charset="0"/>
              <a:ea typeface="ＭＳ Ｐゴシック" panose="020B0600070205080204" pitchFamily="34" charset="-128"/>
            </a:endParaRPr>
          </a:p>
          <a:p>
            <a:pPr>
              <a:lnSpc>
                <a:spcPct val="70000"/>
              </a:lnSpc>
              <a:buFontTx/>
              <a:buNone/>
            </a:pPr>
            <a:r>
              <a:rPr lang="en-US" altLang="en-US" sz="2000">
                <a:latin typeface="Courier New" panose="02070309020205020404" pitchFamily="49" charset="0"/>
                <a:ea typeface="ＭＳ Ｐゴシック" panose="020B0600070205080204" pitchFamily="34" charset="-128"/>
              </a:rPr>
              <a:t>    while (min &lt;= max) {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en-US" altLang="en-US" sz="2000">
                <a:latin typeface="Courier New" panose="02070309020205020404" pitchFamily="49" charset="0"/>
                <a:ea typeface="ＭＳ Ｐゴシック" panose="020B0600070205080204" pitchFamily="34" charset="-128"/>
              </a:rPr>
              <a:t>        int mid = (min + max) / 2;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en-US" altLang="en-US" sz="2000">
                <a:latin typeface="Courier New" panose="02070309020205020404" pitchFamily="49" charset="0"/>
                <a:ea typeface="ＭＳ Ｐゴシック" panose="020B0600070205080204" pitchFamily="34" charset="-128"/>
              </a:rPr>
              <a:t>        if (a[mid]</a:t>
            </a:r>
            <a:r>
              <a:rPr lang="en-US" altLang="en-US" sz="2000" b="1">
                <a:solidFill>
                  <a:schemeClr val="accent2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.compareTo(target) &lt; 0</a:t>
            </a:r>
            <a:r>
              <a:rPr lang="en-US" altLang="en-US" sz="2000">
                <a:latin typeface="Courier New" panose="02070309020205020404" pitchFamily="49" charset="0"/>
                <a:ea typeface="ＭＳ Ｐゴシック" panose="020B0600070205080204" pitchFamily="34" charset="-128"/>
              </a:rPr>
              <a:t>) {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en-US" altLang="en-US" sz="2000">
                <a:latin typeface="Courier New" panose="02070309020205020404" pitchFamily="49" charset="0"/>
                <a:ea typeface="ＭＳ Ｐゴシック" panose="020B0600070205080204" pitchFamily="34" charset="-128"/>
              </a:rPr>
              <a:t>            min = mid + 1;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en-US" altLang="en-US" sz="2000">
                <a:latin typeface="Courier New" panose="02070309020205020404" pitchFamily="49" charset="0"/>
                <a:ea typeface="ＭＳ Ｐゴシック" panose="020B0600070205080204" pitchFamily="34" charset="-128"/>
              </a:rPr>
              <a:t>        } else if (a[mid]</a:t>
            </a:r>
            <a:r>
              <a:rPr lang="en-US" altLang="en-US" sz="2000" b="1">
                <a:solidFill>
                  <a:schemeClr val="accent2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.compareTo(target) &gt; 0</a:t>
            </a:r>
            <a:r>
              <a:rPr lang="en-US" altLang="en-US" sz="2000">
                <a:latin typeface="Courier New" panose="02070309020205020404" pitchFamily="49" charset="0"/>
                <a:ea typeface="ＭＳ Ｐゴシック" panose="020B0600070205080204" pitchFamily="34" charset="-128"/>
              </a:rPr>
              <a:t>) {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en-US" altLang="en-US" sz="2000">
                <a:latin typeface="Courier New" panose="02070309020205020404" pitchFamily="49" charset="0"/>
                <a:ea typeface="ＭＳ Ｐゴシック" panose="020B0600070205080204" pitchFamily="34" charset="-128"/>
              </a:rPr>
              <a:t>            max = mid - 1;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en-US" altLang="en-US" sz="2000">
                <a:latin typeface="Courier New" panose="02070309020205020404" pitchFamily="49" charset="0"/>
                <a:ea typeface="ＭＳ Ｐゴシック" panose="020B0600070205080204" pitchFamily="34" charset="-128"/>
              </a:rPr>
              <a:t>        } else {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en-US" altLang="en-US" sz="2000">
                <a:latin typeface="Courier New" panose="02070309020205020404" pitchFamily="49" charset="0"/>
                <a:ea typeface="ＭＳ Ｐゴシック" panose="020B0600070205080204" pitchFamily="34" charset="-128"/>
              </a:rPr>
              <a:t>            return mid;   </a:t>
            </a:r>
            <a:r>
              <a:rPr lang="en-US" altLang="en-US" sz="2000" b="1">
                <a:solidFill>
                  <a:srgbClr val="008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// target found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en-US" altLang="en-US" sz="2000">
                <a:latin typeface="Courier New" panose="02070309020205020404" pitchFamily="49" charset="0"/>
                <a:ea typeface="ＭＳ Ｐゴシック" panose="020B0600070205080204" pitchFamily="34" charset="-128"/>
              </a:rPr>
              <a:t>        }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en-US" altLang="en-US" sz="2000">
                <a:latin typeface="Courier New" panose="02070309020205020404" pitchFamily="49" charset="0"/>
                <a:ea typeface="ＭＳ Ｐゴシック" panose="020B0600070205080204" pitchFamily="34" charset="-128"/>
              </a:rPr>
              <a:t>    }</a:t>
            </a:r>
          </a:p>
          <a:p>
            <a:pPr>
              <a:lnSpc>
                <a:spcPct val="70000"/>
              </a:lnSpc>
              <a:buFontTx/>
              <a:buNone/>
            </a:pPr>
            <a:endParaRPr lang="en-US" altLang="en-US" sz="2000">
              <a:latin typeface="Courier New" panose="02070309020205020404" pitchFamily="49" charset="0"/>
              <a:ea typeface="ＭＳ Ｐゴシック" panose="020B0600070205080204" pitchFamily="34" charset="-128"/>
            </a:endParaRPr>
          </a:p>
          <a:p>
            <a:pPr>
              <a:lnSpc>
                <a:spcPct val="70000"/>
              </a:lnSpc>
              <a:buFontTx/>
              <a:buNone/>
            </a:pPr>
            <a:r>
              <a:rPr lang="en-US" altLang="en-US" sz="2000">
                <a:latin typeface="Courier New" panose="02070309020205020404" pitchFamily="49" charset="0"/>
                <a:ea typeface="ＭＳ Ｐゴシック" panose="020B0600070205080204" pitchFamily="34" charset="-128"/>
              </a:rPr>
              <a:t>    return -(min + 1);    </a:t>
            </a:r>
            <a:r>
              <a:rPr lang="en-US" altLang="en-US" sz="2000" b="1">
                <a:solidFill>
                  <a:srgbClr val="008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// target not found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en-US" altLang="en-US" sz="2000">
                <a:latin typeface="Courier New" panose="02070309020205020404" pitchFamily="49" charset="0"/>
                <a:ea typeface="ＭＳ Ｐゴシック" panose="020B0600070205080204" pitchFamily="34" charset="-128"/>
              </a:rPr>
              <a:t>}</a:t>
            </a:r>
          </a:p>
        </p:txBody>
      </p:sp>
    </p:spTree>
  </p:cSld>
  <p:clrMapOvr>
    <a:masterClrMapping/>
  </p:clrMapOvr>
  <p:transition spd="slow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Rectangle 2">
            <a:extLst>
              <a:ext uri="{FF2B5EF4-FFF2-40B4-BE49-F238E27FC236}">
                <a16:creationId xmlns:a16="http://schemas.microsoft.com/office/drawing/2014/main" id="{676A3F47-205D-D241-80F4-494D2309E62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compareTo</a:t>
            </a:r>
            <a:r>
              <a:rPr lang="en-US" altLang="en-US">
                <a:ea typeface="ＭＳ Ｐゴシック" panose="020B0600070205080204" pitchFamily="34" charset="-128"/>
              </a:rPr>
              <a:t> and collections</a:t>
            </a:r>
          </a:p>
        </p:txBody>
      </p:sp>
      <p:sp>
        <p:nvSpPr>
          <p:cNvPr id="10242" name="Rectangle 3">
            <a:extLst>
              <a:ext uri="{FF2B5EF4-FFF2-40B4-BE49-F238E27FC236}">
                <a16:creationId xmlns:a16="http://schemas.microsoft.com/office/drawing/2014/main" id="{FDBB9CA8-87E6-8847-BA94-1D52987977B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You can use an array or list of strings with Java's included binary search method because it calls 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compareTo</a:t>
            </a:r>
            <a:r>
              <a:rPr lang="en-US" altLang="en-US">
                <a:ea typeface="ＭＳ Ｐゴシック" panose="020B0600070205080204" pitchFamily="34" charset="-128"/>
              </a:rPr>
              <a:t> internally.</a:t>
            </a:r>
          </a:p>
          <a:p>
            <a:pPr lvl="1">
              <a:buFontTx/>
              <a:buNone/>
            </a:pPr>
            <a:endParaRPr lang="en-US" altLang="en-US" sz="800">
              <a:ea typeface="ＭＳ Ｐゴシック" panose="020B0600070205080204" pitchFamily="34" charset="-128"/>
            </a:endParaRPr>
          </a:p>
          <a:p>
            <a:pPr lvl="1">
              <a:buFontTx/>
              <a:buNone/>
            </a:pPr>
            <a:endParaRPr lang="en-US" altLang="en-US" sz="800">
              <a:ea typeface="ＭＳ Ｐゴシック" panose="020B0600070205080204" pitchFamily="34" charset="-128"/>
            </a:endParaRPr>
          </a:p>
          <a:p>
            <a:pPr lvl="1">
              <a:lnSpc>
                <a:spcPct val="8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String[] a = {"al", "bob", "cari", "dan", "mike"};</a:t>
            </a:r>
          </a:p>
          <a:p>
            <a:pPr lvl="1">
              <a:lnSpc>
                <a:spcPct val="8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int index = </a:t>
            </a:r>
            <a:r>
              <a:rPr lang="en-US" altLang="en-US" b="1">
                <a:latin typeface="Courier New" panose="02070309020205020404" pitchFamily="49" charset="0"/>
                <a:ea typeface="ＭＳ Ｐゴシック" panose="020B0600070205080204" pitchFamily="34" charset="-128"/>
              </a:rPr>
              <a:t>Arrays.binarySearch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(a, "dan");  </a:t>
            </a:r>
            <a:r>
              <a:rPr lang="en-US" altLang="en-US" b="1">
                <a:solidFill>
                  <a:srgbClr val="008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// 3</a:t>
            </a:r>
          </a:p>
          <a:p>
            <a:pPr lvl="1">
              <a:lnSpc>
                <a:spcPct val="80000"/>
              </a:lnSpc>
              <a:buFontTx/>
              <a:buNone/>
            </a:pPr>
            <a:endParaRPr lang="en-US" altLang="en-US">
              <a:latin typeface="Courier New" panose="02070309020205020404" pitchFamily="49" charset="0"/>
              <a:ea typeface="ＭＳ Ｐゴシック" panose="020B0600070205080204" pitchFamily="34" charset="-128"/>
            </a:endParaRPr>
          </a:p>
          <a:p>
            <a:pPr lvl="1">
              <a:lnSpc>
                <a:spcPct val="80000"/>
              </a:lnSpc>
              <a:buFontTx/>
              <a:buNone/>
            </a:pPr>
            <a:endParaRPr lang="en-US" altLang="en-US">
              <a:latin typeface="Courier New" panose="02070309020205020404" pitchFamily="49" charset="0"/>
              <a:ea typeface="ＭＳ Ｐゴシック" panose="020B0600070205080204" pitchFamily="34" charset="-128"/>
            </a:endParaRPr>
          </a:p>
          <a:p>
            <a:r>
              <a:rPr lang="en-US" altLang="en-US">
                <a:ea typeface="ＭＳ Ｐゴシック" panose="020B0600070205080204" pitchFamily="34" charset="-128"/>
              </a:rPr>
              <a:t>Java's 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TreeSet</a:t>
            </a:r>
            <a:r>
              <a:rPr lang="en-US" altLang="en-US">
                <a:ea typeface="ＭＳ Ｐゴシック" panose="020B0600070205080204" pitchFamily="34" charset="-128"/>
              </a:rPr>
              <a:t>/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Map</a:t>
            </a:r>
            <a:r>
              <a:rPr lang="en-US" altLang="en-US">
                <a:ea typeface="ＭＳ Ｐゴシック" panose="020B0600070205080204" pitchFamily="34" charset="-128"/>
              </a:rPr>
              <a:t> use 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compareTo</a:t>
            </a:r>
            <a:r>
              <a:rPr lang="en-US" altLang="en-US">
                <a:ea typeface="ＭＳ Ｐゴシック" panose="020B0600070205080204" pitchFamily="34" charset="-128"/>
              </a:rPr>
              <a:t> internally for ordering.</a:t>
            </a:r>
          </a:p>
          <a:p>
            <a:pPr lvl="1">
              <a:lnSpc>
                <a:spcPct val="80000"/>
              </a:lnSpc>
              <a:buFontTx/>
              <a:buNone/>
            </a:pPr>
            <a:endParaRPr lang="en-US" altLang="en-US" sz="800">
              <a:latin typeface="Courier New" panose="02070309020205020404" pitchFamily="49" charset="0"/>
              <a:ea typeface="ＭＳ Ｐゴシック" panose="020B0600070205080204" pitchFamily="34" charset="-128"/>
            </a:endParaRPr>
          </a:p>
          <a:p>
            <a:pPr lvl="1">
              <a:lnSpc>
                <a:spcPct val="8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Set&lt;String&gt; set = </a:t>
            </a:r>
            <a:r>
              <a:rPr lang="en-US" altLang="en-US" b="1">
                <a:latin typeface="Courier New" panose="02070309020205020404" pitchFamily="49" charset="0"/>
                <a:ea typeface="ＭＳ Ｐゴシック" panose="020B0600070205080204" pitchFamily="34" charset="-128"/>
              </a:rPr>
              <a:t>new TreeSet&lt;String&gt;()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;</a:t>
            </a:r>
          </a:p>
          <a:p>
            <a:pPr lvl="1">
              <a:lnSpc>
                <a:spcPct val="8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for (String s : a) {</a:t>
            </a:r>
          </a:p>
          <a:p>
            <a:pPr lvl="1">
              <a:lnSpc>
                <a:spcPct val="8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    set.add(s);</a:t>
            </a:r>
          </a:p>
          <a:p>
            <a:pPr lvl="1">
              <a:lnSpc>
                <a:spcPct val="8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}</a:t>
            </a:r>
          </a:p>
          <a:p>
            <a:pPr lvl="1">
              <a:lnSpc>
                <a:spcPct val="8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System.out.println(s);</a:t>
            </a:r>
          </a:p>
          <a:p>
            <a:pPr lvl="1">
              <a:lnSpc>
                <a:spcPct val="80000"/>
              </a:lnSpc>
              <a:buFontTx/>
              <a:buNone/>
            </a:pPr>
            <a:r>
              <a:rPr lang="en-US" altLang="en-US" b="1">
                <a:solidFill>
                  <a:srgbClr val="008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// [al, bob, cari, dan, mike]</a:t>
            </a:r>
          </a:p>
        </p:txBody>
      </p:sp>
    </p:spTree>
  </p:cSld>
  <p:clrMapOvr>
    <a:masterClrMapping/>
  </p:clrMapOvr>
  <p:transition spd="slow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Rectangle 2">
            <a:extLst>
              <a:ext uri="{FF2B5EF4-FFF2-40B4-BE49-F238E27FC236}">
                <a16:creationId xmlns:a16="http://schemas.microsoft.com/office/drawing/2014/main" id="{98243238-3ADF-834F-B43D-79BCAC9B136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Ordering our own types</a:t>
            </a:r>
          </a:p>
        </p:txBody>
      </p:sp>
      <p:sp>
        <p:nvSpPr>
          <p:cNvPr id="11266" name="Rectangle 3">
            <a:extLst>
              <a:ext uri="{FF2B5EF4-FFF2-40B4-BE49-F238E27FC236}">
                <a16:creationId xmlns:a16="http://schemas.microsoft.com/office/drawing/2014/main" id="{434A3F0A-5A8B-854C-9587-B279BCB21F8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We cannot binary search or make a 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TreeSet</a:t>
            </a:r>
            <a:r>
              <a:rPr lang="en-US" altLang="en-US">
                <a:ea typeface="ＭＳ Ｐゴシック" panose="020B0600070205080204" pitchFamily="34" charset="-128"/>
              </a:rPr>
              <a:t>/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Map</a:t>
            </a:r>
            <a:r>
              <a:rPr lang="en-US" altLang="en-US">
                <a:ea typeface="ＭＳ Ｐゴシック" panose="020B0600070205080204" pitchFamily="34" charset="-128"/>
              </a:rPr>
              <a:t> of arbitrary types, because Java doesn't know how to order the elements.</a:t>
            </a:r>
          </a:p>
          <a:p>
            <a:pPr lvl="1"/>
            <a:endParaRPr lang="en-US" altLang="en-US" sz="800">
              <a:ea typeface="ＭＳ Ｐゴシック" panose="020B0600070205080204" pitchFamily="34" charset="-128"/>
            </a:endParaRP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The program compiles but crashes when we run it.</a:t>
            </a:r>
          </a:p>
          <a:p>
            <a:pPr lvl="1">
              <a:buFontTx/>
              <a:buNone/>
            </a:pPr>
            <a:endParaRPr lang="en-US" altLang="en-US">
              <a:ea typeface="ＭＳ Ｐゴシック" panose="020B0600070205080204" pitchFamily="34" charset="-128"/>
            </a:endParaRPr>
          </a:p>
          <a:p>
            <a:pPr lvl="1">
              <a:buFontTx/>
              <a:buNone/>
            </a:pPr>
            <a:endParaRPr lang="en-US" altLang="en-US">
              <a:ea typeface="ＭＳ Ｐゴシック" panose="020B0600070205080204" pitchFamily="34" charset="-128"/>
            </a:endParaRPr>
          </a:p>
          <a:p>
            <a:pPr lvl="1">
              <a:lnSpc>
                <a:spcPct val="8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Set&lt;HtmlTag&gt; tags = </a:t>
            </a:r>
            <a:r>
              <a:rPr lang="en-US" altLang="en-US" b="1">
                <a:solidFill>
                  <a:srgbClr val="800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new TreeSet&lt;HtmlTag&gt;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();</a:t>
            </a:r>
          </a:p>
          <a:p>
            <a:pPr lvl="1">
              <a:lnSpc>
                <a:spcPct val="8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tags.add(new HtmlTag("body", true));</a:t>
            </a:r>
          </a:p>
          <a:p>
            <a:pPr lvl="1">
              <a:lnSpc>
                <a:spcPct val="8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tags.add(new HtmlTag("b", false));</a:t>
            </a:r>
          </a:p>
          <a:p>
            <a:pPr lvl="1">
              <a:lnSpc>
                <a:spcPct val="80000"/>
              </a:lnSpc>
              <a:buFontTx/>
              <a:buNone/>
            </a:pPr>
            <a:r>
              <a:rPr lang="en-US" altLang="en-US">
                <a:ea typeface="ＭＳ Ｐゴシック" panose="020B0600070205080204" pitchFamily="34" charset="-128"/>
              </a:rPr>
              <a:t>...</a:t>
            </a:r>
          </a:p>
          <a:p>
            <a:pPr lvl="1">
              <a:lnSpc>
                <a:spcPct val="80000"/>
              </a:lnSpc>
              <a:buFontTx/>
              <a:buNone/>
            </a:pPr>
            <a:endParaRPr lang="en-US" altLang="en-US">
              <a:ea typeface="ＭＳ Ｐゴシック" panose="020B0600070205080204" pitchFamily="34" charset="-128"/>
            </a:endParaRPr>
          </a:p>
          <a:p>
            <a:pPr lvl="1">
              <a:lnSpc>
                <a:spcPct val="80000"/>
              </a:lnSpc>
              <a:buFontTx/>
              <a:buNone/>
            </a:pPr>
            <a:r>
              <a:rPr lang="en-US" altLang="en-US" b="1">
                <a:solidFill>
                  <a:srgbClr val="800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Exception in thread "main" java.lang.ClassCastException</a:t>
            </a:r>
          </a:p>
          <a:p>
            <a:pPr lvl="1">
              <a:lnSpc>
                <a:spcPct val="80000"/>
              </a:lnSpc>
              <a:buFontTx/>
              <a:buNone/>
            </a:pPr>
            <a:r>
              <a:rPr lang="en-US" altLang="en-US" b="1">
                <a:solidFill>
                  <a:srgbClr val="800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        at java.util.TreeSet.add(TreeSet.java:238)</a:t>
            </a:r>
          </a:p>
        </p:txBody>
      </p:sp>
    </p:spTree>
  </p:cSld>
  <p:clrMapOvr>
    <a:masterClrMapping/>
  </p:clrMapOvr>
  <p:transition spd="slow"/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se143-13wi">
  <a:themeElements>
    <a:clrScheme name="Custom 1">
      <a:dk1>
        <a:sysClr val="windowText" lastClr="000000"/>
      </a:dk1>
      <a:lt1>
        <a:sysClr val="window" lastClr="FFFFFF"/>
      </a:lt1>
      <a:dk2>
        <a:srgbClr val="242852"/>
      </a:dk2>
      <a:lt2>
        <a:srgbClr val="6C7E9C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cse143-13wi.thmx</Template>
  <TotalTime>1612</TotalTime>
  <Words>2157</Words>
  <Application>Microsoft Office PowerPoint</Application>
  <PresentationFormat>On-screen Show (4:3)</PresentationFormat>
  <Paragraphs>266</Paragraphs>
  <Slides>19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6" baseType="lpstr">
      <vt:lpstr>Calibri</vt:lpstr>
      <vt:lpstr>Courier New</vt:lpstr>
      <vt:lpstr>Tahoma</vt:lpstr>
      <vt:lpstr>Verdana</vt:lpstr>
      <vt:lpstr>Wingdings</vt:lpstr>
      <vt:lpstr>Wingdings 2</vt:lpstr>
      <vt:lpstr>cse143-13wi</vt:lpstr>
      <vt:lpstr>The Comparable Interface</vt:lpstr>
      <vt:lpstr>PowerPoint Presentation</vt:lpstr>
      <vt:lpstr>Binary search and objects</vt:lpstr>
      <vt:lpstr>Collections class</vt:lpstr>
      <vt:lpstr>The compareTo method (10.2)</vt:lpstr>
      <vt:lpstr>Using compareTo</vt:lpstr>
      <vt:lpstr>Binary search w/ strings</vt:lpstr>
      <vt:lpstr>compareTo and collections</vt:lpstr>
      <vt:lpstr>Ordering our own types</vt:lpstr>
      <vt:lpstr>Comparable (10.2)</vt:lpstr>
      <vt:lpstr>PowerPoint Presentation</vt:lpstr>
      <vt:lpstr>Interfaces (9.5)</vt:lpstr>
      <vt:lpstr>    pollev.com/cse143</vt:lpstr>
      <vt:lpstr>Comparable template</vt:lpstr>
      <vt:lpstr>Comparable example</vt:lpstr>
      <vt:lpstr>compareTo tricks</vt:lpstr>
      <vt:lpstr>compareTo tricks 2</vt:lpstr>
      <vt:lpstr>Exercises</vt:lpstr>
      <vt:lpstr>Exercise solution</vt:lpstr>
    </vt:vector>
  </TitlesOfParts>
  <Company>University of Washington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Building Java Programs</dc:title>
  <dc:creator>Helene Martin</dc:creator>
  <cp:lastModifiedBy>Brett Wortzman</cp:lastModifiedBy>
  <cp:revision>38</cp:revision>
  <cp:lastPrinted>2019-03-01T23:43:55Z</cp:lastPrinted>
  <dcterms:created xsi:type="dcterms:W3CDTF">2013-02-06T18:35:17Z</dcterms:created>
  <dcterms:modified xsi:type="dcterms:W3CDTF">2021-02-23T05:52:14Z</dcterms:modified>
</cp:coreProperties>
</file>