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2" r:id="rId3"/>
    <p:sldId id="308" r:id="rId4"/>
    <p:sldId id="280" r:id="rId5"/>
    <p:sldId id="259" r:id="rId6"/>
    <p:sldId id="284" r:id="rId7"/>
    <p:sldId id="286" r:id="rId8"/>
    <p:sldId id="271" r:id="rId9"/>
    <p:sldId id="270" r:id="rId10"/>
    <p:sldId id="272" r:id="rId11"/>
    <p:sldId id="273" r:id="rId12"/>
    <p:sldId id="274" r:id="rId13"/>
    <p:sldId id="277" r:id="rId14"/>
    <p:sldId id="311" r:id="rId15"/>
    <p:sldId id="309" r:id="rId16"/>
    <p:sldId id="310" r:id="rId17"/>
    <p:sldId id="294" r:id="rId18"/>
    <p:sldId id="295" r:id="rId19"/>
    <p:sldId id="296" r:id="rId20"/>
    <p:sldId id="297" r:id="rId21"/>
    <p:sldId id="298" r:id="rId22"/>
    <p:sldId id="307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704"/>
  </p:normalViewPr>
  <p:slideViewPr>
    <p:cSldViewPr snapToGrid="0" snapToObjects="1">
      <p:cViewPr varScale="1">
        <p:scale>
          <a:sx n="117" d="100"/>
          <a:sy n="117" d="100"/>
        </p:scale>
        <p:origin x="1421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A6F1E-E1BB-104E-84EA-3CED2E7EFE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D4AB94-30E2-294F-AB81-7B875DEB0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515F4B93-8E3B-9B46-834C-8FFC87F46369}" type="datetimeFigureOut">
              <a:rPr lang="en-US"/>
              <a:pPr>
                <a:defRPr/>
              </a:pPr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64CA7-34B7-A140-8923-07E090CC87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CC1E8-77E7-7542-B18C-4E735BB182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44F91E2E-254C-1641-B01B-0617698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7T22:59:11.7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4401 11951 23 0,'-21'13'11'0,"12"1"-9"16,9-12 12-16,3 6-14 15,3 0 0-15,3 5 1 16,0 3 0-16,0 8-1 0,0 3 0 15,0 7 1 1,3 0 0-16,6 3 1 0,8 6 0 16,1 2 0-16,9-6 0 15,6 4 0-15,8 2 1 16,7 0-1-16,-10 2 0 16,1 1-1-16,6-3 1 15,5 0-2-15,4 0 1 16,11 0-1-16,0-11 0 15,-5 3 0-15,2 3 1 16,7 0 0-16,14-1 1 16,-6 1 0-16,-2 5 0 15,5 0 0-15,3-5 0 0,9-1-1 16,-2 1 1-16,2 0-2 16,9-3 1-16,6-8-1 15,0-5 0-15,6 5 0 16,6-5 0-16,6-1 0 15,-6-4 0-15,3-1 0 16,15-4 0-16,-15-4 0 16,6-2 1-16,6-5-1 15,-6-3 1-15,3-3-1 16,5-5 1-16,-2-2-1 16,-3-1 1-16,9-2-1 15,-9-6 0-15,-3-2 0 16,6-3 0-16,3-2 1 15,-18 0 0-15,9-6-1 16,5-3 1-16,-8-4 0 16,-3 2 1-16,0-8-2 0,-3-3 0 15,-12 8 0-15,-3-2 0 16,-2-6 0-16,-4 6 1 16,0 0-1-16,-9-3 0 15,-9 2 0-15,-2 4 1 16,-10 4-1-16,-2 1 1 15,-1 2-1-15,-6-2 0 16,-8-1 0-16,-6 9 0 16,-13 2 0-16,-5-2 0 15,-3-1 0-15,-4 3 1 0,-5 1-1 16,-3 1 0-16,-3 4 0 16,-3 2 1-16,3 0-1 15,-6 8 0-15,-3-2 0 16,-1-1 0-16,-2 0 0 15,0-2 1-15,-3 3-1 16,0 2 1-16,-3 2-1 16,0 4 1-16,0-1-1 15,-3 3 0-15,3 0 0 16,0 0 0-16,0 0 0 16,0 0 0-16,0 0 0 15,6-3 0-15,3 1 0 16,0 2 0-16,0 0 0 15,-3 0 0-15,3-3 0 16,-3 6 1-16,0-1-1 16,0-2 0-16,0-2 0 0,-3 2 1 15,0 0-1-15,-3 0 1 16,3-3-3-16,-3 3 1 16,3-2-4-16,-3-4 0 15,3 1-5-15,-3-3 0 16,0 0-4-16,3-5 0 15</inkml:trace>
  <inkml:trace contextRef="#ctx0" brushRef="#br0" timeOffset="448.71">11316 12218 27 0,'-12'8'13'0,"21"-10"-12"15,-3 2 20-15,3-3-19 16,2-5 1-16,1 0-1 0,3-5 1 16,6-3-4-16,9 0 0 15,6-2 2-15,-1 2 1 16,4 3-1-16,0 5 1 16,-1 5 1-16,-5 6 0 15,-6 7 1-15,-6 11 1 16,-6 6 0-16,-6 2 0 15,-3 5-1-15,-4 1 0 16,-2-1-1-16,0-10 0 16,3-3-5-16,0-8 0 15,0 1-8-15,3-6 1 0,0-14-5 16,3-7 0-16</inkml:trace>
  <inkml:trace contextRef="#ctx0" brushRef="#br0" timeOffset="3767.663">13539 12216 16 0,'6'0'8'0,"3"5"-8"0,-3 0 13 16,0 1-11-16,3 7 1 16,6 8 2-16,6 11 0 15,-1 0-5-15,10 5 0 16,15 5 4-16,8-2 0 16,22-3-1-16,2-6 1 15,15 1-1-15,13-5 1 16,17-14-1-16,0 0 0 15,15-2-1-15,9-14 1 0,-7-2-1 16,10-8 0-16,3-3-1 16,-9-16 1-16,6 0-2 15,3-2 1-15,-19-3-1 16,4-6 1-16,-9 6-1 16,-3-5 1-16,-17 2-1 15,-22 3 0-15,-12 6 0 16,-11-1 1-16,-13 3-1 15,-8 2 1-15,-9 3 0 16,-3 1 1-16,-13 1-1 16,-2-1 1-16,-6 7-1 15,-6 3 1-15,-3-1-1 16,-6 4 1-16,0 4-2 16,0 1 1-16,0 2-3 15,0-2 1-15,1 5-3 16,2 0 0-16,0 3-4 15,0-1 1-15,3 1-7 16,3-8 1-16</inkml:trace>
  <inkml:trace contextRef="#ctx0" brushRef="#br0" timeOffset="4353.996">16266 11988 25 0,'-27'14'12'0,"12"-4"-5"0,15-10 15 15,0 0-19-15,9-3 0 16,9-4 0-16,12-1 1 16,11-6-6-16,-5 9 1 15,6-3 3-15,5 3 0 16,4 2-1-16,2-2 0 16,-5 0 1-16,-6 15 0 15,-4 9 1-15,-5 5 1 16,-9 5 1-16,-12 5 0 15,-9 0-1-15,-6-2 1 16,-6 0-2-16,-3 0 1 16,0-3-2-16,-3-5 0 15,0-6-2-15,0-5 0 0,4-7-5 16,-1-6 0-16,3-8-7 16,3 0 1-16,6-11-5 15,3-7 1-15</inkml:trace>
  <inkml:trace contextRef="#ctx0" brushRef="#br0" timeOffset="5347.683">16983 10663 16 0,'-6'-3'8'0,"18"-18"-11"0,-6 16 6 0,0-3-4 16,0 0 1-16,0-6 3 15,-3 1 0-15,-3 3-1 16,-3-1 0-16,0-2 1 15,-3-3 1-15,0-5 1 16,0-3 0-16,0 0-1 16,0 0 1-16,-9-5-2 15,-6-2 0-15,-8-4-1 16,-7 1 1-16,-3-3-1 16,-11-11 1-16,-4 11-2 15,-3-5 0-15,4-6 0 16,-16 0 0-16,-8-10-1 15,-6 0 1-15,-4 0-1 16,-17-6 1-16,-15 3-1 0,-6 1 1 16,-15-4-1-16,-18 6 0 15,-5-8 0-15,-16 5 0 16,-5 3-1-16,-19-6 1 16,-2 1 0-16,-13 5 0 15,-2 5 0-15,-15 8 0 16,-3 0 0-16,-18 2 1 15,-3 4 0-15,0 12 0 16,-9 3 0-16,-3 14 1 16,-11 4 1-16,2 14 1 15,0 6-1-15,-12 4 0 0,9 14 0 16,-2 5 0-16,8 11-1 16,15 7 1-16,-6 6-2 15,24 5 1-15,-3 8-1 16,18-5 1-16,20 0-1 15,13 2 1-15,23-2-1 16,24 2 1-16,10-4-1 16,22 4 1-16,16-13-1 15,15 3 0-15,14-3-1 16,16-2 1-16,11-9-1 16,10-4 0-16,8-11-1 15,9 2 1-15,6-8-1 16,6 1 0-16,3-6 1 15,3-8 0-15,6 3-1 16,0-5 1-16,0-3 0 16,0-3 0-16,-3-2-2 0,0-1 1 15,-3 4-4-15,0-6 1 16,0 0-5-16,0 0 0 16,-3-3-7-16,0 6 1 15</inkml:trace>
  <inkml:trace contextRef="#ctx0" brushRef="#br0" timeOffset="6066.554">7714 10131 25 0,'3'-11'12'0,"9"1"-6"0,-6 10 14 15,3 2-16-15,0 6 0 16,3 6 2-16,0 7 1 16,-1 3-8-16,1 10 0 15,0 0 6-15,-3 3 1 0,0 3-2 16,0 0 1-16,0-3-2 16,0-5 1-16,-3-9-1 15,0-4 0-15,0-1-2 16,0-7 1-16,0 2-1 15,-3-5 0-15,3 3-1 16,0-9 0-16,-1 1 0 16,4 0 1-16,3-9 0 15,6-10 0-15,3-5 0 16,6-5 1-16,3-6-1 16,-1-2 1-16,-5-1-1 15,0 1 0-15,0 5 0 16,0 0 0-16,-4 2-1 15,1 9 1-15,-3 5-1 16,0 2 0-16,0 3-4 16,-3 5 1-16,0 1-8 15,-3 2 0-15,-4 5-6 0,-2-2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7T22:59:21.2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1255 2492 21 0,'0'-29'10'0,"15"-10"-3"0,-6 33 10 15,0-4-13-15,0-6 0 16,-1 3 3-16,7-1 0 16,-6 6-8-16,0 8 1 15,-6 8 7-15,3 6 0 16,-6 7-1-16,-6 13 0 0,3 1-1 15,-12 10 0 1,0 10-1-16,-2 11 1 16,-4 0-3-16,6 3 1 0,0-16-2 15,3-5 1-15,6 2-1 16,6-10 0-16,0-6-1 16,0-7 1-16,9-9 1 15,6-15 0-15,9-3 1 16,3-3 0-16,-1 3-1 15,7 0 1-15,9-8 0 16,-1 3 0-16,1-3-2 16,-9 3 0-16,3 10-1 15,-1-2 0-15,4-3 0 16,-6 5 1-16,-4-3-1 16,1 9 1-16,-6-3 0 15,-3 0 0-15,-6 8-1 16,-3-8 0-16,0 5-5 0,-9-10 0 15,3 2-6-15,-12-10 0 16,3-3-9-16,-6-6 0 16</inkml:trace>
  <inkml:trace contextRef="#ctx0" brushRef="#br0" timeOffset="270.4819">1710 2410 40 0,'-3'-2'20'0,"6"-4"-11"0,-3 6 27 0,6 14-33 16,3 9 1-16,0 1 3 15,-3 21 1-15,3 21-8 16,-6 8 0-16,3 3 6 16,3 24 0-16,-6 5-2 15,3 2 1-15,-6-2-3 16,3-21 1-16,3 5-3 15,-3-24 1-15,3-11-4 16,0-10 0-16,3-13-7 16,-1-19 1-16,10-15-10 15,-3-9 0-15</inkml:trace>
  <inkml:trace contextRef="#ctx0" brushRef="#br0" timeOffset="826.714">2288 2810 41 0,'-51'-8'20'0,"1"-21"-6"0,41 18 25 16,0-5-36-16,3-13 0 16,-3-5 1-16,9 10 0 15,3-13-5-15,18-11 0 16,17 3 5-16,16-15 0 15,5 7-2-15,1 10 1 0,-1 12-1 16,1 7 0 0,5 8 0-16,-14 24 1 0,0 10-2 15,-16 19 1-15,-8 6 1 16,-6 18 1-16,-21 29-1 16,-9 7 0-16,-15 1 1 15,-11 0 1-15,2 8-1 16,-6-8 0-16,-3-13 0 15,1-3 1-15,5-16-1 16,9-19 0-16,6-10-2 16,10-7 1-16,2-15-2 15,18-12 0-15,5-6-1 16,13-5 1-16,6-7-1 16,12 1 1-16,5 4-1 15,1 5 0-15,5-3 0 16,4 8 1-16,-7 2-1 15,-5 9 0-15,-6 5 0 16,-7 0 1-16,4-1-1 16,-15-1 1-16,3-4-1 0,-9 3 1 15,-9-5-5-15,-3-8 0 16,-6-5-7-16,-6-5 0 16,-3-6-13-16,-6-13 0 15,-15-6-2-15,-15-12 0 16</inkml:trace>
  <inkml:trace contextRef="#ctx0" brushRef="#br0" timeOffset="1429.8029">5187 2656 33 0,'-24'11'16'0,"42"-14"-1"0,-9 3 16 0,3 0-24 16,6 0 0-16,2 0 4 15,1 0 0-15,0 0-14 16,-3 0 0-16,3 0 9 16,0 0 1-16,3 3-6 15,2-3 0-15,4 0-8 16,3 0 0-16,3-3-11 16,11-13 0-16</inkml:trace>
  <inkml:trace contextRef="#ctx0" brushRef="#br0" timeOffset="1981.808">6184 2347 40 0,'-42'0'20'0,"4"-13"-9"0,32 5 24 16,0 0-33-16,6-5 1 15,6-3 0-15,9 0 0 16,5-8-4-16,13 3 0 16,-3 5 2-16,6-3 1 0,2 11-2 15,4 8 0-15,-6 8 1 16,-3 11 0-16,-13 13 0 16,-8-3 1-16,-12 8 1 15,-6 8 0-15,-6 0 0 16,-2-13 1-16,-1-1 0 15,-3 6 0-15,9-8 0 16,0-7 1-16,6-4-3 16,3-2 1-16,9 3-2 15,12-12 0-15,8 1-1 16,7 0 1-16,15 0-1 16,2 0 0-16,-2 5 0 15,-6 6 0-15,-4 10 1 16,-5 5 1-16,-6 6 0 15,-9 5 0-15,-9-8 2 16,-12 11 0-16,-6 2 0 16,-12 3 1-16,-21-8-1 15,-18 3 0-15,-14 2-1 16,0-10 1-16,-16-6-4 0,-2-2 1 16,0-11-8-16,5-5 1 15,19-8-8-15,2-8 1 16,13-6-12-16,8-4 1 15,3-11-1-15,7-3 1 16</inkml:trace>
  <inkml:trace contextRef="#ctx0" brushRef="#br0" timeOffset="3032.058">1231 3815 22 0,'-3'11'11'0,"3"-16"1"16,0 5 11-16,0-3-20 15,-6 0 1-15,0 3 2 16,3 0 0-16,-15 3-6 15,-5 5 1-15,-13 5 6 16,-12 8 0-16,-5 6-1 16,-13-14 0-16,7 8-1 15,-7 11 1-15,7-8-2 0,-1 5 1 16,9-5-1 0,10-3 0-16,8-11-2 0,6-4 1 15,3-6-2-15,15-11 1 16,1-10-2-16,8 8 0 15,3-11-1-15,5-21 1 16,7-3 0-16,0-10 0 16,-3-19 0-16,-3 6 1 15,-3-6-1-15,0-15 0 16,3-12 0-16,-9 12 0 16,0-14-1-16,-6-5 1 0,3 5-2 15,-3-5 0-15,-9 21-1 16,3-3 1-16,3 11-1 15,-6-2 1-15,-2 4 0 16,2 17 0-16,0 2 1 16,3 5 0-16,-3 17 0 15,6-1 0-15,0 11 0 16,9 13 1-16,9 0-1 16,9-2 0-16,15-1 1 15,14 3 1-15,-5-5 0 16,12-3 0-16,11-2 0 15,-5 7 0-15,14 6 1 16,-6-11 0-16,-11 16-7 16,-12-5 1-16,-4 13-11 15,-5-5 0-15,3 10-2 16,-12 0 1-16</inkml:trace>
  <inkml:trace contextRef="#ctx0" brushRef="#br0" timeOffset="3485.047">4288 3974 47 0,'-30'11'23'0,"54"-22"-25"16,-12-5 45-16,3-5-42 0,6-11 0 16,2-13-1-16,4-2 1 15,6-9-4-15,-3 6 0 16,8-6-10-16,-2-5 0 15,12-13-1-15,-4-2 0 16</inkml:trace>
  <inkml:trace contextRef="#ctx0" brushRef="#br0" timeOffset="4807.28">7604 3537 35 0,'-24'8'17'0,"30"-16"-3"15,-3-5 18-15,6 5-27 0,0-8 1 0,9-10 1 16,-6 0 0-16,5-19-10 16,7 0 1-16,6-6 5 15,0-2 1-15,3 0-9 16,-1 14 1-16,1-6-12 16,3-5 1-16</inkml:trace>
  <inkml:trace contextRef="#ctx0" brushRef="#br0" timeOffset="5119.769">8833 1926 38 0,'-6'-16'19'0,"6"27"-11"0,0-11 22 16,0 13-26-16,3 11 0 16,0 13 3-16,0 11 1 15,3 15-9-15,0 14 0 16,0 7 6-16,-6 4 0 16,0 2-2-16,0 8 0 15,-3-3-2-15,0 0 0 16,0-29-5-16,3-10 1 15,0-11-9-15,0-16 1 0,0-13-6 16,6-11 0-16</inkml:trace>
  <inkml:trace contextRef="#ctx0" brushRef="#br0" timeOffset="5509.532">9193 2146 40 0,'18'-16'20'0,"36"-21"-18"16,-36 29 32-16,14-8-32 15,10-5 0-15,-3-3 0 0,2 3 0 16,7 0-3-16,0 2 0 15,2 6 3-15,-5 8 0 16,-6 2 0-16,-7 16 0 16,-2 14 2-16,-3 10 1 31,-21 74 2-31,-12-21 0 16,-6 10 0-16,-12-10 1 15,0 0-3-15,1-5 1 16,2-22-3-16,0-7 0 0,6-6-8 15,3-18 0-15,3-11-10 16,6-13 1-16,9-8-7 16,9-13 0-16</inkml:trace>
  <inkml:trace contextRef="#ctx0" brushRef="#br0" timeOffset="5750.323">9964 3350 53 0,'-12'8'26'0,"42"-53"-24"16,-24 23 45-16,3-1-43 15,3-20 1-15,3 1-1 16,3-3 1-16,0-8-11 15,2-13 1-15,1-3-7 16,0 0 1-16,-3-10-7 0,-9 10 0 16</inkml:trace>
  <inkml:trace contextRef="#ctx0" brushRef="#br0" timeOffset="6816.086">13149 1995 24 0,'3'-24'12'0,"-3"3"3"16,0 13 13-16,-3-5-24 15,-6 2 0-15,-6 3 3 16,-8 8 1-16,-4 0-9 0,-9 8 0 15,-9 16 7 1,1 5 0-16,5 27-2 16,3 5 0-16,4 2-1 0,8-7 1 15,9-3-1-15,9-11 1 16,9-10-2-16,12-16 0 16,15-11 0-16,8-18 1 15,10-19-3-15,0-5 1 16,-1-14-1-16,1-4 0 15,-12-6-1-15,-1-5 0 16,-8 5-1-16,-3-8 1 16,-3 11 0-16,-6 13 0 15,-4 16 0-15,-5 18 1 0,-3 11 2 16,-6 24 0-16,3 13 3 16,-6 16 0-16,-2 29 1 15,-10 16 1-15,0 16 0 16,0 2 0-16,-3 11-2 15,0 6 1-15,-3-17-4 16,7 8 1-16,5-18-6 16,6-8 1-16,3-21-6 15,9-19 0-15,6-26-6 16,5-24 1-16,7-16-10 16,0-21 0-16,6-8 2 15,3-11 0-15</inkml:trace>
  <inkml:trace contextRef="#ctx0" brushRef="#br0" timeOffset="9758.763">13685 1685 22 0,'-9'-15'11'0,"30"-7"-7"16,-12 14 12-16,9 0-11 16,14-5 1-16,13 3 1 15,12-4 0-15,8-1-9 16,-5 7 0-16,-1 0 6 15,1 2 1-15,-4 12-1 16,-2 2 0-16,-10 15 0 16,-5 9 1-16,-9 21 0 15,-6 26 0-15,-12 14 0 16,-9 26 1-16,-9 8-3 16,-3 11 1-16,0-11-2 0,0-6 1 15,6-7-2 1,6-19 1-16,9-2-2 0,3-11 1 15,3-13-1-15,8-11 1 16,1-13-1-16,-3-5 0 16,-6-8 1-16,-6-6 0 15,-6 6 0-15,-15-11 1 16,-9 3 0-16,-15-1 1 16,-17 1-1-16,-1-5 0 15,-21-1-2-15,-5 4 1 0,-6-1-2 16,2-5 1-16,13-1-5 15,8-1 1-15,7-4-8 16,11-4 1-16,15-12-8 16,12-10 0-16</inkml:trace>
  <inkml:trace contextRef="#ctx0" brushRef="#br0" timeOffset="10779.8349">1308 7260 22 0,'6'3'11'0,"0"-27"-5"15,-3 21 12-15,3 3-13 16,3 6 1-16,0-1 3 15,0 19 0-15,6 13-11 16,3 16 1-16,-6 13 7 16,9 0 0-16,5 21-3 15,-2 14 1-15,3-3-2 16,-9 0 1-16,6-19-1 16,-9 6 0-16,2-3-1 15,-8-3 1-15,3-13-1 16,0-2 1-16,-9-6-2 0,3-5 0 15,-6-8-3-15,-6-3 0 16,3-13-3-16,3-10 0 16,-6-11-5-16,6-14 0 15,0-12-3-15,0-14 0 16</inkml:trace>
  <inkml:trace contextRef="#ctx0" brushRef="#br0" timeOffset="11709.3709">1669 6929 24 0,'0'14'12'0,"50"-28"-5"16,-26 9 17-16,24-3-20 16,23-8 0-16,18-7 3 15,33 4 1-15,24-10-10 0,36-8 1 16,14-5 6-16,19 10 0 15,-4 8-2-15,3 5 0 16,-11 4-2-16,-7 7 1 16,10 2-1-16,-31 4 0 15,-2-1-3-15,-13 3 0 16,-26 5-2-16,-17 1 1 16,-10 2-2-16,-21 0 1 15,-15-1-1-15,-14-1 1 16,-15-1 3-16,-10-2 0 15,-11-1 1-15,-9 1 0 16,-6-3 1-16,-6-3 1 0,0 1-1 16,-9 2 1-16,3 0-2 15,0 8 0-15,0 10 1 16,0 6 0-16,3 24 0 16,-3 18 1-16,0 21 1 15,3 8 0-15,3 8 1 16,-5 3 0-16,5 5-1 15,5-13 0-15,4 3-1 16,-6-6 0-16,3-8-2 16,0 1 0-16,-3-6-1 15,0-21 1-15,-3-1 0 16,0-1 0-16,-3-12 0 16,-3-4 1-16,-3-6 0 15,-3-8 0-15,-2 0 1 16,-4-8 1-16,-12 0-1 15,-15 0 0-15,-8 1 0 0,-19-1 1 16,-5 0-1-16,-24-5 0 16,-18 2 0-16,-6 3 0 15,-27 9 0-15,-9-1 1 16,-14 5-2-16,-25-8 1 16,1-4-1-16,-7-4 0 15,13-7-1-15,-1-1 1 16,19 1-2-16,17 5 1 15,15-8-1-15,24 5 1 16,21 6-2-16,14-4 1 16,22 1-1-16,11-5 0 15,22-19-4 1,8-5 1-16,12 2-4 16,3 3 0-16,12-2-4 15,3-6 0-15,3-5-3 16,8-3 1-16</inkml:trace>
  <inkml:trace contextRef="#ctx0" brushRef="#br0" timeOffset="12386.214">2020 7488 29 0,'0'-14'14'0,"-6"9"-9"16,6 3 23-16,-3 7-26 15,3 3 0-15,0 8 2 16,-6 0 0-16,6 2-5 16,-3 8 1-16,3 6 4 15,0 0 0-15,0-11-1 16,0 6 1-16,0-6-1 16,0 3 1-16,9-3-1 15,0-3 1-15,-3 1-2 16,3-9 1-16,3 1 0 15,3-3 0-15,-4-3 0 0,4-2 0 16,0-1 0-16,9-2 1 16,-3 0-2-16,9 0 1 15,-4 0-1-15,7 0 1 16,-6-2-2-16,0-1 0 16,2 1-1-16,-2 2 1 15,0 0-1-15,-3 0 1 16,0 2-4-16,-6 1 0 15,-10-1-5-15,-2-2 1 16,3-5-6-16,-9 0 0 16,-9-3-6-16,3-5 0 15</inkml:trace>
  <inkml:trace contextRef="#ctx0" brushRef="#br0" timeOffset="12640.695">2383 7342 30 0,'-12'3'15'0,"12"-6"-4"16,0 8 20-16,3 6-26 16,3 5 0-16,-6 8 4 15,3 10 1-15,3 11-12 16,3 13 1-16,6-5 9 16,-6 8 0-16,0 13-3 15,-6 0 0-15,3 0-2 16,2 0 0-16,-2-21-3 15,3-8 0-15,-6-8-6 0,6-10 1 16,0-6-7 0,0-2 0-16,0-12-7 0,3-22 1 15</inkml:trace>
  <inkml:trace contextRef="#ctx0" brushRef="#br0" timeOffset="13151.934">2627 7713 37 0,'-12'2'18'0,"15"-39"-13"0,3 21 27 0,3-5-28 15,6 3 1-15,12-9 2 16,-1 1 0-16,10-1-9 16,6-2 0-16,5 3 6 15,-2 7 1-15,-6 11-2 16,-3 8 0-16,2 13 0 15,-11 6 1-15,-3 10 0 16,-6 11 0-16,-9-8 0 16,-9 10 1-16,0 8-1 15,-9 8 0-15,-9 8-1 16,-6-10 0-16,-3 0-1 16,-5-3 1-16,5-6-2 15,6-7 0-15,3-8 0 16,3-6 1-16,6-7-2 15,6-4 0-15,3-4 1 0,9-3 0 16,15-5 1-16,3-1 0 16,6-2 0-16,2 0 0 15,7-2 1-15,6-1 0 16,2 0-1-16,1 1 1 16,-1-1-2-16,-5 3 1 15,-6 0-2-15,-4 3 1 16,-2-1-3-16,-6 1 0 15,-3 0-4-15,-9-3 1 16,-3 0-6-16,-4-6 0 16,-2-2-8-16,-6-5 1 15,0-5-5-15,-6-6 1 16</inkml:trace>
  <inkml:trace contextRef="#ctx0" brushRef="#br0" timeOffset="13528.349">3535 6792 40 0,'-9'2'20'0,"15"1"-16"16,-6 0 30-16,0-3-29 15,6 10 0-15,3 12 4 16,0 17 0-16,3 17-9 0,6 18 1 16,2 5 7-16,1 22 1 15,0 13-3-15,0-6 0 16,-3 16-1-16,-3-10 0 16,-1 0-2-16,-5-6 0 15,0-28-1-15,0-3 0 16,6-14-1-16,-12-10 1 15,3-11-3-15,-6-10 0 16,0-11-5-16,-6-10 1 16,3-14-7-16,-6-2 1 15,-3-19-11-15,-6-13 0 16</inkml:trace>
  <inkml:trace contextRef="#ctx0" brushRef="#br0" timeOffset="16035.223">7756 6601 28 0,'-3'-18'14'0,"6"5"-2"0,-3 15 12 0,3 6-20 15,0 3 0-15,0 13 4 16,3 13 1-16,5 10-11 16,1 19 0-16,0 14 7 15,0 7 0-15,3 16-3 16,0-2 1-16,-3-6-2 16,0 3 1-16,0-11-1 15,-3-18 1-15,0-3-1 16,-4-13 0-16,1-8 0 15,0-8 0-15,-3-5-3 16,-3-11 0-16,0-5-4 16,0-5 0-16,0-11-5 15,-3-8 1-15,3-3-5 16,-3-10 0-16</inkml:trace>
  <inkml:trace contextRef="#ctx0" brushRef="#br0" timeOffset="16904.847">8146 6392 33 0,'26'-8'16'0,"88"-29"-10"0,-64 24 26 0,19 5-28 15,32-5 1-15,30-6 0 16,15-2 0-16,29-3-7 16,4 3 0-16,17 0 4 15,-5 3 1-15,5-4-2 16,-8 7 0-16,-10-4-2 15,-5 6 0-15,-15 0-1 16,-24 7 0-16,-12-2 0 16,-15 8 1-16,-15 0-1 15,-11 6 0-15,-7-4 1 16,-18 6 1-16,-8-2 1 16,-6 1 0-16,-7-4 1 15,-8 5 0-15,-6 0 0 16,-3 3 1-16,-6 2-1 0,-3 0 1 15,-3 6-2-15,-3-4 1 16,0 22-2-16,-3 8 1 16,-6 11 0-16,-3 15 0 15,3 6 1-15,-3 18 0 16,-3 6 0-16,0 5 1 16,-3-3-1-16,0 5 1 15,3-4-2-15,-2-4 0 16,-1 3-3-16,-3-10 1 15,-3 8-1-15,-3-14 0 16,3-5-1-16,1-5 1 0,2-14-1 16,0-10 1-16,3-11 1 15,0-7 1-15,-3-9 0 16,6-2 1-16,-9-5 1 16,-8-9 0-16,-10 1 2 15,-9-6 1-15,-17 3 0 16,-7-3 0-16,-23 0-1 15,-24 3 1-15,-9 0-2 16,-24 6 0-16,-14 1 0 16,-16 7 0-16,-11-6-1 15,11-1 0-15,-6-9-1 16,22-9 0-16,-4-5 0 16,12 0 0-16,16 0-2 15,22 6 1-15,22 4-1 16,21 4 0-16,14 1-4 0,16-1 1 15,14-1-3-15,12 0 1 16,9-2-4-16,3-3 0 16,9-3-6-16,6-5 1 15,6-5-2-15,3-5 1 16</inkml:trace>
  <inkml:trace contextRef="#ctx0" brushRef="#br0" timeOffset="18152.254">8780 6887 12 0,'26'-13'6'0,"19"-14"5"0,-30 17 0 16,0-6-8-16,6 13 1 15,-3-2 3-15,-4 0 1 16,-2-3-8-16,-6 0 1 16,-3 3 6-16,-6-1 0 0,-3 4-1 15,-12 2 1-15,-5 5-1 16,-13-5 0-16,-6 3-1 16,-2 10 1-16,-1 11-1 15,-3 15 1-15,-5 14-1 16,8 8 0-16,6 5-2 15,16-21 1-15,14 0-3 16,12-5 1-16,12-6-2 16,5-10 1-16,7-13-2 15,6-6 0-15,6-5 0 16,2-13 0-16,1-14 1 16,3-12 0-16,-4-9-1 15,-5-2 1-15,-6-1 0 16,-6-4 1-16,-7 26-1 15,-2 2 0-15,-3 6 0 16,-3 8 0-16,-3-6 1 16,-6 19 0-16,0 11 1 0,-9 26 1 15,-3 11 1-15,3 20 0 16,0 1 0-16,3 11 0 16,3 12 0-16,-3 9 0 15,9-11-2-15,3 5 0 16,0-10-2-16,0-1 0 15,0-15-5-15,3-24 0 16,0 0-7-16,3-21 0 16,3-27-6-16,0-23 1 15,0-14-4-15,3-34 0 16</inkml:trace>
  <inkml:trace contextRef="#ctx0" brushRef="#br0" timeOffset="18496.283">9506 6321 22 0,'3'-5'11'0,"9"-3"-3"16,-12 8 12-16,3-3-14 15,-3 3 0-15,6 3 4 16,-6-3 1-16,6 8-12 15,0 18 0-15,0 19 11 16,0 16 0-16,2 13-1 16,1 11 1-16,0 26-2 0,-3 16 0 15,3-6-1-15,-9 22 0 16,0-8-3-16,-3-18 0 16,3-1-3-16,-3-10 1 15,0-19-2-15,0-15 0 16,0-14-5-16,0-24 0 15,3-20-7-15,-3-14 1 16,-3-27-11-16,6-5 1 16</inkml:trace>
  <inkml:trace contextRef="#ctx0" brushRef="#br0" timeOffset="19261.288">14200 6289 28 0,'-6'0'14'0,"0"8"-7"15,6-3 15-15,0-2-19 16,0 5 1-16,0 16 2 15,0 13 1-15,0 21-7 16,3 27 0-16,3-1 6 16,-3 27 0-16,3 19-1 15,3-13 0-15,-3 15-2 0,0-3 1 16,0-12-3-16,0-9 0 16,-3-4-1-16,-3-9 0 15,0-13-2-15,-3-16 1 16,0-24-4-16,0-2 1 15,-3-21-3-15,0-19 0 16,-3-19-7-16,0-13 1 16,-3-29-1-16,-3-26 1 15</inkml:trace>
  <inkml:trace contextRef="#ctx0" brushRef="#br0" timeOffset="20598.384">14667 6636 43 0,'-6'8'21'0,"9"34"-13"0,0-23 30 0,3 4-34 16,0 20 0-16,-3 10 1 16,0 15 1-16,0 12-8 15,0-9 0-15,0 9 5 16,-3-1 1-16,0 3-4 16,0-19 1-16,3-10-5 15,3-10 0-15,3-14-6 16,3-11 0-16,3-23-7 15,3-21 1-15</inkml:trace>
  <inkml:trace contextRef="#ctx0" brushRef="#br0" timeOffset="20957.905">15042 6776 30 0,'-9'8'15'0,"39"-24"-6"0,-21 8 19 16,3-5-26-16,9 5 1 16,12-8 3-16,5 3 0 15,4 5-6-15,6 3 0 16,-4 7 6-16,1 9 0 16,-6 5 0-16,-7-3 0 15,-5 16 1-15,-9 8 0 16,-6 8 0-16,-6 11 0 0,-9 4 0 15,-3 12 0-15,-6-19-1 16,-3 5 0-16,-3-2-3 16,0 2 0-16,3-8-4 15,4-10 1-15,2-11-6 16,3-8 0-16,6-8-6 16,0-13 0-16,9-10-7 15,3-6 0-15,5-11-2 16,1 1 0-16</inkml:trace>
  <inkml:trace contextRef="#ctx0" brushRef="#br0" timeOffset="21678.553">15724 6464 28 0,'-6'-11'14'0,"6"-15"-2"0,3 18 14 15,0-3-23-15,3 3 1 16,3 3 5-16,0 8 0 16,3 5-9-16,3 18 0 15,-1 14 8-15,1 26 1 16,0-3-1-16,-3 17 0 16,-3 20-2-16,-3 11 1 15,-3-7-2-15,-6 9 0 16,-3-4-2-16,-3 5 1 0,0-30-2 15,0-4 0-15,3-9-1 16,0-15 1-16,3-11-3 16,0-14 0-16,0-12-6 15,0-14 1-15,0-2-7 16,0-19 1-16,3-16-10 16,0-26 0-16</inkml:trace>
  <inkml:trace contextRef="#ctx0" brushRef="#br0" timeOffset="23330.472">14477 6414 7 0,'-18'7'3'0,"15"-14"1"16,3-1-5-16,0 0 1 15,-3 2 0-15,0 1-3 16,0-3 0-16</inkml:trace>
  <inkml:trace contextRef="#ctx0" brushRef="#br0" timeOffset="24246.0099">14402 6435 19 0,'9'-6'9'0,"18"6"-7"0,-12-2 21 0,12-4-18 15,8-4 1-15,1 2 4 16,24-3 1-16,23-7-12 16,12 2 0-16,30 5 8 15,21-5 1-15,0 6-3 16,18 7 0-16,2-2-2 15,19 2 0-15,5 1-2 16,-2 2 1-16,0-3-1 16,-19 6 0-16,-2-1 0 15,-15-4 0-15,-9 12-1 16,-27-2 1-16,-24 0-1 16,-18-3 1-16,-17-5-2 15,-15-2 1-15,-10 2-1 16,-11-8 1-16,-6 0-1 15,-12 0 0-15,-6 3 0 16,-9-1 0-16,-6 1 0 0,0 2 0 16,1-5 0-16,-1 1 1 15,3-1-1-15,3 0 0 16,3 0-1-16,3-3 1 16,0 3-1-16,3 3 1 15,0 2-1-15,0 6 0 16,0 2 1-16,0 8 0 15,-3 14 0-15,-3 13 1 16,-6 13-1-16,-5 13 1 16,-4 18 1-16,0 12 0 15,-3 9 0-15,3-7 0 0,6-2 1 16,10-1 0-16,8-11 0 16,5 1 1-16,4 2-1 15,6-7 0-15,3-1-1 16,0-7 0-16,0 2-2 15,-3-16 1-15,0-8-1 16,-3-7 1-16,-4-9-2 16,-2-5 1-16,-3-8-1 15,-6-5 1-15,-6-5 0 16,-5-3 1-16,-10-3 1 16,-9 3 0-16,-3 2 0 15,-17-2 1-15,-13 0 0 16,-20 6 0-16,0-4 1 15,-24-2 1-15,-21-5-2 16,-9-6 1-16,-24 0-1 16,-12-5 1-16,-17-2-1 0,5-6 1 15,-8 3-2-15,17 0 1 16,19-1-1-16,23 6 0 16,6 8 0-16,21 0 0 15,20-2-4-15,19 2 0 16,17-3-5-16,18-2 1 15,13-1-9-15,14-7 1 16,12 3-3-16,3 2 1 16</inkml:trace>
  <inkml:trace contextRef="#ctx0" brushRef="#br0" timeOffset="25102.408">20478 6294 21 0,'0'-5'10'0,"11"-3"0"0,-8 6 10 16,9 12-14-16,-3 1 1 15,12 18 5-15,-6-5 1 16,6 37-15-16,-6-14 1 15,0 51 10-15,-4-27 0 16,-2 56-3-16,0-34 0 16,-6 55-4-16,-3-37 1 15,-3 8-2-15,3-29 1 16,-3 3-2-16,0-24 1 16,3 0-2-16,0-19 0 0,3-26-3 15,-3-6 1-15,9-28-7 16,-3 2 0-16,3-43-7 15,-3 14 1-15</inkml:trace>
  <inkml:trace contextRef="#ctx0" brushRef="#br0" timeOffset="25897.667">20683 6191 36 0,'18'-5'18'0,"83"-11"-16"0,-80 11 25 16,53 0-25-16,-17-1 0 16,83-4 3-16,-33 2 1 15,86 5-7-15,-53 0 1 16,113 3 4-16,-77 0 0 15,92 3-1-15,-84 0 0 16,75 5-5-16,-77 0 0 16,26 2-3-16,-59-2 1 15,24 8-2-15,-51-5 1 16,-9-4-2-16,-27 1 1 0,3-5 3 16,-20 0 0-16,-1-3 1 15,-17 0 0-15,-3 0 1 16,-13 0 0-16,-2 8 2 15,-3-3 1-15,-6 6 0 16,-7-4 0-16,4 12 2 16,-6-8 0-16,-9 20 1 15,0-7 0-15,-3 24-2 16,0-11 1-16,-9 40-1 16,0-17 0-16,-18 38 1 15,6-24 1-15,-14 48-1 16,5-35 1-16,-3 30-1 15,6-33 1-15,-8 25-1 16,8-24 0-16,0 10-1 16,6-24 0-16,-6 9-2 15,6-22 1-15,-8-3-1 16,5-12 0-16,-12-9-2 0,9-7 1 16,-14-9-2-16,8-2 1 15,-27-8-1-15,16-3 1 16,-40-5 0-16,22 0 0 15,-54-5 2-15,26 0 1 16,-71 2 1-16,45 0 1 16,-98 1 0-16,62-1 0 15,-101 6 0-15,72-1 0 16,-84-4-2-16,32-1 1 16,7-2-3-16,68 2 1 15,-32-2-2-15,50 2 1 0,-6-5-2 16,39 3 1-16,9-3-3 15,26 3 0-15,19-8-4 16,11-1 1-16,15-2-7 16,6 3 1-16,18-11-7 15,0 6 0-15</inkml:trace>
  <inkml:trace contextRef="#ctx0" brushRef="#br0" timeOffset="26245.402">20915 6900 37 0,'-9'3'18'0,"18"-8"-9"0,-9 5 26 15,12 0-31-15,-3 0 1 16,15 2 1-16,-6 1 0 16,14 5-8-16,-8-3 0 0,9-2 4 15,-9-3 1-15,11 0-8 16,-2 0 0-16,6-8-8 15,-9 3 0-15,5-3-3 16,-5 2 1-16</inkml:trace>
  <inkml:trace contextRef="#ctx0" brushRef="#br0" timeOffset="26738.92">21433 6800 35 0,'-27'-13'17'0,"12"5"-12"15,12 5 32-15,-3 3-34 16,3 0 0-16,6-5 0 16,0-1 0-16,15-7-5 15,-6 5 1-15,27 3 2 16,-9-6 1-16,5 11-2 16,-5 0 0-16,12 11 0 0,-12-8 1 15,-4 26 1-15,-5-8 0 16,-15 16 2-16,0-8 0 15,-21 11 1-15,3-9 1 16,-6 4 0-16,4-9 1 16,-7-2-2-16,3-8 0 15,3-3-2-15,6-2 0 16,15-3-2-16,0-3 0 16,27 0-2-16,-10 1 1 15,34-4-1-15,-15 1 1 16,20 13 0-16,-11-3 0 0,-7 13 0 15,-8-7 1-15,-15 15 0 16,-3-7 1-16,-33 18-1 16,3-13 1-16,-36 7 0 15,13-10 1-15,-28 3-1 16,16-8 0-16,-37 5-1 16,22-8 0-16,-16-21-4 15,22 0 1-15,8-24-7 16,12 6 1-16,25-30-7 15,-1 11 0-15,32-24-7 16,-5 11 0-16</inkml:trace>
  <inkml:trace contextRef="#ctx0" brushRef="#br0" timeOffset="27010.226">22552 6286 40 0,'-6'8'20'0,"18"29"-9"0,-9-31 29 15,3 28-33-15,0-7 0 16,-6 47 5-16,0-13 0 16,0 47-16-16,0-26 1 15,-9 40 9-15,3-35 0 0,6 24-4 16,0-29 0-1,0 8-7-15,0-21 1 0,0-8-6 16,0-14 0-16,0-7-10 16,0-11 0-16</inkml:trace>
  <inkml:trace contextRef="#ctx0" brushRef="#br0" timeOffset="28225.565">1633 6122 24 0,'-15'-2'12'0,"15"-9"-1"15,0 11 13-15,0-5-21 16,0 0 0-16,6 13 3 16,-3 0 0-16,3 21-6 0,-3-6 0 15,3 22 5 1,0-8 1-16,3 32-2 15,-9-18 0-15,9 7-2 0,-6-13 1 16,6 5-2-16,-1-13 0 16,7-8 0-16,-6-8 0 15,0-13-1-15,-3-2 1 16,-6-6 0-16,0 0 0 16,-6-19 0-16,3 6 0 15,-12-3-1-15,6 3 1 16,-17 7-1-16,2 1 1 15,-12 13-1-15,12-3 0 16,-8 14 0-16,14-6 0 16,0 19 0-16,6-8 0 0,18 7 0 15,0-7 1-15,21-3-1 16,-10-2 1-16,16-9-2 16,-9-4 0-16,21-27-5 15,-7 7 1-15,13-15-7 16,-15 8 1-16,14-16-5 15,-17 8 1-15</inkml:trace>
  <inkml:trace contextRef="#ctx0" brushRef="#br0" timeOffset="28570.512">2002 6424 30 0,'-18'-16'15'0,"3"19"-9"16,15-3 23-16,-9 0-27 0,0 0 1 15,-8 8 1-15,5-3 0 16,0 11-5-16,-3-3 0 15,6 19 4-15,3-6 0 16,6 6-1-16,0-11 0 16,12 6-2-16,-9-6 0 15,21-10 1-15,-7-4 0 16,16-9-1-16,-9-1 1 16,3-26-1-16,-9 5 1 15,0-10 0-15,-4 5 0 16,1 0-1-16,-6 7 0 15,-9 12 0-15,3 2 0 16,-6 26 0-16,-3-2 0 16,3 24 0-16,3-11 0 0,9 11-1 15,0-8 1-15,0-6-2 16,0-5 1-16,9-18-8 16,-3-3 1-16,9-21-5 15,-7 5 1-15</inkml:trace>
  <inkml:trace contextRef="#ctx0" brushRef="#br0" timeOffset="28796.665">2237 5977 28 0,'-6'45'14'0,"12"16"-5"16,-6-51 18-16,9 27-25 0,-6 3 1 15,3 2 0-15,0 14 0 16,-3-6-4-16,-3 11 0 16,6-11 2-16,-6-5 1 15,3-8-9-15,3-5 1 16,-6-13-5-16,0-3 0 16</inkml:trace>
  <inkml:trace contextRef="#ctx0" brushRef="#br0" timeOffset="29246.6">2204 6517 25 0,'3'-6'12'0,"21"6"-9"0,-9 0 15 0,0-10-18 15,12-3 0-15,5-1 0 16,4-2 1-16,0-13-1 16,3 8 0-16,-7 5 1 15,-5 6 0-15,0-3 1 16,-3 2 1-16,-6 0 0 15,-4-2 0-15,-5 10 1 16,-9 3 0-16,0 8-1 16,-9 3 1-16,1 2 0 15,-7 8 0-15,-3 6-2 16,0-1 1-16,3 6-1 16,6-3 0-16,9-8-1 15,3-7 1-15,6-4-2 16,6-10 0-16,0-16-1 15,3 3 1-15,-3-11-2 16,2 6 1-16,-8-3 0 16,6-3 0-16,-6 8 0 0,-6 8 0 15,3 8 2-15,3 8 0 16,-6 5 1-16,0 8 1 16,3 0-1-16,6 3 1 15,-3 8-1-15,9-19 1 16,-4 8-5-16,7-10 1 15,3-6-6-15,9 3 0 16,0-8-8-16,-1-5 1 16</inkml:trace>
  <inkml:trace contextRef="#ctx0" brushRef="#br0" timeOffset="30747.138">3708 6234 45 0,'0'-6'22'0,"0"20"-21"15,0-7 36-15,0 9-35 16,0-10 0-16,3 9 2 16,2 9 0-16,-5 5-5 15,0-5 0-15,3 8 3 16,3-3 0-16,-6-5-1 15,3-3 0-15,0-5-1 16,0-5 1-16,0-9 0 16,0-7 0-16,0-6-1 0,3-5 1 15,6-13-1-15,3 6 1 16,3-9-1-16,6 0 1 16,0 0-1-16,-7 3 1 15,-2 5 1-15,3 8 1 16,-6 11 0-16,0 10 0 15,-3 11 0-15,0-8 1 16,0 13-1-16,-6 6 0 16,3 5-2-16,3-3 1 15,-6-3-4-15,0 1 0 16,2-9-5-16,1-10 1 16,3-8-5-16,6-5 1 0,-6-6-3 15,3-5 1-15,0 3 2 16,0 3 0-16,3-1 5 15,-3 0 1-15,0 3 7 16,-1 3 0-16,1 0 3 16,0 0 1-16,3-1 0 15,0-2 0-15,0-2-2 16,6 7 1-16,-6-2-4 16,3-6 1-16,2-2-2 15,-5-6 0-15,0-2 0 16,-6 0 0-16,0 3 0 15,-9 2 0-15,-6 3 0 16,-3-1 1-16,-6 6 1 16,-3 8 1-16,-5 11 0 15,2 7 1-15,-3 4 0 0,6 1 1 16,9 9-2-16,9 3 0 16,3-9-2-16,12-2 0 15,12-11-3-15,5 0 1 16,7-10-6-16,-3-3 0 15,-3-3-6-15,-10-10 1 16,-5 0-5-16,-3 2 1 16,-3 3-1-16,-3-5 0 15,0-3 5-15,-3-2 0 16,-3-1 8-16,3 1 1 16,-3-1 8-16,-3 3 0 0,3 6 6 15,-3 10 0-15,6 5 2 16,0 8 0-16,3 0-1 15,6 14 0-15,-4-3-4 16,7 2 0-16,3 6-4 16,3 2 0-16,-3-5-2 15,0 1 0-15,-4-12-5 16,1 1 0-16,-6-9-5 16,-3-2 1-16,-9-8-7 15,-3-8 0-15,-6 3-5 16,-6 0 0-16,-5-3 0 15,-4 0 1-15,0 0 11 32,-36-27 6-32,87 62 5 15,-51-38 0-15,7 3 8 16,8 0 0-16,6 0 1 0,-3 1 1 31,29-12-10-31,-2-2 0 16,9-6-7-16,3-4 0 15,-6-1-11-15,5-13 0 16,4-5-2-16,-6-1 0 16</inkml:trace>
  <inkml:trace contextRef="#ctx0" brushRef="#br0" timeOffset="30927.545">4859 5837 38 0,'-8'-6'19'0,"19"46"-12"0,-8-24 36 0,0 10-39 16,0 11 1-16,-3 16 2 15,0 6 0-15,0-9-8 16,0 11 0-16,0-3 4 16,0-5 0-16,0-8-7 15,0-5 1-15,-3-14-9 16,0-7 0-16,0-9-6 16,-5-18 0-16</inkml:trace>
  <inkml:trace contextRef="#ctx0" brushRef="#br0" timeOffset="31077.409">4737 6300 54 0,'3'0'27'0,"15"-6"-29"16,-6 6 52-16,6 0-48 0,6-5 0 15,-6 2 2-15,3-2 1 16,5-3-8-16,1-2 0 16,3-4-8-16,0-4 0 15,-7-3-6-15,-5-3 0 16</inkml:trace>
  <inkml:trace contextRef="#ctx0" brushRef="#br0" timeOffset="34861.784">7788 6816 17 0,'-14'-8'8'0,"5"-6"-3"15,9 9 9-15,-3 10-14 16,0-5 1-16,0-7 1 0,3-7 0 15,0-7-1-15,0-5 0 16,0 7 2-16,0-5 1 16,0-5-1-16,0 0 1 15,0-3-1-15,-3 6 1 16,0 5-2-16,0 2 0 16,0 6-2-16,0-3 1 15,0 8-1-15,0 0 0 16,3 3 0-16,0 2 0 15,0-2-1-15,0 5 1 16,3-8-1-16,0 3 1 16,-3 0-1-16,3-1 1 15,-3 1 0-15,0 0 0 0,0-1 0 16,3 1 1-16,0 0-1 16,0 0 0-16,0-3 0 15,3 2 1-15,3 4-1 16,5 2 1-16,7 0 0 15,6 0 1-15,9-6 0 16,8 1 0-16,4-11 0 16,-3 8 1-16,8 3-1 15,4-6 1-15,-1 11-1 16,-5 0 0-16,-3 0-1 16,-4 0 1-16,-5 3-1 15,-9 0 0-15,-6-1-5 16,-4 1 1-16,-5 0-10 15,-9-6 0-15,0-8 0 16,-6-2 1-16</inkml:trace>
  <inkml:trace contextRef="#ctx0" brushRef="#br0" timeOffset="35717.134">7875 7710 20 0,'-6'-8'10'0,"9"3"-6"0,-3 5 16 0,3 0-17 16,3 2 1-16,3 6 2 15,0-2 0-15,-1 7-7 16,1 13 0-16,0 11 5 15,3 3 0-15,-6-3-2 16,0 5 1-16,0 6-2 16,-3 2 0-16,0-2-1 15,-3-22 1-15,3 3-1 16,-3-5 0-16,0-10 0 16,3-4 0-16,0-2 0 15,-3-3 1-15,3 6-1 16,0-3 1-16,-3-3 0 15,3-2 0-15,3-3 1 16,3 0 1-16,6 0 0 16,3 0 1-16,5 0 0 15,-5 0 0-15,6 0-1 0,0 0 1 16,6 0-2-16,2-3 1 16,1 0-5-16,-3-2 1 15,-3 0-9-15,-1-3 1 16,-5-5-7-16,-3-3 1 15</inkml:trace>
  <inkml:trace contextRef="#ctx0" brushRef="#br0" timeOffset="36558.719">7896 5720 25 0,'-3'-13'12'0,"0"16"-2"16,3 2 12-16,0 3-21 16,3 13 1-16,0 3 1 15,3 5 0-15,-1 11-4 16,4 7 1-16,0 9 2 16,3-3 1-16,3 0-2 15,0-6 1-15,0-7-1 16,0-8 0-16,-3-8-1 15,0-11 1-15,-6-8-1 16,-6-5 1-16,-3-8 0 16,-9-2 0-16,-3-1-1 15,-6 0 1-15,-3-2-1 0,-3 11 1 16,-2-4 1-16,-1 12 0 16,3-4 1-16,3 11 0 15,3 6-1-15,6 2 1 16,10 3-1-16,8 2 1 15,8-15-2-15,10 7 0 16,6-4-1-16,3-4 0 16,6-12-4-16,5 7 1 15,1-5-5-15,-6-8 1 16,-4-8-7-16,-5-2 0 0,-3-9-1 16,-3 9 1-1</inkml:trace>
  <inkml:trace contextRef="#ctx0" brushRef="#br0" timeOffset="36902.882">8202 6022 27 0,'-9'-5'13'0,"-3"-22"-12"16,9 27 26-16,-3 0-24 15,0-2 1-15,0 15 0 16,1 5 1-16,-1 9-7 16,0-3 1-16,3 5 4 15,3 5 0-15,0 0-2 16,3-2 0-16,3-5-1 15,3-4 0-15,2-12 0 16,4-8 0-16,3-11-1 16,-3-8 1-16,0 0 0 15,-3-5 1-15,-3-6-1 16,-3-2 0 0,-3 0 0-16,-3 11 0 15,-3 10 0-15,0 8 1 16,0 8-1-16,3 8 0 15,3 7 0-15,3 4 0 16,3 5-2-16,0-6 1 16,5-13-5-16,1 0 1 15,0 6-6-15,0-8 0 16</inkml:trace>
  <inkml:trace contextRef="#ctx0" brushRef="#br0" timeOffset="37638.664">8414 5678 28 0,'-6'-8'14'0,"3"21"-8"16,6-5 19-16,-3 8-24 16,3 11 0-16,0-1 0 15,2-2 1-15,-2 10-3 16,-3 1 1-16,0 15 1 15,0 3 0-15,0-8-1 16,0-6 1-16,-3-2-4 16,0-7 0-16,1-9-2 15,-1-5 0-15,-3-8-2 16,3-3 0-16,-3-5 1 0,3 0 0 16,0 3 4-16,3-3 0 15,0 0 4-15,3-3 0 16,3 0 4-16,0-5 0 15,5 0 0-15,4 0 1 16,6-2-2-16,3-3 1 16,3 5-3-16,-3-6 0 15,-1 1-2-15,4 0 0 16,0 0-1-16,3-1 1 16,-3-1-1-16,-4 4 1 15,-2-5-1-15,-6 0 1 0,-3 3-1 16,-6 0 1-16,-3 5-1 15,-6 0 0-15,-3 0 0 16,-3 5 1-16,-3 6-1 16,0 2 1-16,-3 9-1 15,0 4 1-15,1 6 0 16,2 8 0-16,3-3 0 16,6 0 0-16,0-5 0 15,0-3 0-15,9-5 0 16,3-8 0-16,3-6 0 15,5-4 0-15,1-12 0 16,3-9 0-16,-3-7 0 16,-3 1 0-16,-3-2-1 15,0-4 1-15,-3 9-1 16,0 2 1-16,-3 11 0 16,-1 5 1-16,4 8 0 0,0 8 1 15,3 8 0-15,3 5 0 16,6 5-1-16,9 3 1 15,0-2-5-15,-1-6 1 16,-2-5-9-16,-3-3 1 16,3-8-7-16,5-10 1 15</inkml:trace>
  <inkml:trace contextRef="#ctx0" brushRef="#br0" timeOffset="38838.534">9646 5760 40 0,'-6'-5'20'0,"3"5"-22"0,3 5 32 15,0 6-29-15,0 4 0 16,0-4 1-16,0 8 0 16,3 7-1-16,-3 3 0 15,0 3 2-15,0-3 0 16,3 0 0-16,3-2 0 16,0-6-1-16,0-8 1 15,3-10-2-15,0-9 0 0,2-4-1 16,1-9 1-16,0-7-1 15,3-1 1-15,3 6 0 16,0-8 0-16,3-5 0 16,5-1 0-16,4 6 0 15,0 3 1-15,0 2 0 16,-9 13 0-16,-4 6 1 16,-5 10 0-16,0 11 0 15,-3 11 1-15,-3-6-2 16,0 8 1-16,-6 3-1 15,3-1 1-15,0-2-3 16,0-5 1-16,0-5-5 16,0-6 1-16,3-10-6 15,0-9 1-15,3-2-6 16,0-2 0-16,-3-6-3 16,0-3 1-16,0 1 4 0,0 5 1 15,-3-1 8-15,0 9 1 16,0 0 8-16,2 5 0 15,1 3 3-15,3-6 1 16,3 3-1-16,3 0 0 16,3 0-3-16,6-8 0 15,3 3-4-15,-4 10 1 16,-2-5-2-16,0-5 1 16,3-3-2-16,-6-3 1 15,-3-5-1-15,-3-2 1 16,-4-1-1-16,-5 6 1 15,-3-8-1-15,-6 8 1 0,-2 2 0 16,-7 3 0-16,-3 8 0 16,-6 0 1-16,-3 8 1 15,0 13 0-15,7 8 1 16,2-10 0-16,6 7-1 16,12 3 0-16,6-2-2 15,12-3 1-15,2-8-5 16,10-6 1-16,3-10-6 15,3-3 0-15,-7-12-1 16,1 1 1-16,-6 6-3 16,-6-5 1-16,0-5 2 15,-6-4 0-15,0-1 4 16,-3 1 1-16,-1 4 4 16,-2-3 0-16,0 5 3 15,0 3 0-15,-3 5 2 0,0 2 0 16,0 6 1-1,0 6 0-15,3 7-2 0,0 8 0 16,3 6-2-16,3-12 1 16,6 7-3-16,3-4 1 15,-1 6-2-15,4-5 1 16,-6-6-1-16,0 0 0 16,-3 3-3-16,-3-11 0 15,-3 0-6-15,-3-2 0 16,-6 0-6-16,0-6 1 0</inkml:trace>
  <inkml:trace contextRef="#ctx0" brushRef="#br0" timeOffset="39053.038">10429 5874 48 0,'-3'-11'24'0,"6"-2"-22"15,3 8 45-15,0 5-46 16,-1-3 1-16,4 3-1 15,6 8 1-15,3-8-3 16,6-5 0-16,6-9 0 16,2-7 0-16,4-3-5 15,-3 1 0-15,3-12-5 16,-1 3 1-16,-5-2-6 16,-3-3 1-16</inkml:trace>
  <inkml:trace contextRef="#ctx0" brushRef="#br0" timeOffset="39244.349">10905 5416 34 0,'3'21'17'0,"-6"3"-11"0,3-13 27 15,0 15-30-15,3 8 1 16,-3 6 2-16,0 5 0 16,0 3-8-16,0-6 0 15,0-5 5-15,0 3 0 16,0-8-6-16,3-3 1 0,-3-8-9 15,-3-5 0-15,3-11-3 16,0-16 0-16</inkml:trace>
  <inkml:trace contextRef="#ctx0" brushRef="#br0" timeOffset="39426.358">10729 5763 56 0,'-15'0'28'0,"24"2"-30"16,-3-2 56-16,6 0-48 15,9 0 0-15,6 0 1 16,3 0 1-16,-1-2-12 16,4-1 1-16,3-13 2 15,-3 6 0-15,-1 2-16 16,1-3 1-16,-12-8-4 16,-3-2 0-16</inkml:trace>
  <inkml:trace contextRef="#ctx0" brushRef="#br0" timeOffset="44634.935">14521 5575 10 0,'3'10'5'0,"0"43"6"15,-3-34 5-15,0 13-15 16,0 5 1-16,-3-3 0 16,3 6 1-16,0-3-4 15,-3 2 0-15,6-7 2 16,0 8 1-16,0-19-2 16,3 0 1-16,0-8-1 15,0-10 0-15,0-8 0 16,0-11 1-16,-3 5-1 15,-6-7 0-15,-9 2 0 0,-6-5 1 32,-17 0 2-32,-1 7 1 15,3 17 0-15,3 8 1 16,4 4 0-16,5 12 0 16,9 7-1-16,9 6 1 15,12-8-4-15,9-3 0 16,11-5-1-16,4-8 0 15,6-6-3-15,-3-10 1 16,-4-10-7-16,1-6 0 0,0-6-2 16,0 4 0-16</inkml:trace>
  <inkml:trace contextRef="#ctx0" brushRef="#br0" timeOffset="45011.772">14688 5871 22 0,'-15'13'11'0,"6"-10"-8"16,6 5 16-16,0 3-18 15,0 4 0-15,0 7 0 16,0 4 0-16,0 0-2 16,0 1 0-16,3-11 1 15,3-8 1-15,6-8-2 16,6-8 1-16,3-5 0 15,0-9 0-15,0-7-1 0,0 11 1 16,-3-3 0-16,-1-3 0 16,-2-3-1-16,-3 4 1 15,-3 7 2-15,-6 5 1 16,-3 8 0-16,0 9 0 16,0-9 0-16,3 14 1 15,0 10-1-15,0 5 1 16,3 3-3-16,3 6 1 15,0-11-5-15,6 2 1 16,0-10-7-16,0-8 0 0,6-8-1 16,6-11 0-16</inkml:trace>
  <inkml:trace contextRef="#ctx0" brushRef="#br0" timeOffset="45222.4289">15007 5559 27 0,'-18'18'13'0,"6"38"-8"16,9-43 24-16,0 11-27 15,0 13 1-15,0-3 0 16,0-2 0-16,0 0-4 16,0 5 0-16,-3 0 1 15,0-3 1-15,3 1-6 16,-3-11 0-16,3-8-6 15,-3-3 1-15</inkml:trace>
  <inkml:trace contextRef="#ctx0" brushRef="#br0" timeOffset="45699.74">14858 5927 21 0,'0'-16'10'0,"12"16"-5"0,-6 0 10 16,3 0-14-16,5-3 1 15,7-2 0-15,6 5 1 16,3-8-4-16,-3 0 0 15,-1 0 2-15,4 0 0 0,3-2-1 16,0 2 0-16,-1 13 0 16,-2-2 0-16,-6-3 0 15,-6-3 1-15,-3 3 0 16,-9-5 0-16,-9 2 1 16,-6 3 0-16,-6 0 0 15,-3 3 1-15,0 2 0 16,0-5 0-16,6 3 0 15,0 10 0-15,4 5-1 16,2 3 0-16,3 3-1 16,3-3 0-16,9-2-1 15,2-8 0-15,7-9-1 16,3-4 1-16,3-9-1 16,0-2 1-16,-6-8 0 15,-3-3 0-15,-4 16 0 16,-2 0 1-16,-3-3 1 15,-6 3 1-15,0 3 0 16,0 5 1-16,0-5-1 0,0-3 0 16,6 10 0-16,3 9 0 15,3 2-3-15,3 1 1 16,6 1-4-16,3-4 1 16,2-3-6-16,1-5 1 15,0-3-7-15,3 5 0 16</inkml:trace>
  <inkml:trace contextRef="#ctx0" brushRef="#br0" timeOffset="46842.1979">16028 5842 20 0,'-3'0'10'0,"0"-21"0"15,3 13 7-15,3 0-13 0,-3-8 1 16,0 3 3-16,0 2 1 16,0 6-10-16,0 5 1 15,0 5 7-15,0 11 0 16,-3-3-2-16,3 11 1 16,-3 8-3-16,0-3 1 15,3 8-2-15,3-3 0 16,0-4-1-16,0-7 0 15,3-9-1-15,-1-9 1 16,4-5-1-16,3-5 1 16,3-9-1-16,3-9 0 15,-3-9 0-15,0 11 1 0,3-3-1 16,0-8 0-16,-4 3 0 16,1 0 1-16,0 5-1 15,-3 8 1-15,0 8-1 16,-3 8 1-16,0 11-1 15,-3 7 1-15,0-2 0 16,0 8 0-16,-3 5 0 16,3 0 0-16,0 3-1 15,0 0 0-15,0-6-3 16,2-2 0-16,7-11-6 16,0-5 1-16,3-10-5 15,3-4 1-15,0-2-2 16,0 3 0-16,-4-6 5 15,1 4 0-15,-3 4 7 16,-3-8 1-16,0 9 6 16,0-4 1-16,-3 1 2 15,3 5 0-15,-3-5-1 0,0-3 0 16,2 3-3-16,1-11 0 16,0-3-3-16,0 14 1 15,0-8-2-15,-3-1 1 16,0 1-1-16,-6 0 0 15,-3-6 0-15,-3 4 1 16,-6-1 0-16,-6 5 1 16,0 6 1-16,0 7 0 15,1 6 1-15,-4 3 1 16,-3-6 0-16,9 14 0 0,3 10-2 16,9-3 1-16,6 6-2 15,6 0 0-15,12-8-2 16,8-8 0-16,4-9-4 15,0-7 1-15,0-5-3 16,-4-3 0-16,-2-10-2 16,-6-3 0-16,-6-1-1 15,-9 9 0-15,-3-5 2 16,-3-6 1-16,0 3 2 16,-3-1 0-16,0 4 3 15,0 5 1-15,0 5 3 16,0 8 0-16,3 8 2 15,0 8 1-15,2-3 1 16,4 11 0-16,6 5 0 16,0 8 0-16,0-5-3 15,3 5 0-15,0 0-2 16,-3-6 1-16,-3-9-3 0,-4-7 1 16,1-7-3-16,-3-2 0 15,-3-6-6-15,-3-8 1 16,-6-3-7-16,-8 1 1 15</inkml:trace>
  <inkml:trace contextRef="#ctx0" brushRef="#br0" timeOffset="47035.708">16676 6083 34 0,'-14'16'17'0,"20"-16"-7"0,-4 0 24 0,7-6-29 16,3 1 0-16,3-6 1 15,3-7 0-15,6 2-9 16,0-2 1-16,2-4 5 15,4-7 0-15,-3-2-7 16,-3 15 0-16,-3-5-5 16,0-3 1-16,2 0-5 15,1-11 0-15,0 6-2 16,-3-2 1-16</inkml:trace>
  <inkml:trace contextRef="#ctx0" brushRef="#br0" timeOffset="47204.331">17120 5540 31 0,'0'-10'15'0,"-3"28"-12"15,0-7 30-15,0 15-28 16,0 6 0-16,0 13 2 0,-3-13 1 16,0 18-11-16,0 6 0 15,-3 2 6-15,-3-3 1 16,3-4-7-16,1-9 0 16,2-10-7-16,0-6 0 15,0-10-4-15,3-11 1 16</inkml:trace>
  <inkml:trace contextRef="#ctx0" brushRef="#br0" timeOffset="47367.345">16947 5890 30 0,'3'-24'15'0,"6"26"-3"0,0-2 25 0,9 3-32 16,6-8 1-16,6 0 1 16,2 2 1-16,4 3-11 15,0 0 0-15,-4-5 5 16,1 5 1-16,-6-3-9 15,-6 6 0-15,-6-3-10 16,0 0 1-16</inkml:trace>
  <inkml:trace contextRef="#ctx0" brushRef="#br0" timeOffset="48628.515">20671 5360 17 0,'3'-15'8'0,"3"-1"-2"0,-3 10 8 16,0 1-12-16,0 2 0 15,-3 3 4-15,0 0 1 16,0 19-7-16,0-3 1 15,0 29 4-15,0-11 0 16,-3 30-1-16,0-11 1 16,0 10-2-16,0-18 0 15,6 3-2-15,-3-9 1 16,6 4-2-16,0-14 1 16,0-11-1-16,0-4 1 15,0-17-1-15,-6 3 0 0,-3-11 0 16,0 3 0-16,-3-10 0 15,0-1 1-15,-18 1-1 16,6 2 1-16,-21-2 0 16,10 7 1-16,-13 14 0 15,9-1 0-15,-5 22 0 16,8-8 0-16,9 10 0 16,3-4 0-16,18 12-2 15,0-10 1-15,21 5-2 16,-6-5 1-16,27-11-5 15,-10-3 1-15,13 1-7 16,-12-3 0-16,11-29-3 16,-8 0 1-16</inkml:trace>
  <inkml:trace contextRef="#ctx0" brushRef="#br0" timeOffset="49018.672">20811 5699 28 0,'-24'3'14'0,"-3"21"-6"0,24-19 23 16,-9 19-29-16,3-8 0 16,-5 26 1-16,5-10 0 15,3-3-4-15,3-5 0 16,3 5 3-16,0-6 0 16,18 4-2-16,-1-3 0 15,13-24-1-15,-6 0 1 16,9-13-3-16,-9 5 0 0,2-16-1 15,-5 0 0 1,-6-5 1-16,-3 2 0 0,-6-4 2 16,-3 4 1-16,-6 1 2 15,3 5 1-15,-6 10 2 16,0 3 1-16,-3 16-1 16,3 0 0-16,0 13-2 15,0-5 1-15,9 21-2 16,-3-8 1-16,12 3-3 15,-3-11 0-15,3 13-4 16,-3-7 0-16,9-6-7 16,-3-8 0-16,5 3-3 15,-2-3 1-15</inkml:trace>
  <inkml:trace contextRef="#ctx0" brushRef="#br0" timeOffset="49291.405">21222 5350 35 0,'-15'13'17'0,"9"3"-15"0,6-13 31 16,0 20-31-16,0-7 1 15,-3 21 2-15,3-8 1 16,-3 22-8-16,3-14 1 0,-3 21 4 15,3-13 0-15,-3 5-6 16,0-7 1-16,0-1-6 16,0-10 0-16,0-9-4 15,0-1 0-15,-3-20-1 16,0 1 0-16</inkml:trace>
  <inkml:trace contextRef="#ctx0" brushRef="#br0" timeOffset="49783.7969">21073 5826 35 0,'-6'-3'17'0,"12"43"-23"15,-3-32 37-15,6-16-31 16,0 3 1-16,6-3 0 16,-4 0 0-16,22 0-2 15,-3 3 0-15,15-3 1 16,-10 3 0-16,13-3 0 0,-9 5 0 16,2-10-1-16,-8 5 1 15,3-3 0-15,-9 3 0 16,-4-5 0-16,-5 0 0 15,-3-3 1-15,-3 3 0 16,-12-1 0-16,0 4 1 16,-18 2 2-16,6 0 0 15,-15 16 0-15,7-3 0 16,-13 27 0-16,9-13 1 16,3 28-2-16,6-12 1 15,12 7-3-15,0-16 0 16,18-2-1-16,-3-5 0 15,24-17-1-15,-9 1 1 0,5-16-2 16,-8 2 1-16,6-5-1 16,-3 3 1-16,-6-16 0 15,-3 8 0-15,-7-8 1 16,-2 5 0-16,-9 3 2 16,0 2 0-16,-6 9 1 15,3 2 0-15,-3 18 0 16,1-2 0-16,5 24-1 15,0-8 0-15,11 7-1 16,-2-4 0-16,18-9-4 16,-6-2 1-16,12 3-9 15,-7-3 1-15,10-8-6 16,-9-3 0-16</inkml:trace>
  <inkml:trace contextRef="#ctx0" brushRef="#br0" timeOffset="50445.1809">22889 5604 36 0,'-9'-11'18'0,"3"1"-15"16,6 10 27-16,-6 10-28 15,3-2 1-15,-3 11 2 16,0-3 0-16,-6 13-6 16,6-5 0-16,-3 5 4 0,3-6 1 15,0 9-2-15,3-11 1 16,3 1-3-16,0-7 1 15,9-9-1-15,0-1 1 16,3-10-1-16,0 2 0 16,9-10 0-16,-3 2 0 15,2-13 0-15,-5 3 1 16,6-16-1-16,-3 11 0 16,6-6 0-16,-6 8 0 15,-1 3 0-15,-2 5 1 16,-6 16 0-16,0-5 1 15,-9 21 1-15,0-3 0 16,-9 21 0-16,3-7 1 0,0 5-2 16,0-6 1-16,6 14-3 15,0-9 0-15,6-12-5 16,0-3 0-16,6 0-7 16,-3-3 0-16,6-5-5 15,-3 0 0-15</inkml:trace>
  <inkml:trace contextRef="#ctx0" brushRef="#br0" timeOffset="50760.457">23198 5850 26 0,'6'11'13'0,"9"-22"-9"16,-9 11 15-16,6-5-16 15,-3 2 1-15,3 0 1 16,2 1 0-16,10-4-7 16,-6 1 0-16,9-3 4 15,-6 3 1-15,3-3-2 16,-7-3 0-16,1-2-1 0,-3 3 0 15,-3-6 0-15,-3 2 1 16,-6 4 0-16,0-1 1 16,-3-2 0-16,0 2 1 15,-15 6 1-15,3 0 0 16,-9 8 0-16,4-1 1 16,-13 14-1-16,6-5 1 15,0 23-1-15,3-15 0 16,12 23-2-16,3-10 0 15,21 2-5-15,-3-7 0 16,21-9-7-16,-9-2 0 0,11-8-7 16,-8 0 1-16</inkml:trace>
  <inkml:trace contextRef="#ctx0" brushRef="#br0" timeOffset="50970.456">23671 5683 37 0,'-9'0'18'0,"6"0"-10"16,3 0 28-16,3 13-34 16,0-2 0-16,6 10 1 15,-3-5 0-15,6 8-5 16,0-8 1-16,0 5 2 16,-3-5 0-16,9 2-4 15,-3-4 1-15,-3-1-5 16,-3-3 0-16,-9 1-7 0,0-3 1 15</inkml:trace>
  <inkml:trace contextRef="#ctx0" brushRef="#br0" timeOffset="51182.7979">23514 5940 42 0,'-12'8'21'0,"15"-19"-18"0,-3 11 36 16,9-8-36-16,0 3 0 15,14-6 1-15,-5 4 0 16,15-9-6-16,-6 2 1 16,26-23-6-1,-8 8 0-15,-3-8-7 16,-10 8 1-16,10-8-2 16,-9 8 1-16</inkml:trace>
  <inkml:trace contextRef="#ctx0" brushRef="#br0" timeOffset="51363.942">24174 5490 29 0,'-14'40'14'0,"2"23"-8"16,9-47 29-16,-9 13-34 16,3-5 0-16,-15 21 0 15,6-13 0-15,-3 10-4 0,6-10 0 16,1 0-5-1,2-6 0-15,-39-7-3 0,12-3 1 16</inkml:trace>
  <inkml:trace contextRef="#ctx0" brushRef="#br0" timeOffset="51540.5919">23969 5771 47 0,'-3'-6'23'0,"30"4"-19"0,-21 2 47 16,9 2-46-16,-3 1 0 15,17 2-2-15,-5 0 0 16,9 1-8-16,-6-1 1 0,5-2-1 16,-5-1 1-16,0-2-11 15,-6 0 1-15,0 0-3 16,-3 0 0-16</inkml:trace>
  <inkml:trace contextRef="#ctx0" brushRef="#br0" timeOffset="56271.153">4437 7887 12 0,'-24'-5'6'0,"3"2"-1"0,15 1 7 16,0-1-12-16,-3-2 1 15,9 2-1-15,-6-2 0 16,6-3-1-16,6 3 1 16,-3-1 0-16,6-2 0 15,0 6-1-15,0-1 1 16,3 3 0-16,-9 5 0 16,3 3 1-16,3 5 1 15,-6 6 0-15,3 2 0 0,0 8 0 16,0-2 0-1,6 7-1-15,-3 8 1 0,5-2-1 16,7 5 1-16,3 3-2 16,3-1 1-16,3 4-1 15,5 2 1-15,10-3-1 16,3 3 1-16,-7-3-1 16,4 6 0-16,11-1 0 15,1 1 0-15,11 2 0 16,7 5 0-16,-4-4 0 15,1-4 0-15,5 1-1 16,10-1 1-16,11 4 0 16,-6-1 1-16,3-3-1 15,6 1 0-15,13-1-1 16,-4 1 1-16,6-3 0 16,9-3 0-16,3 0 0 15,6 1 0-15,6 4 0 0,3-2 0 16,-4-3 0-1,10 3 1-15,6 0-1 16,0-2 0-16,11 1 0 0,-2-4 1 16,9 2-1-16,14 6 0 15,-5-11 0-15,17 0 0 16,-8 0 0-16,8-3 1 16,-5-2-1-16,5-8 0 15,7-1 0-15,5-2 0 16,3 1 0-16,1-4 0 0,5 1 0 15,0-6 0 1,9-5 0-16,-8 2 0 0,11-7-1 16,-9-3 1-16,9 0 0 15,-3-3 0-15,1-3 0 16,8 6 1-16,-6-8-1 16,3-5 0-16,-6-3 0 15,6-5 1-15,-6 0-1 16,4-6 0-16,-4 1 0 15,0-3 0-15,6-1 0 16,-15-1 0-16,10-4 0 16,-13 1 0-16,9-3 0 15,-12-9 1-15,13 4-1 16,-19-3 1-16,9 0-1 16,-11-3 0-16,11-5 0 15,-12 0 0-15,7 0 0 16,-4-2 1-16,-5-4-1 15,-1 4 0-15,-12-6 0 0,4-5 0 16,-1 0 0-16,-17-1 0 16,0-2 0-16,2-2 0 15,-17-1 1-15,3-4 0 16,-7 2 0-16,-14-3 1 16,3 8 0-16,-12 3 0 15,-3 5-1-15,-21 0 1 16,-9 8-1-16,-8 8 0 15,-13 2-1-15,-6 4 1 16,-8 4-1-16,-4 3 0 0,-8 6 0 16,-3-1 0-16,-10 6 0 15,-8-3 1-15,-3 6-1 16,-6-1 1-16,-1 1-1 16,-5 2 1-16,-3 0-1 15,-3 2 0-15,0 4 0 16,-3-1 0-16,0 3-2 15,-3 0 0-15,0 3-3 16,0-1 0-16,0 1-4 16,0 0 1-16,0-1-2 15,5-2 1-15</inkml:trace>
  <inkml:trace contextRef="#ctx0" brushRef="#br0" timeOffset="56495.094">20525 8559 4 0,'-42'-16'2'0,"10"1"0"0,23 7-1 15,0 0-2-15,-3 2 1 16,0-2-2-16,0 0 1 0</inkml:trace>
  <inkml:trace contextRef="#ctx0" brushRef="#br0" timeOffset="56750.7269">20293 8403 21 0,'-12'0'10'0,"6"-8"-12"0,6 8 24 0,0 3-21 15,3 5 0-15,6 0 1 16,12-3 0-16,15-2-3 15,5 2 0-15,13-5 2 16,-4 5 1-16,1 1-2 16,0 4 1-16,-4 1 0 15,-5 5 0-15,-12 10 2 16,-12 11 1-16,-10 13 2 16,-13 3 0-16,-4 6 0 15,-6-1 0-15,3 5-1 16,0-5 0-16,3-5-2 15,0-2 0-15,0-6-9 16,3-8 1-16,3-8-9 0,0-3 1 16</inkml:trace>
  <inkml:trace contextRef="#ctx0" brushRef="#br0" timeOffset="59107.63">23034 7276 22 0,'0'-5'11'0,"15"-3"-9"0,-9 5 11 0,3 3-13 16,0 3 1-16,3 2 0 15,-3 3 1-15,0 3 0 16,0 4 0-16,-3 9 3 16,-6 5 0-16,-6 11 1 15,-6 2 1-15,-6 11 0 16,-3 13 1-16,3 3-3 16,-6 8 1-16,-11 0-2 15,-7 5 0-15,-11 2-2 16,-16 12 0-16,-2-4-2 15,-19-2 1-15,-17 8-1 16,-9-8 1-16,-15 3-1 16,-15-1 1-16,-3 1 0 15,-17-8 0 1,-141 28 0-16,42-23 1 16,9-8-1-16,15-16 0 15,-6-7-1-15,3-4 1 16,-3-2 0-16,3-13 0 15,-3-3-1-15,3-5 0 16,0-6-1-16,-3-5 1 16,6-5-1-16,-1-5 1 15,10-9-1-15,0-7 1 16,0-3-1-16,15-5 0 16,-7-11 1-16,16-5 0 0,3-5-1 15,11-6 1-15,1-8-1 16,2-5 1-16,19-2-1 15,11-1 1-15,0-10 0 16,12 0 0-16,3 2 0 16,4 4 0-16,-1 1 0 15,21-1 0-15,6 1 0 16,-1 9 0-16,13 0 0 16,24 13 0-16,-9-14-1 15,11 4 1-15,7 5 0 16,11-3 0-16,7 7-1 15,8 4 0-15,6 0 0 16,7 5 1-16,5 2-1 16,6 3 1-16,3 6 0 15,3 2 0-15,3 5 0 16,3 3 0-16,0 3-1 0,3 2 0 16,4 3-2-16,2 0 0 15,0 0-4-15,0 0 0 16,0 3-5-16,-3 0 0 15,-3-1-2-15,0 4 1 16</inkml:trace>
  <inkml:trace contextRef="#ctx0" brushRef="#br0" timeOffset="59677.26">13878 8287 24 0,'-11'10'12'0,"14"9"-9"0,-3-17 20 16,0-2-20-16,0 0 0 15,5 0 4-15,1-2 0 16,0-9-8-16,3-5 1 15,3-7 5-15,3-1 0 16,0-5-2-16,6-6 1 16,9 1-2-16,-1-1 0 15,-2 1-1-15,0 2 0 16,-3 9 0-16,0 4 0 16,-1 11 1-16,4 8 0 15,3 8 1-15,0 5 0 0,2 3 0 16,4 5 0-16,-3 0-1 15,0 1 0-15,8-7-1 16,-5-4 1-16,-3-3-4 16,-3-5 1-16,-7-3-5 15,-2-3 0-15,-6-2-8 16,0-3 1-16,0 0-3 16,-9-3 0-16</inkml:trace>
  <inkml:trace contextRef="#ctx0" brushRef="#br0" timeOffset="60699.219">16554 7366 42 0,'-17'-11'21'0,"2"17"-29"16,15-4 40-16,-3 6-32 15,3 6 0-15,-3 1 0 16,-3 12 0-16,3 2 0 16,-9 11 0-16,-9 7 0 0,-12 11 0 15,-8 6 1-15,-16 5 1 16,-8 2 0-16,-7 6 1 15,-11-3 0-15,-18 8 1 16,-4-5 0-16,-14 5 1 16,-12-3-2-16,-9 1 1 15,-11-6-1-15,-22-3 1 16,3 3-2-16,-17-5 0 16,-7 2 0-16,-14-2 0 15,-3-5-1-15,-7-1 0 16,1-10-1-16,-12-5 1 0,0 2-1 15,-9-10 1-15,8-3-1 16,-14-6 0-16,12-9 0 16,-9-4 0-16,12-5-1 15,-9-5 1-15,14-5 0 16,-5-11 0-16,18-3 0 16,-3-12 1-16,11 4-1 15,7-5 1-15,-1-5 0 16,19-3 0-16,8 1 1 15,0-6 0-15,25-6-1 16,5 4 0-16,0-1 0 16,12-5 1-16,9 3-2 15,17 2 0-15,7-5-1 16,9 0 1-16,14 5 0 16,10 1 0-16,8-4-1 0,10 4 1 15,11 4 0-15,3 3 0 16,9 6-1-16,7 2 1 15,2 3-1-15,6 5 0 16,3 6 0-16,0-1 0 16,3 3 0-16,0 3 1 15,0 5-2-15,0 0 0 16,0 0-3-16,0 5 1 16,-3 0-7-16,-3 3 1 15,0 8-8-15,-3-3 1 0</inkml:trace>
  <inkml:trace contextRef="#ctx0" brushRef="#br0" timeOffset="61209.772">8172 8665 17 0,'-3'-3'8'0,"9"1"3"0,-3-3 2 16,3-3-10-16,0-3 1 15,3-5 3-15,0-5 0 16,0 2-8-16,3-4 0 16,0-4 6-16,3-5 1 15,0 3-2-15,2 3 1 16,1-1-2-16,0 4 1 16,0 4-1-16,6-2 1 15,0 5 0-15,5 5 1 16,1 6-1-16,9 5 1 15,-9 8 0-15,-1 5 0 16,4 1-1-16,3 1 1 0,3-1-3 16,-1-1 1-16,1-8-1 15,3-7 0-15,-4-1-3 16,-5-5 0-16,-6 0-5 16,-3-5 1-16,-12 2-8 15,-6-2 0-15,2 0-6 16,-10 2 1-16</inkml:trace>
  <inkml:trace contextRef="#ctx0" brushRef="#br0" timeOffset="62995.7919">1550 12367 25 0,'6'-16'12'0,"2"-3"-6"0,1 14 12 0,-6 0-15 16,3 2 0-16,3 3 3 16,0 5 0-16,0 9-6 15,0 7 0-15,0-3 6 16,-3 17 1-16,-3 18-2 15,-6 5 1-15,3 13-1 16,-6 1 1-16,3-12-2 16,-6 4 0-16,3 5-2 15,-3-3 1-15,3-8-1 16,3-10 1-16,-6-6 0 16,9-8 0-16,3-7 0 15,3-6 1-15,3-5 1 16,-3-5 0-16,6-6-1 15,-6-3 1-15,6-2-1 16,3 0 0-16,9 0-2 0,2-2 1 16,7 2-2-16,3-5 1 15,3 2-2-15,2 3 1 16,1 5 0-16,-6 0 0 16,-4 3 0-16,-5 3 0 15,-3 0-5-15,0-3 1 16,-6-1-6-16,-9-1 1 15,-1-1-8-15,1-2 1 16,-9-3-9-16,9-11 1 0</inkml:trace>
  <inkml:trace contextRef="#ctx0" brushRef="#br0" timeOffset="63207.151">2237 12883 40 0,'-15'15'20'0,"12"-7"-15"16,3-2 29-16,0 7-32 15,0 8 0-15,0 3 0 16,0 2 1-16,3-2-6 16,3 3 1-16,-3-6-5 15,3-8 0-15,6-13-7 16,3-3 1-16</inkml:trace>
  <inkml:trace contextRef="#ctx0" brushRef="#br0" timeOffset="63371.613">2190 12565 20 0,'-27'16'10'0,"12"21"-9"0,15-32 9 15,6 1-20-15,3-1 1 16,9-5-1-16,8-3 1 16</inkml:trace>
  <inkml:trace contextRef="#ctx0" brushRef="#br0" timeOffset="63672.496">2454 12602 43 0,'-38'34'21'0,"-4"22"-23"15,33-48 49-15,0 0-46 16,3 0 0-16,6 0 0 16,6-3 0-16,12-2-2 15,9-3 0-15,12 0 2 16,-13 5 0-16,4 3-1 16,0 8 0-16,3 5 0 15,-7 8 1-15,-5-5 1 16,-3 10 0-16,-9 3 0 15,-15 11 1-15,-3 2 0 16,0 3 0-16,-9-5-1 16,-5-6 0-16,-10-7-3 15,0-12 1-15,6-12-7 0,6-16 1 16,7-6-11-16,8-18 1 16</inkml:trace>
  <inkml:trace contextRef="#ctx0" brushRef="#br0" timeOffset="63926.415">2740 12443 47 0,'-3'3'23'0,"15"5"-15"0,-3 3 34 0,-6 10-39 16,3 24 0-16,3 2 1 15,-6 11 0-15,3 6-5 16,0-11 0-16,-3 10 3 16,3-2 0-16,-6 0-6 15,0-8 0-15,0-11-6 16,-12-13 1-16,0-13-8 16,-3-13 0-16</inkml:trace>
  <inkml:trace contextRef="#ctx0" brushRef="#br0" timeOffset="64512.604">2624 12898 35 0,'-6'6'17'0,"21"2"-12"16,-12-8 24-16,9-3-28 0,6 0 1 15,0-2 0-15,5-3 1 16,4-2-4-16,6-1 0 16,0 0 2-16,-1 3 0 15,4 3-1-15,6 8 1 16,-15 5-1-16,5 5 0 15,-5-5-2-15,0 10 1 16,3 6-1-16,-9-3 1 16,-1 1-1-16,-2 1 0 15,-3-1 0-15,-3-4 1 16,3 1 2-16,-9-9 1 16,3-5 1-16,0-7 0 0,0-17 1 15,-6-2 0-15,3-5 0 16,-6-3 0-16,3-16-1 15,-3-6 0-15,0-12-2 16,0-9 0-16,-3 1-1 16,3 21 1-16,-6 7-1 15,3 6 0-15,3 11 0 16,3 10 1-16,3 8 0 16,5 16 1-16,1 21 0 15,6 16 1-15,-3 11-1 16,12 4 1-16,3-7-1 15,2-2 0-15,1 2 0 16,0-11 1-16,-9-8-1 16,-3-7 1-16,-1-9 0 15,1-7 0-15,0-16 0 16,-9-9 0-16,0-4-1 0,-6-19 1 16,0-11-1-16,0-21 0 15,-12-7-3-15,0 9 0 16,-3-1-4-16,6-1 1 15,-6 16-4-15,0 13 1 16,-3 9-7-16,0 12 1 16,3 14-6-16,9 10 1 15</inkml:trace>
  <inkml:trace contextRef="#ctx0" brushRef="#br0" timeOffset="64962.079">3961 12885 37 0,'-9'11'18'0,"18"-24"-10"15,-9 5 26-15,0-6-31 16,3-1 1-16,-3-7 0 16,-3 1 1-16,3 0-7 15,-6 8 1-15,-3 0 5 16,-6 5 0-16,-3 5-1 15,-3 11 0-15,-6 10 1 16,6 12 1-16,4-7 0 16,8 4 1-16,9 5-2 15,9-3 0-15,14-3-1 0,-2-2 0 16,12-8-2-16,6-6 1 16,2-4-4-16,-2-6 0 15,-3-3 0-15,0-5 0 16,-13-5 0-16,-5-3 1 15,-6 5 0-15,-6 1 0 16,-6-11 3-16,-6-8 0 16,-6-3 0-16,-9-8 0 15,1-10 0-15,-4 2 0 16,6 6-1-16,0 7 0 0,0 4-5 16,6 7 0-1,3 0-7-15,6 14 0 0,3-4-10 16,12 1 1-16</inkml:trace>
  <inkml:trace contextRef="#ctx0" brushRef="#br0" timeOffset="65773.701">4464 12393 51 0,'-12'11'25'0,"12"12"-16"16,0-20 38-16,3 8-42 15,0 13 0-15,3 10 1 16,-3 14 0-16,3-3-9 16,2 2 1-16,7 1 5 15,3-9 0-15,3-4-4 16,0-6 0-16,0-3-3 0,-3-7 1 16,-4-8-2-16,-5-6 1 15,-6-5-1-15,-6-8 0 16,-6-3 1-16,-5-2 0 31,-16 2 2-31,-6 9 0 16,3 4 3-16,4 6 0 15,2 6 3-15,9-4 1 16,3 1 0-16,15 5 0 16,6 0-1-16,6 5 1 15,12-5-3-15,11-3 0 16,7-3-7-16,6-4 0 0,-1-4-4 15,1-2 1-15,-6-5-1 16,-4-6 0-16,-11 1 0 16,-3 5 0-16,-3-1 4 15,-6-2 1-15,0-2 2 16,-7-1 1-16,1-2-1 16,0 2 0-16,0 1 0 15,0-1 0-15,3 3 1 16,0 3 0-16,0 0 2 15,3-1 1-15,3 1 0 16,2 0 1-16,-2-3 0 16,3-3 1-16,0-2-1 15,-3 3 1-15,6-6-2 16,-12-3 0-16,0-5 2 16,-4-2 0-16,1 2 0 0,-9 0 0 15,-9 0-1-15,-2 3 1 16,-7 3 0-16,-9 10 1 15,0 5 0-15,0 16 1 16,-2 14 0-16,-4 10 1 16,3 10 1-16,15 4 1 15,9-9-2-15,12 3 1 16,15-8-3-16,15-5 0 16,11-8-2-16,10-6 0 15,2-13-2-15,-2-7 1 16,-21-6-1-16,-4 5 0 0,1-5-5 15,-6-10 1-15,-3-6-6 16,-6-2 0-16,-3-1-9 16,-7 6 0-16,1-6-7 15,-3 12 1-15</inkml:trace>
  <inkml:trace contextRef="#ctx0" brushRef="#br0" timeOffset="66843.52">3166 14409 25 0,'-6'-2'12'0,"3"2"0"16,3 0 13-16,3-6-22 15,0-2 0-15,0-2 2 16,0-1 0-16,6 1-6 15,-6-4 1-15,3 4 4 16,3-1 0-16,-6 6-1 16,3 2 0-16,-4 3 0 15,-2 0 0-15,3 3-1 16,-3 2 1-16,-3 3 0 16,3 0 0-16,0 0-1 15,0 0 0-15,0 0-1 16,3-5 0-16,0-1-1 0,0-2 0 15,-3 0 0-15,3-5 0 16,0-3 0-16,-3-3 0 16,0 1 0-16,-6 7 1 15,0 0-1-15,1 1 0 16,-4-3 0-16,0 5 1 16,-6-6-4-16,6 4 1 15,3-1-8-15,3 0 1 16,3 3-7-16,9-8 0 15</inkml:trace>
  <inkml:trace contextRef="#ctx0" brushRef="#br0" timeOffset="67619.781">3978 13758 31 0,'0'-8'15'0,"6"11"-2"0,-3 2 20 0,3 9-28 16,3-4 0-16,3 19 3 16,3 6 0-16,3 10-10 15,0 2 1-15,3 4 6 16,-4 1 0-16,1 4-2 15,0-14 1-15,-3-2-2 16,0-3 0-16,-3-8 0 16,-3-5 0-16,-3-3-1 15,-3-5 1-15,-3-8-1 16,-3-8 0-16,-6-3-1 16,-9-2 1-16,-6-8-1 15,-6-6 1-15,4 1-1 16,-4-1 0-16,-3 6 0 15,-6 5 1-15,4 11 0 0,-4 5 0 16,9 8 2-16,6-6 0 16,9 11 1-16,15 8 0 15,15 0-1-15,6 3 1 16,3-5-2-16,9-4 1 16,14-9-2-16,4-6 0 15,3-6-6-15,5-7 0 16,-5-3-6-16,-4-5 0 15,-8-6-7-15,-6-2 0 16,-13 5-4-16,4 0 0 16</inkml:trace>
  <inkml:trace contextRef="#ctx0" brushRef="#br0" timeOffset="68072.741">4630 14102 30 0,'3'-26'15'0,"-6"-6"-6"15,3 24 22-15,-3 0-26 16,-3-2 1-16,0 2 3 16,-11 0 1-16,-4 5-11 15,0 6 0-15,-3 7 9 16,6 12 1-16,-6 7-3 16,7 5 1-16,-1 8-2 15,9-2 0-15,6 0-2 16,6-1 0-16,9-4-2 15,11-9 0-15,4-13-2 0,9-13 0 16,0-5-2-16,-1-5 0 16,1-17-1-16,-3-5 1 15,-6-2 0-15,-9-6 0 16,-7 1 1-16,-2-1 1 16,-9 3 2-16,-6 3 1 15,0 7 1-15,-2 11 1 16,-1 6-1-16,0 10 1 15,0 13-1-15,6 13 1 16,-3 11-2-16,12 11 1 16,-3-6-2-16,12 6 0 0,5 0-4 15,4-6 1-15,3-2-6 16,-3-11 1-16,0-11-7 16,-1-10 0-16,-8-8-7 15,3-16 0-15</inkml:trace>
  <inkml:trace contextRef="#ctx0" brushRef="#br0" timeOffset="68309.819">5011 13679 29 0,'0'-16'14'0,"0"8"3"16,3 11 16-16,0 2-29 15,0 11 1-15,3 10 3 0,3-2 1 16,0 16-11-1,-3 13 1-15,0 5 6 0,0 0 1 16,3 6-3-16,-3-1 1 16,3-12-4-16,0-7 0 31,-9-4-12-31,0-11 1 16,-6-8-6-16,-6-7 0 15</inkml:trace>
  <inkml:trace contextRef="#ctx0" brushRef="#br0" timeOffset="68489.632">4931 14245 40 0,'-12'-16'20'0,"12"8"-9"0,3 3 29 0,3 0-36 16,3-3 0-16,6 0 6 15,6-3 0-15,5 3-12 16,1 0 0-16,3 6 7 16,3 2 1-16,5 0-6 15,-2 0 1-15,6 0-7 16,-9 0 1-16,-1-3-7 15,1 3 0-15,0-5-7 16,2 0 0-16</inkml:trace>
  <inkml:trace contextRef="#ctx0" brushRef="#br0" timeOffset="68955.867">5598 14086 21 0,'9'-5'10'0,"-9"-11"2"15,0 11 6-15,-6-3-14 16,3-3 0-16,-3 1 2 15,0-1 0-15,0 1-7 0,-6 4 1 16,0 1 7-16,-9 8 0 16,0 10 0-16,-8 11 0 15,8 10 1-15,-6 9 0 16,12-1-1-16,0 3 0 16,9 0-3-16,6-5 1 15,6-3-4-15,9-14 1 16,6-7-5-16,3-13 1 15,2-14-2-15,1-2 1 16,-6-11 0-16,-3-10 0 16,-6-1 0-16,-3 1 1 0,-3-8 2 15,-3 5 1-15,-3 2 3 16,-3 9 0-16,0 5 1 16,0 5 1-16,-3 13 0 15,3 11 1-15,0 11 0 16,6 7 0-16,6 11-3 15,6 3 1-15,11-8-2 16,4 5 0-16,6-6-2 16,-3-7 0-16,-4 0-2 15,-2-11 0-15,-3-8-3 16,-3-10 0-16,0 3-6 16,-12-9 1-16,0-10-13 15,0-8 0-15,-4 0-1 16,-5-6 1-16</inkml:trace>
  <inkml:trace contextRef="#ctx0" brushRef="#br0" timeOffset="69825.765">7273 14370 20 0,'-3'18'10'0,"1"-5"0"0,2-13 10 0,-3 3-15 16,0-8 1-16,0-1 5 15,-3-4 0-15,0-3-13 16,0-1 1-16,-3-7 9 16,0-8 1-16,-6-11-2 15,-3-2 0-15,3-11-2 16,0-5 1-16,0 5-2 16,4-11 1-16,5-7-2 15,6-6 1-15,6-5-1 16,5 0 1-16,4 21-3 15,-3 8 1-15,3 1-1 16,3 7 1-16,3 5-2 0,0 5 1 16,0 6-2-16,2 6 0 15,-2 4-5-15,-3 8 0 16,0 4-4-16,-3 7 0 16,-3 5-7-16,-3 5 0 15,-3-2-2-15,0 6 1 16</inkml:trace>
  <inkml:trace contextRef="#ctx0" brushRef="#br0" timeOffset="70190.011">7592 14023 18 0,'3'-16'9'0,"3"-5"2"16,-3 16 9-16,3-1-15 16,-3 1 1-16,0 5 4 15,3 3 0-15,-6 7-11 16,3 3 0-16,0 9 9 15,-3 4 0-15,0 6-4 16,0 0 1-16,0-3-2 16,3-3 0-16,0-2-3 0,0-6 1 15,-3-4-5 1,0-9 0-16,-3-10-7 0,3-11 1 16,0-11-5-16,6-10 0 15</inkml:trace>
  <inkml:trace contextRef="#ctx0" brushRef="#br0" timeOffset="70337.65">7592 13785 28 0,'-18'5'14'0,"3"8"-8"0,12-10 20 0,0 2-27 16,0 1 1-16,9-4-1 16,3 1 1-16,3-3-4 15,3-5 0-15,3-1-5 16,0-4 0-16</inkml:trace>
  <inkml:trace contextRef="#ctx0" brushRef="#br0" timeOffset="70803.274">7774 13854 34 0,'-3'18'17'0,"0"32"-12"15,3-36 30-15,-3 12-32 16,0 6 0-16,0 2 1 15,3 9 0-15,0-1-6 16,3-2 1-16,3-9 3 16,0-7 1-16,-1-3-1 15,1-7 0-15,-3-1 0 16,0-3 0-16,0-7 0 16,3-14 1-16,0-7 0 0,3-9 0 15,3-12-2-15,3-6 1 16,0-3-1-16,3-10 0 15,0 18 0-15,-1-2 0 16,4 2-1-16,-3 6 1 16,0 7 1-16,-3 6 1 15,0 11 0-15,-3 7 1 16,0 8 0-16,-3-2 1 16,5 15-1-16,-2 9 0 15,-6 5-1-15,0 10 0 0,0 3-2 16,-6 5 1-16,3 6-1 15,-3-11 0-15,3-3-3 16,-3-8 1-16,3-4-6 16,0-15 0-16,3-4-5 15,6-14 0-15,-3-15-6 16,0-14 0-16,6-16-2 16,3-15 0-16</inkml:trace>
  <inkml:trace contextRef="#ctx0" brushRef="#br0" timeOffset="71208.574">8321 13488 47 0,'0'-2'23'0,"0"44"-20"15,0-29 46-15,0 14-46 0,-3 10 0 16,3 10 5-16,0-2 0 16,3 6-10-16,0 10 1 15,0 2 5-15,0-5 1 16,0 3-4-16,0 0 0 15,0-13-5-15,-3-9 0 16,0-12-6-16,-3-11 0 16,-3-14-4-16,-3-12 0 15,-3-6 1-15,-3-13 0 16,1-6 4-16,2 4 0 16,0-1 9-16,0 5 1 15,3 6 7-15,0 5 1 16,3 0 2-16,3 6 0 0,3 2 1 15,6 5 0-15,3 6-4 16,3 0 1-16,3 5-5 16,6-3 1-16,2 0-3 15,10-2 1-15,3-3-2 16,0-6 0-16,-1-1-6 16,1-4 1-16,-6-5-8 15,-6-2 0-15,2 4-7 16,1-4 1-16</inkml:trace>
  <inkml:trace contextRef="#ctx0" brushRef="#br0" timeOffset="71553.749">8726 13385 64 0,'-51'8'32'0,"43"-32"-35"0,8 27 60 16,5 0-56-16,4 5 1 16,6 7 1-16,9 7 0 15,6 7-3-15,3 13 0 16,5 3 2-16,4 13 1 16,0-5-2-16,-7 11 1 0,-5 5-1 15,-6 10 1-15,-9 0-1 16,-6 3 0-16,-9-5-1 15,-3-8 1-15,-6-6-1 16,-9-7 1-16,-3-9-4 16,-3-12 0-16,3-11-5 15,1-14 0-15,-4-7-8 16,6-14 1-16,0-7-7 16,3-9 1-16</inkml:trace>
  <inkml:trace contextRef="#ctx0" brushRef="#br0" timeOffset="72713.62">3145 16155 22 0,'-9'-2'11'0,"3"-11"-2"0,6 7 11 16,0-2-16-16,0-2 1 15,0-3 1-15,0-3 1 16,6 0-9-16,-3-3 0 16,6 9 5-16,0-1 1 15,0-5-3-15,3 8 0 16,-3 0 0-16,0 8 0 15,0-5 1-15,-7 5 0 0,-2 3 0 16,-2 5 1-16,-4 2 0 16,-6 1 0-16,3-1 0 15,-9-2 0-15,6-2-2 16,0-4 0-16,3-7-5 16,3-3 1-16,3-3-9 15,6-2 1-15,12-13-3 16,3-3 0-16</inkml:trace>
  <inkml:trace contextRef="#ctx0" brushRef="#br0" timeOffset="74136.295">3836 15724 34 0,'-6'-16'17'0,"3"35"-12"0,3-19 30 0,0 0-32 15,3 2 1-15,3 12 1 16,0 10 1-16,2 10-7 16,-5 8 0-16,3 6 5 15,-6 5 0-15,0 0-1 16,3-6 0-16,3 4-1 15,0-12 1-15,-3-4-2 16,3-6 1-16,3-11 0 16,-6-4 0-16,3-9 0 15,3-13 1-15,-3-3 0 16,3-10 0-16,3-13 0 16,-6-3 1-16,6-16-1 15,2-11 0-15,1-2-2 16,6 11 1-16,9 2-1 15,-3 0 1-15,0 13-2 16,2 11 1-16,-2 13 0 0,0 16 0 16,3 3 0-16,-4 13 1 15,1 10-1-15,-9 19 0 16,-3 3 1-16,-3 2 0 16,-3 8-1-16,-3-5 0 15,0-8 0-15,3 0 0 16,0-5-1-16,-6-9 0 15,3-4-6-15,2-14 0 16,1-10-7-16,6-9 0 16,-6-12-9-16,6-14 0 15</inkml:trace>
  <inkml:trace contextRef="#ctx0" brushRef="#br0" timeOffset="74526.333">4583 15825 42 0,'6'26'21'0,"14"3"-12"16,-14-15 26-16,6-1-34 16,3 3 0-16,15-3 0 15,0-5 1-15,5-11-3 16,1-5 1-16,0-8 1 16,-12-2 0-16,-3-6-1 15,-4-5 1-15,-5 2-1 16,-3 1 1-16,-9-3-1 15,0 0 1-15,-15 0 1 0,-3 2 1 32,-32 17 2-32,-1 12 0 15,10 6 1-15,-1 13 0 16,9 11 0-16,12 16 0 16,15-1-2-16,9 1 1 15,12 5-4-15,18-5 1 16,9-6-2-16,2-8 1 15,-2-5-5-15,6-13 0 16,2-8-7-16,-5-13 1 16,2-8-10-16,-11-3 0 15,6-19-1-15,-6 1 1 0</inkml:trace>
  <inkml:trace contextRef="#ctx0" brushRef="#br0" timeOffset="74976.886">5193 15505 45 0,'-21'13'22'0,"21"0"-16"16,0-5 45-16,9 16-45 15,0 8 1-15,9 2 3 16,6 8 0-16,-4 6-13 16,7 7 1-16,-12-4 8 15,3-6 0-15,0-3-4 16,0-5 1-16,0-5-4 15,-1-6 0-15,-2-7-5 16,0-6 1-16,-6-8-5 16,-9-5 1-16,-6-5-5 0,-3-3 1 15,0 3-4-15,-12 0 0 16,-8-3 1-16,-16 2 1 16,-3 4 10-1,-5 70 5 1,44-139 6-16,-36 68 0 15,12 3 7-15,16-2 1 16,14-6 5-16,6-5 1 16,14-9-8-16,10-1 1 15,9-1-5-15,-3-3 1 16,-1 1-4-16,-5-3 1 0,-6 8-6 16,3-1 0-16,0-1-9 15,0-9 1-15,-1-5-12 16,4 0 1-16,-3-11-3 15,3-2 1-15</inkml:trace>
  <inkml:trace contextRef="#ctx0" brushRef="#br0" timeOffset="75216.039">5571 15132 45 0,'-3'-3'22'0,"6"8"-16"16,0 0 40-16,0 6-42 15,3 10 1-15,3 6 5 16,0 12 0-16,0 17-11 16,0 10 0-16,-1 11 7 0,1-3 0 15,3 5-2-15,-3 3 0 16,0-10-7-16,-3-9 1 16,3-5-7-16,-3-10 0 15,0-11-6-15,0-13 0 16,-6-11-6-16,-6-10 0 15</inkml:trace>
  <inkml:trace contextRef="#ctx0" brushRef="#br0" timeOffset="75415.459">5491 15745 45 0,'-15'-34'22'0,"21"42"-10"0,0-8 37 0,5 0-41 16,7 0 0-16,6 0 5 15,9 0 1-15,9 0-17 16,-1-3 0-16,-8 3 11 15,3 3 1-15,-1-3-5 16,4-3 0-16,-9 1-8 16,0-4 0-16,-7-2-11 15,-2-5 1-15,-3-5-10 16,-3 2 0-16</inkml:trace>
  <inkml:trace contextRef="#ctx0" brushRef="#br0" timeOffset="78279.427">7297 15804 26 0,'-3'21'13'0,"0"-3"-4"0,3-15 14 0,0 0-20 16,-3-1 1-16,0 1 4 16,0-1 0-16,0-2-8 15,-3-2 0-15,1-3 6 16,-4-9 1-16,3-4-2 15,0-1 0-15,-3-5-2 16,3-10 1-16,0-11-2 16,3-3 1-16,3-7-1 15,0-14 0-15,-3 6 0 16,3-6 0-16,6 0 0 16,6-8 1-16,3 6-2 15,2 5 1-15,4 2-1 0,-3 9 0 16,0 10-1-16,0 10 0 15,-3 6-4-15,-3 8 1 16,0 10-5-16,-3 11 1 16,-1 8-9-16,-2 8 0 15,0 8-2-15,-3 8 0 16</inkml:trace>
  <inkml:trace contextRef="#ctx0" brushRef="#br0" timeOffset="78774.31">7693 15269 27 0,'-6'-18'13'0,"3"-4"-4"16,0 9 21-16,3-5-28 15,0-4 0-15,3 4 2 16,0-1 0-16,3 6-5 16,0 3 0-16,0 10 4 15,-3 8 0-15,0 10 0 16,0 3 0-16,0 16 0 16,-3 8 0-16,-3 8 1 15,-3 0 0-15,3 3-1 16,-3 2 0-16,3-5 0 0,0-13 0 15,3 4-1-15,-3-6 0 16,3-7-1-16,0-4 0 16,3-6-1-16,3-3 1 15,0-2 0-15,3-2 1 16,3-4 0-16,3-5 1 16,3-2-1-16,0-3 1 15,-1 3-1-15,4-6 0 16,0-2-1-16,-3 2 0 15,0 3-4-15,-3 0 1 0,0 0-7 16,-1 0 1-16,4 0-9 16,0-5 0-16,0-6-2 15,0-2 0-15</inkml:trace>
  <inkml:trace contextRef="#ctx0" brushRef="#br0" timeOffset="78985.6119">8143 15565 40 0,'-6'0'20'0,"0"6"-16"15,6-6 38-15,-3 2-40 16,3 9 0-16,0 5 0 16,0 2 1-16,0 4-4 15,0-7 0-15,0 4-1 16,0-3 1-16,3 0-8 0,0-6 1 15,3-4-6-15,0-12 0 16</inkml:trace>
  <inkml:trace contextRef="#ctx0" brushRef="#br0" timeOffset="79151.531">8080 15269 28 0,'-27'21'14'0,"12"0"-17"0,15-15 19 0,0-1-21 16,12-2 1-16,0-1-9 15,6-7 0-15</inkml:trace>
  <inkml:trace contextRef="#ctx0" brushRef="#br0" timeOffset="79478.931">8232 15393 46 0,'-33'30'23'0,"0"1"-25"16,30-20 46-16,0-3-43 15,1 0 0-15,-1-3-1 16,3 3 1-16,5-5-3 16,10-3 1-16,12-8 1 15,6 2 0-15,3-2-1 16,2 6 0-16,1 4 1 0,-6 12 0 15,-6-1 1-15,-4 8 1 16,-5 6 0-16,-9 7 1 16,-6-8 1-16,-6 6 1 15,-6 3-1-15,-3-4 1 16,-3-2-2-16,-2-2 1 16,-4-6-2-16,0-8 1 15,0-5-5-15,0-16 0 16,0-10-7-16,7-6 0 15,2-16-10-15,9-7 1 16</inkml:trace>
  <inkml:trace contextRef="#ctx0" brushRef="#br0" timeOffset="79706.059">8619 14965 41 0,'-9'47'20'0,"21"28"-5"16,-9-52 26-16,3 6-39 16,0 14 1-16,0 4 1 15,0 4 0-15,-3 2-6 16,0-6 1-16,-3 3 0 16,-3-2 1-16,0-8-8 15,0-6 1-15,-3-7-10 16,3-17 1-16</inkml:trace>
  <inkml:trace contextRef="#ctx0" brushRef="#br0" timeOffset="79901.083">8443 15436 53 0,'6'-13'26'0,"36"-11"-23"0,-30 18 43 16,6-1-41-16,2-1 0 15,4-3 1-15,3 0 1 16,6 3-10-16,3-5 0 15,-1 3 4-15,-2 2 0 16,-3 2-9-16,-3 6 1 0,2 6-10 16,-2 2 1-16,0-8-3 15,0 5 0-15</inkml:trace>
  <inkml:trace contextRef="#ctx0" brushRef="#br0" timeOffset="80411.4149">9083 15687 38 0,'-6'32'19'16,"9"-29"-13"-16,-3-3 35 0,0 0-38 15,0 0 1-15,6-3 2 16,0-8 0-16,3-7-8 15,0-11 1-15,0-6 4 16,0-10 1-16,0-8-2 0,-9-7 0 16,0-1-1-16,-3-5 0 15,0-9-1-15,-3 9 0 16,3 8 0-16,0 13 0 16,3 11-1-16,-3 13 1 15,3 21-1-15,3 10 1 16,6 22-1-16,3 2 1 15,6 17 0-15,2 9 0 16,1 4 0-16,0-1 0 16,3-4 0-16,0-4 0 15,0-10 0-15,-1-10 0 0,1-9 0 16,-3-15 1-16,0-11 1 16,-3-11 1-16,-3-15 0 15,0-11 0-15,-7-8 0 16,-2-6 1-16,-6-10-2 15,-3-7 1-15,-3-4-4 16,-2 3 0-16,-1 6-4 16,-3 5 0-16,3 18-6 15,0 11 1-15,3 13-10 16,0 16 1-16</inkml:trace>
  <inkml:trace contextRef="#ctx0" brushRef="#br0" timeOffset="80877.2519">9744 15364 38 0,'-15'-31'19'0,"6"-14"-13"0,6 37 24 16,0 0-27-16,-3 0 1 15,-3 0 3-15,0 3 0 16,-2 2-8-16,-1 6 0 16,3 10 7-16,0 8 0 0,0 11-1 15,3 7 0-15,6-2-2 16,6 3 0-16,9-3-2 16,3-5 1-1,17-16-2 1,1-11 0-16,-3-5-1 15,-6-5 0-15,-7-11-1 16,-2-5 1-16,-6-6 1 16,-9 1 0-16,-9-3 1 15,-6-3 1-15,-6 6-1 16,-5 4 1-16,-4-1-1 16,-6 4 1-16,-3 1-2 15,7 2 1-15,5 2-4 16,6 1 1-16,6 3-5 15,6-1 0-15,9 0-5 16,9 1 0-16,9 2-7 16,6-5 1-16</inkml:trace>
  <inkml:trace contextRef="#ctx0" brushRef="#br0" timeOffset="81701.8">10095 14946 39 0,'-6'14'19'0,"6"-1"-10"0,0 0 31 16,0 6-37-16,0-6 1 0,3 32 0 15,3-8 1-15,3 10-7 16,3-4 0-16,0 2 4 16,3 0 0-16,3-6-2 15,-6-7 0-15,0-8-2 16,-4-3 1-16,1-5-1 15,-6-8 0-15,-3-5 0 16,-3-6 0-16,-6-5 1 16,-5 0 0-16,-7 0 0 15,-6 0 1-15,0 3 1 16,-3 8 1-16,1-1 2 16,-4 11 0-16,3 6 1 15,6 2 1-15,6 3-1 16,13 2 1-16,10 1-2 15,7-1 0-15,3 1-2 16,12-11 0-16,9-6-7 16,5-7 1-16,1-8-5 15,3-6 0-15,-7-2-1 0,-2-3 0 16,-3-3-1-16,-6 1 0 16,-4-1 5-16,-5 3 0 15,-3 1 5-15,-6 1 0 16,-3 4 3-16,-3 2 1 15,-3 2 1-15,0 1 1 16,0 0 0-16,6 2 0 16,0 1-2-16,3 2 0 15,3 0-1-15,0 0 0 16,3-3-2-16,0 3 0 16,-1 0-1-16,1-5 1 0,0-1 0 15,0 1 0-15,-3-5 0 16,-3-4 1-16,-3-2 0 15,-3-2 0-15,-3-1 2 16,-6 1 0-16,-3 5 2 16,-3 2 0-16,0 3 1 15,-3 3 1-15,-6 10 1 16,-5 8 0-16,-1 14 0 16,3 5 0-16,6 2-3 15,6-2 1-15,12 2-3 16,9 0 0-16,12-2-3 15,3-5 0-15,6-6-5 16,8-3 0-16,1-10-4 16,-9 0 1-16,5-10-2 15,1-6 1-15,-9-3-2 0,-3-5 0 16,-6-10 1-16,-6-3 0 16,-1-3-3-16,-5-3 0 15,-6-7 0-15,0-3 0 16</inkml:trace>
  <inkml:trace contextRef="#ctx0" brushRef="#br0" timeOffset="82140.61">10783 14724 44 0,'-12'-5'22'0,"15"-3"-21"15,3 5 44-15,3 6-41 16,3 2 0-16,3 3 4 15,2 3 0-15,1 10-9 16,0 11 0-16,0 7 6 16,-3 12 1-16,0-1-3 15,0 5 1-15,0-2-3 16,-4 3 0-16,1-3-2 0,-6-3 1 16,-6-2-2-16,-3-3 1 15,-3 0-2-15,-3-6 1 16,-2-7-2-16,-7-3 0 15,-3-8-2-15,-3-7 0 16,0-4-6-16,-3-5 0 16,1-5-5-16,-1-15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7T23:00:53.4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9774 7797 11 0,'0'-5'5'0,"-3"-16"5"0,3 13 5 15,0-5-13-15,3 7 0 16,-3 6 1-16,6-5 0 16,0-6-4-16,3-2 1 15,3-3 2-15,-1 1 0 16,1 1-1-16,0 6 0 15,0 3 0-15,-3 5 0 16,0 5-1-16,-3 6 1 16,-3 5-1-16,-3-8 1 0,0 2-1 15,-3 4 1-15,3-1 0 16,0 3 0-16,3 0 0 16,0-9 0-16,6-1 0 15,0-9 1-15,0-5-2 16,0-8 1-16,3 14-1 15,-1-6 1-15,1-3-1 16,0-2 1-16,-6 2-1 16,0 1 1-16,0-1 0 15,-3 3 1-15,0 6-1 16,0 2 1-16,0 5-1 16,-3 3 1-16,3 2-1 15,-3 1 0-15,3-8-1 16,0 2 1-16,0 3-1 15,0 0 0-15,3 0 0 16,0-6 1-16,3-2-1 16,3-8 0-16,0 11 0 0,2-6 0 15,4-5 0-15,0-2 0 16,3-9 0-16,-3-2 0 16,3 0 0-16,-3 3 1 15,-4 4-1-15,-2 1 0 16,-3 8 1-16,-3 5 0 15,-3 5-1-15,0 8 1 16,-3 3 0-16,0 3 0 16,0-1-1-16,3-12 1 15,3 1-1-15,0 1 0 0,3-2 0 16,3-1 0 0,3 0-1-16,3 3 1 0,2-8 0 15,1-5 0-15,0-3 0 16,0-5 0-16,-3-3 0 15,-6 0 0-15,0 0 0 16,0 0 0-16,-4 6 0 16,1 2 1-16,-3 5-1 15,0 8 0-15,-3 6 0 16,0 2 1-16,0 3-1 16,3 3 0-16,0-9 0 15,3-5 1-15,0 1-2 16,3-1 1-16,3-2 0 15,3 2 0-15,3 3 0 16,5-8 0-16,-2-5 0 16,0-6 0-16,-3-2-1 0,3-3 1 15,-4 0 0-15,-2 3 0 16,0 0 0-16,-3 5 0 16,-3 2 0-16,0 9 1 15,-3 5-1-15,0 5 0 16,0 6 0-16,0-3 1 15,2-6-1-15,1-2 1 16,3 0-1-16,0-3 1 16,0 1 0-16,0-6 1 15,0 2-1-15,3 4 0 0,2-6 0 16,1-6 0 0,0-4-1-16,3-4 1 0,-3 1-1 15,-3 0 1-15,-3 0-1 16,-1 5 0-16,-2 5 0 15,-3 6 1-15,0 5-1 16,-3 5 0-16,0 0 0 16,-3-2 1-16,0-3-1 15,3 0 1-15,0 2-1 16,3 1 0-16,3-3 0 16,0-3 0-16,3-2 0 15,2-1 0-15,1-10 0 16,0 8 0-16,0-2 0 15,0-6 0-15,0-3 0 16,0 1 0-16,-4-1 0 16,-5 1 1-16,0 4-1 15,0 6 0-15,0 6 0 0,-3 4 0 16,0-2 1-16,3 3 0 16,3 4 0-16,3 1 0 15,6 3 0-15,-1-6 0 16,4-2-1-16,0-1 1 15,3-4-1-15,-3-4 1 16,2-4-2-16,-2-4 1 16,0 1-3-16,-6-6 1 15,-3 3-5-15,-3 1 1 16,-3-7-8-16,-3 9 0 16,3 0-1-16,-9 5 1 0</inkml:trace>
  <inkml:trace contextRef="#ctx0" brushRef="#br0" timeOffset="1245.219">9509 7776 16 0,'6'-5'8'0,"6"-14"-1"16,-12 14 12-16,6 5-14 0,0-3 1 15,3 3 3-15,2 3 1 16,7 2-12-16,3 6 1 16,3 2 8-16,0 0 1 15,3 1-3-15,2 1 1 16,10 1-2-16,0 0 1 15,-1 5-1-15,1 1 0 16,-6-1-1-16,0 3 1 16,2-3-1-16,4 2 1 15,0 4-1-15,2 5 0 16,-2-3-1-16,6 0 1 0,-1-8-1 16,1-8 0-16,3 6 0 15,-13 5 0-15,1-1 0 16,3 4 1-16,-1 2-1 15,1 3 0-15,0 2 0 16,0 3 0-16,2-8-1 16,-2 6 1-16,3-1-1 15,2 0 0-15,-2 4 0 16,-6-9 0-16,-1-3-1 16,1 1 0-16,3 2 1 15,-1-3 0-15,1 1-1 16,3-1 1-16,-6 3-1 15,-1 6 1-15,1-1 0 16,0-5 0-16,-1 0-1 16,1 0 1-16,-6 0-1 15,-6-2 0-15,0-1 0 16,-1-2 1-16,1 3-1 0,-3-6 0 16,0-5 0-16,3-3 0 15,-1 3 0-15,-2 0 1 16,0 2-1-16,0 1 0 15,0-4 1-15,-3 1 0 16,-3 0-1-16,-1-5 0 16,1 2 0-16,0-2 1 15,0-1 0-15,3-2 0 16,0 0-1-16,-3 3 1 16,0-1-1-16,-4-2 1 15,1 0-1-15,-3-3 0 0,0 1-1 16,-3-4 1-16,-3 1-2 15,0 0 1-15,-3-3-2 16,0 2 0-16,-3 1-4 16,-3 2 0-16,0-5-5 15,-3 3 1-15,0-3-10 16,3 2 1-16,3-4 0 16,1-1 0-16</inkml:trace>
  <inkml:trace contextRef="#ctx0" brushRef="#br0" timeOffset="1951.322">11488 9387 30 0,'0'-10'15'0,"6"-9"-6"0,-3 14 24 0,0-3-27 15,3 5 0-15,0 1 3 16,6 2 1-16,3 2-12 16,3 6 0-16,0 3 10 15,2 5 0-15,4-3-3 16,0-2 1-16,3-1-2 16,0 3 0-16,-4 3-2 15,1-2 1-15,-3-1-2 16,-3-3 1-16,-3-2-1 15,-3 0 0-15,0-2 1 16,-6-4 0-16,0-2 1 16,-3-5 0-16,0 0 0 15,-1-3 1-15,1-3-1 16,3-2 1-16,-3 2-1 16,0-2 0-16,0-11-1 15,3-5 1-15,0-3-2 0,-6-5 1 16,0 8-1-16,0-8 0 15,0-2 0-15,0-6 1 16,0 0-1-16,-3-3 1 16,3 0-2-16,-3 3 1 15,3 6 0-15,-3 2 0 16,3 7-1-16,0 7 0 16,0 4 0-16,0 3 0 15,0 6-2-15,0 4 1 16,0 1-4-16,0 2 0 15,-3 3-6-15,0 6 1 0,3 2-9 16,-3-3 0-16,3 3-5 16,-3-3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98C977-3E2C-B345-99B4-A06FBDC872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C68DA-BA99-4840-9D27-FCB787B2EB1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AFFC56F-3EF2-4D47-928F-70E596C7065B}" type="datetimeFigureOut">
              <a:rPr lang="en-US" altLang="en-US"/>
              <a:pPr>
                <a:defRPr/>
              </a:pPr>
              <a:t>1/15/2021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047BAB-5420-5444-8657-AE15BB1F50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AF036AC-D224-D14F-901C-B8FB2A79B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459AA-B82B-8343-9202-5E220E45A7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77EBA-E2A7-114F-B22C-7BB47FCCCE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6AEA570-E013-184D-85BC-D8D417C12A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EE291EB1-FFD9-5B44-AA04-2F1AA7B557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D5D851A0-29E9-3640-862D-808D338361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F754BBB3-DDBF-0748-A8BE-E67AD5A96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0F7D5AEB-7CFF-0A43-81C0-38235BD7FB13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A716C341-27C3-FC4A-BEB6-7B52439E5C50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D42A866-A777-8847-B1C3-6711FF905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5E348EC-2A94-4048-A8D9-891D32274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3B658B6C-A7AF-4643-BCB7-6B19EF8B64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6E6CB38-D8E6-1D4B-BD6A-9E798CCBBC8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9E322636-D156-BC49-AFA4-B784003CC67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484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888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5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02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16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36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73A4C619-2B7C-EB40-81F5-5BAB5D75AC0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922B69DE-22A3-E943-AA11-AEAE7DB9E2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26B3D3CA-F291-EE40-AB99-D0CC495EA0F6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A32049-3CF8-7949-8E1B-07DFCF416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1E7B13C-5124-5649-A801-A0B83B857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ADA47B25-DC7F-144F-84E5-D99FCB3B44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6D19F49E-3E00-1144-B7D6-84AEB4C4CFD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6023DFA7-A166-EF4D-95D5-C49DC1CBAA69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4CE79-571D-BF45-86F0-03457A084169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EC5F0294-D6A2-6046-845B-530150B78181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customXml" Target="../ink/ink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CA6BB485-B4C4-DD42-AE6B-550799D7BA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5122" name="Subtitle 2">
            <a:extLst>
              <a:ext uri="{FF2B5EF4-FFF2-40B4-BE49-F238E27FC236}">
                <a16:creationId xmlns:a16="http://schemas.microsoft.com/office/drawing/2014/main" id="{81E3851B-C9A5-C44C-A4F6-943CD1F675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Chapter 16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Linked Nodes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reading: 16.1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F45B15D6-35F5-8948-AF92-F600D405CC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List node client example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D14D161F-65DB-944F-A184-8F4E33764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class ConstructList1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public static void main(String[]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args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list = new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list.data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42;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list.next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new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list.next.data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-3;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list.next.next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new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list.next.next.data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17;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list.next.next.next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null;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list.data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+ " " +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list.next.data</a:t>
            </a:r>
            <a:endParaRPr lang="en-US" altLang="en-US" sz="1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           + " " + </a:t>
            </a:r>
            <a:r>
              <a:rPr lang="en-US" altLang="en-US" sz="18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list.next.next.data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42 -3 17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  <p:graphicFrame>
        <p:nvGraphicFramePr>
          <p:cNvPr id="306242" name="Group 66">
            <a:extLst>
              <a:ext uri="{FF2B5EF4-FFF2-40B4-BE49-F238E27FC236}">
                <a16:creationId xmlns:a16="http://schemas.microsoft.com/office/drawing/2014/main" id="{4212A2C2-6266-4047-8738-6DE7A9888F1E}"/>
              </a:ext>
            </a:extLst>
          </p:cNvPr>
          <p:cNvGraphicFramePr>
            <a:graphicFrameLocks noGrp="1"/>
          </p:cNvGraphicFramePr>
          <p:nvPr/>
        </p:nvGraphicFramePr>
        <p:xfrm>
          <a:off x="2843213" y="5257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6243" name="Group 67">
            <a:extLst>
              <a:ext uri="{FF2B5EF4-FFF2-40B4-BE49-F238E27FC236}">
                <a16:creationId xmlns:a16="http://schemas.microsoft.com/office/drawing/2014/main" id="{82FA0F49-D5CB-2A46-9B88-20882BDBBE3C}"/>
              </a:ext>
            </a:extLst>
          </p:cNvPr>
          <p:cNvGraphicFramePr>
            <a:graphicFrameLocks noGrp="1"/>
          </p:cNvGraphicFramePr>
          <p:nvPr/>
        </p:nvGraphicFramePr>
        <p:xfrm>
          <a:off x="4748213" y="5257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6244" name="Group 68">
            <a:extLst>
              <a:ext uri="{FF2B5EF4-FFF2-40B4-BE49-F238E27FC236}">
                <a16:creationId xmlns:a16="http://schemas.microsoft.com/office/drawing/2014/main" id="{ECD952BC-7737-DE4A-82BA-050DB06D9A71}"/>
              </a:ext>
            </a:extLst>
          </p:cNvPr>
          <p:cNvGraphicFramePr>
            <a:graphicFrameLocks noGrp="1"/>
          </p:cNvGraphicFramePr>
          <p:nvPr/>
        </p:nvGraphicFramePr>
        <p:xfrm>
          <a:off x="6653213" y="5257800"/>
          <a:ext cx="1346200" cy="79220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data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next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17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6224" name="Line 48">
            <a:extLst>
              <a:ext uri="{FF2B5EF4-FFF2-40B4-BE49-F238E27FC236}">
                <a16:creationId xmlns:a16="http://schemas.microsoft.com/office/drawing/2014/main" id="{6B6C64E6-7792-F541-88BA-40BCAC765A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4613" y="5867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6225" name="Line 49">
            <a:extLst>
              <a:ext uri="{FF2B5EF4-FFF2-40B4-BE49-F238E27FC236}">
                <a16:creationId xmlns:a16="http://schemas.microsoft.com/office/drawing/2014/main" id="{9D4D15B2-8A67-E740-875A-C0C66E8066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89613" y="5867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6227" name="Line 51">
            <a:extLst>
              <a:ext uri="{FF2B5EF4-FFF2-40B4-BE49-F238E27FC236}">
                <a16:creationId xmlns:a16="http://schemas.microsoft.com/office/drawing/2014/main" id="{2354E884-D2F7-2247-918C-7F5D3397F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66737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6239" name="Line 63">
            <a:extLst>
              <a:ext uri="{FF2B5EF4-FFF2-40B4-BE49-F238E27FC236}">
                <a16:creationId xmlns:a16="http://schemas.microsoft.com/office/drawing/2014/main" id="{A303A298-2E20-364E-8B71-66DC11E7E5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5813" y="5867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6241" name="Text Box 65">
            <a:extLst>
              <a:ext uri="{FF2B5EF4-FFF2-40B4-BE49-F238E27FC236}">
                <a16:creationId xmlns:a16="http://schemas.microsoft.com/office/drawing/2014/main" id="{366416CB-A88F-254B-AE83-F535D6D45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38" y="5668962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ourier New" charset="0"/>
                <a:ea typeface="+mn-ea"/>
              </a:rPr>
              <a:t>list</a:t>
            </a:r>
          </a:p>
        </p:txBody>
      </p:sp>
      <p:sp>
        <p:nvSpPr>
          <p:cNvPr id="2" name="Rectangle 1"/>
          <p:cNvSpPr/>
          <p:nvPr/>
        </p:nvSpPr>
        <p:spPr>
          <a:xfrm>
            <a:off x="1931988" y="5703991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CD3ECCC6-1E02-8B47-9E10-54EADD2BE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List node w/ constructor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438092EE-1240-2143-B905-426F4D228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class ListNode {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data;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ListNode next;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public ListNode(int data) {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this(data, null);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public ListNode(int data, ListNode next) {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this.data = data;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this.next = next;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Exercise: Modify the previous client to use these constructors.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71CDD3D-AD64-C34A-8325-2876CE821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1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FEE4A2A6-38CF-FE42-B312-F47AD67D5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set of statements turns this picture: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Into this?</a:t>
            </a:r>
          </a:p>
        </p:txBody>
      </p:sp>
      <p:graphicFrame>
        <p:nvGraphicFramePr>
          <p:cNvPr id="302226" name="Group 146">
            <a:extLst>
              <a:ext uri="{FF2B5EF4-FFF2-40B4-BE49-F238E27FC236}">
                <a16:creationId xmlns:a16="http://schemas.microsoft.com/office/drawing/2014/main" id="{3D42CA36-8048-6640-995D-3E0ADAD0CE19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2227" name="Group 147">
            <a:extLst>
              <a:ext uri="{FF2B5EF4-FFF2-40B4-BE49-F238E27FC236}">
                <a16:creationId xmlns:a16="http://schemas.microsoft.com/office/drawing/2014/main" id="{ECFCFB91-254E-9149-BAF3-444B877931B3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2128" name="Line 48">
            <a:extLst>
              <a:ext uri="{FF2B5EF4-FFF2-40B4-BE49-F238E27FC236}">
                <a16:creationId xmlns:a16="http://schemas.microsoft.com/office/drawing/2014/main" id="{9AF5AD20-69FA-B141-88EB-6103A1512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486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2131" name="Line 51">
            <a:extLst>
              <a:ext uri="{FF2B5EF4-FFF2-40B4-BE49-F238E27FC236}">
                <a16:creationId xmlns:a16="http://schemas.microsoft.com/office/drawing/2014/main" id="{3C1083D1-E974-A149-9799-8B26745086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22574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2132" name="Text Box 52">
            <a:extLst>
              <a:ext uri="{FF2B5EF4-FFF2-40B4-BE49-F238E27FC236}">
                <a16:creationId xmlns:a16="http://schemas.microsoft.com/office/drawing/2014/main" id="{2A3198FE-8864-0C4E-8D8B-E3E5DBBAC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17713"/>
            <a:ext cx="500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list</a:t>
            </a:r>
          </a:p>
        </p:txBody>
      </p:sp>
      <p:sp>
        <p:nvSpPr>
          <p:cNvPr id="302133" name="Line 53">
            <a:extLst>
              <a:ext uri="{FF2B5EF4-FFF2-40B4-BE49-F238E27FC236}">
                <a16:creationId xmlns:a16="http://schemas.microsoft.com/office/drawing/2014/main" id="{CDDE23AE-6851-9049-A172-8F832AD016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257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02228" name="Group 148">
            <a:extLst>
              <a:ext uri="{FF2B5EF4-FFF2-40B4-BE49-F238E27FC236}">
                <a16:creationId xmlns:a16="http://schemas.microsoft.com/office/drawing/2014/main" id="{734A9300-3BCE-C543-B236-F600A08AD731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2229" name="Group 149">
            <a:extLst>
              <a:ext uri="{FF2B5EF4-FFF2-40B4-BE49-F238E27FC236}">
                <a16:creationId xmlns:a16="http://schemas.microsoft.com/office/drawing/2014/main" id="{44EE6450-28FD-D244-800D-C8C951C0897F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2182" name="Line 102">
            <a:extLst>
              <a:ext uri="{FF2B5EF4-FFF2-40B4-BE49-F238E27FC236}">
                <a16:creationId xmlns:a16="http://schemas.microsoft.com/office/drawing/2014/main" id="{72070DB0-EEF0-244C-BF1E-35E416E277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2184" name="Text Box 104">
            <a:extLst>
              <a:ext uri="{FF2B5EF4-FFF2-40B4-BE49-F238E27FC236}">
                <a16:creationId xmlns:a16="http://schemas.microsoft.com/office/drawing/2014/main" id="{9E1FFE09-0B41-AD4B-B0A3-88D7277A0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89488"/>
            <a:ext cx="500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list</a:t>
            </a:r>
          </a:p>
        </p:txBody>
      </p:sp>
      <p:sp>
        <p:nvSpPr>
          <p:cNvPr id="302185" name="Line 105">
            <a:extLst>
              <a:ext uri="{FF2B5EF4-FFF2-40B4-BE49-F238E27FC236}">
                <a16:creationId xmlns:a16="http://schemas.microsoft.com/office/drawing/2014/main" id="{7BF4BC74-D204-694C-A9C5-C78C230FE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029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02230" name="Group 150">
            <a:extLst>
              <a:ext uri="{FF2B5EF4-FFF2-40B4-BE49-F238E27FC236}">
                <a16:creationId xmlns:a16="http://schemas.microsoft.com/office/drawing/2014/main" id="{6A415D83-455A-3144-833B-2AB1C4040859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2223" name="Line 143">
            <a:extLst>
              <a:ext uri="{FF2B5EF4-FFF2-40B4-BE49-F238E27FC236}">
                <a16:creationId xmlns:a16="http://schemas.microsoft.com/office/drawing/2014/main" id="{4FAEBF96-AB06-AB40-B825-B5205277F7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2224" name="Line 144">
            <a:extLst>
              <a:ext uri="{FF2B5EF4-FFF2-40B4-BE49-F238E27FC236}">
                <a16:creationId xmlns:a16="http://schemas.microsoft.com/office/drawing/2014/main" id="{DEF6B598-7E30-F14D-97E5-60E296AA1D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0292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89286" y="2106821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62298" y="4875316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CE536DB6-3620-4241-A406-C1C218D02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2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8C4BF25-E665-4746-B94F-B967DDEF3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set of statements turns this picture: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Into this?</a:t>
            </a:r>
          </a:p>
        </p:txBody>
      </p:sp>
      <p:graphicFrame>
        <p:nvGraphicFramePr>
          <p:cNvPr id="305220" name="Group 68">
            <a:extLst>
              <a:ext uri="{FF2B5EF4-FFF2-40B4-BE49-F238E27FC236}">
                <a16:creationId xmlns:a16="http://schemas.microsoft.com/office/drawing/2014/main" id="{0DDCC37A-57E7-274F-BCAF-9542A843EA16}"/>
              </a:ext>
            </a:extLst>
          </p:cNvPr>
          <p:cNvGraphicFramePr>
            <a:graphicFrameLocks noGrp="1"/>
          </p:cNvGraphicFramePr>
          <p:nvPr/>
        </p:nvGraphicFramePr>
        <p:xfrm>
          <a:off x="2997200" y="20288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5231" name="Group 79">
            <a:extLst>
              <a:ext uri="{FF2B5EF4-FFF2-40B4-BE49-F238E27FC236}">
                <a16:creationId xmlns:a16="http://schemas.microsoft.com/office/drawing/2014/main" id="{7B92099C-7EFB-084C-9380-886A3393E94C}"/>
              </a:ext>
            </a:extLst>
          </p:cNvPr>
          <p:cNvGraphicFramePr>
            <a:graphicFrameLocks noGrp="1"/>
          </p:cNvGraphicFramePr>
          <p:nvPr/>
        </p:nvGraphicFramePr>
        <p:xfrm>
          <a:off x="4902200" y="20288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5242" name="Line 90">
            <a:extLst>
              <a:ext uri="{FF2B5EF4-FFF2-40B4-BE49-F238E27FC236}">
                <a16:creationId xmlns:a16="http://schemas.microsoft.com/office/drawing/2014/main" id="{99FCD69F-509E-0E45-BDD2-A8C6F5AD8F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2638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5243" name="Line 91">
            <a:extLst>
              <a:ext uri="{FF2B5EF4-FFF2-40B4-BE49-F238E27FC236}">
                <a16:creationId xmlns:a16="http://schemas.microsoft.com/office/drawing/2014/main" id="{F6A61B66-B825-BA43-8AFE-320C346D6D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24098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5244" name="Text Box 92">
            <a:extLst>
              <a:ext uri="{FF2B5EF4-FFF2-40B4-BE49-F238E27FC236}">
                <a16:creationId xmlns:a16="http://schemas.microsoft.com/office/drawing/2014/main" id="{403D9BDF-E4ED-1A48-AFF4-D2B94DD1C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70113"/>
            <a:ext cx="500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list</a:t>
            </a:r>
          </a:p>
        </p:txBody>
      </p:sp>
      <p:sp>
        <p:nvSpPr>
          <p:cNvPr id="305245" name="Line 93">
            <a:extLst>
              <a:ext uri="{FF2B5EF4-FFF2-40B4-BE49-F238E27FC236}">
                <a16:creationId xmlns:a16="http://schemas.microsoft.com/office/drawing/2014/main" id="{D9856288-FE03-8E4F-B406-589846CED1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4098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05246" name="Group 94">
            <a:extLst>
              <a:ext uri="{FF2B5EF4-FFF2-40B4-BE49-F238E27FC236}">
                <a16:creationId xmlns:a16="http://schemas.microsoft.com/office/drawing/2014/main" id="{F87AE560-132F-694A-999C-C8820C9D6B86}"/>
              </a:ext>
            </a:extLst>
          </p:cNvPr>
          <p:cNvGraphicFramePr>
            <a:graphicFrameLocks noGrp="1"/>
          </p:cNvGraphicFramePr>
          <p:nvPr/>
        </p:nvGraphicFramePr>
        <p:xfrm>
          <a:off x="2997200" y="48006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5257" name="Group 105">
            <a:extLst>
              <a:ext uri="{FF2B5EF4-FFF2-40B4-BE49-F238E27FC236}">
                <a16:creationId xmlns:a16="http://schemas.microsoft.com/office/drawing/2014/main" id="{EF352F1D-20FE-644D-9DC2-FEC9D101C374}"/>
              </a:ext>
            </a:extLst>
          </p:cNvPr>
          <p:cNvGraphicFramePr>
            <a:graphicFrameLocks noGrp="1"/>
          </p:cNvGraphicFramePr>
          <p:nvPr/>
        </p:nvGraphicFramePr>
        <p:xfrm>
          <a:off x="4902200" y="48006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5268" name="Line 116">
            <a:extLst>
              <a:ext uri="{FF2B5EF4-FFF2-40B4-BE49-F238E27FC236}">
                <a16:creationId xmlns:a16="http://schemas.microsoft.com/office/drawing/2014/main" id="{7301D5E1-3498-B440-9E7A-0E38FABCDF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5410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5269" name="Text Box 117">
            <a:extLst>
              <a:ext uri="{FF2B5EF4-FFF2-40B4-BE49-F238E27FC236}">
                <a16:creationId xmlns:a16="http://schemas.microsoft.com/office/drawing/2014/main" id="{6A14698F-E33F-1745-9CCA-96A39CD89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941888"/>
            <a:ext cx="500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list</a:t>
            </a:r>
          </a:p>
        </p:txBody>
      </p:sp>
      <p:sp>
        <p:nvSpPr>
          <p:cNvPr id="305270" name="Line 118">
            <a:extLst>
              <a:ext uri="{FF2B5EF4-FFF2-40B4-BE49-F238E27FC236}">
                <a16:creationId xmlns:a16="http://schemas.microsoft.com/office/drawing/2014/main" id="{B6D2A327-5D0D-F84A-9002-BEF589E2EC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51816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05271" name="Group 119">
            <a:extLst>
              <a:ext uri="{FF2B5EF4-FFF2-40B4-BE49-F238E27FC236}">
                <a16:creationId xmlns:a16="http://schemas.microsoft.com/office/drawing/2014/main" id="{495C4A6F-C9B5-E841-BE8C-C2B58463E634}"/>
              </a:ext>
            </a:extLst>
          </p:cNvPr>
          <p:cNvGraphicFramePr>
            <a:graphicFrameLocks noGrp="1"/>
          </p:cNvGraphicFramePr>
          <p:nvPr/>
        </p:nvGraphicFramePr>
        <p:xfrm>
          <a:off x="6807200" y="48006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5282" name="Line 130">
            <a:extLst>
              <a:ext uri="{FF2B5EF4-FFF2-40B4-BE49-F238E27FC236}">
                <a16:creationId xmlns:a16="http://schemas.microsoft.com/office/drawing/2014/main" id="{12EF5536-F36D-D349-B21B-0731DF7E9A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5410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5283" name="Line 131">
            <a:extLst>
              <a:ext uri="{FF2B5EF4-FFF2-40B4-BE49-F238E27FC236}">
                <a16:creationId xmlns:a16="http://schemas.microsoft.com/office/drawing/2014/main" id="{DA17FA4F-E8FC-9940-9CB0-F6EDA6EAD5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51816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6761" y="5030996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14698" y="2259221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EB6B3481-ACC2-7D46-8659-5B2011454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8504" y="439831"/>
            <a:ext cx="7986993" cy="703169"/>
          </a:xfrm>
        </p:spPr>
        <p:txBody>
          <a:bodyPr anchor="ctr"/>
          <a:lstStyle/>
          <a:p>
            <a:pPr algn="r"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pollev.com/cse143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7C80DA0A-D4FF-D84A-9906-D4E50B985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5787" y="1371321"/>
            <a:ext cx="8653743" cy="51813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53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Suppose we had the following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ListNodes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794" b="1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What would the lists look like if we ran the code?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dirty="0">
              <a:latin typeface="+mj-lt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		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list1.next = list2.next;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94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</a:t>
            </a:r>
          </a:p>
        </p:txBody>
      </p:sp>
      <p:pic>
        <p:nvPicPr>
          <p:cNvPr id="4" name="Graphic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3" y="508948"/>
            <a:ext cx="3820767" cy="62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108">
            <a:extLst>
              <a:ext uri="{FF2B5EF4-FFF2-40B4-BE49-F238E27FC236}">
                <a16:creationId xmlns:a16="http://schemas.microsoft.com/office/drawing/2014/main" id="{7261427F-2A36-474F-963D-AF573C404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890493"/>
              </p:ext>
            </p:extLst>
          </p:nvPr>
        </p:nvGraphicFramePr>
        <p:xfrm>
          <a:off x="2440609" y="2167972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109">
            <a:extLst>
              <a:ext uri="{FF2B5EF4-FFF2-40B4-BE49-F238E27FC236}">
                <a16:creationId xmlns:a16="http://schemas.microsoft.com/office/drawing/2014/main" id="{8979E5B1-1E82-FB47-9133-C676D6DEA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58934"/>
              </p:ext>
            </p:extLst>
          </p:nvPr>
        </p:nvGraphicFramePr>
        <p:xfrm>
          <a:off x="4345609" y="2167972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Line 26">
            <a:extLst>
              <a:ext uri="{FF2B5EF4-FFF2-40B4-BE49-F238E27FC236}">
                <a16:creationId xmlns:a16="http://schemas.microsoft.com/office/drawing/2014/main" id="{56672BBB-C562-E444-A413-9766E0DC54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2009" y="2777572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77C1C42E-25A7-1642-8EA2-279A44941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97" y="235053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10" name="Line 29">
            <a:extLst>
              <a:ext uri="{FF2B5EF4-FFF2-40B4-BE49-F238E27FC236}">
                <a16:creationId xmlns:a16="http://schemas.microsoft.com/office/drawing/2014/main" id="{C69D8B22-0E5B-1849-82B0-F33953A2CC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0809" y="2548972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" name="Group 110">
            <a:extLst>
              <a:ext uri="{FF2B5EF4-FFF2-40B4-BE49-F238E27FC236}">
                <a16:creationId xmlns:a16="http://schemas.microsoft.com/office/drawing/2014/main" id="{39A462D3-B5D3-D646-81EF-AC1F80B66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015092"/>
              </p:ext>
            </p:extLst>
          </p:nvPr>
        </p:nvGraphicFramePr>
        <p:xfrm>
          <a:off x="2440609" y="3158572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111">
            <a:extLst>
              <a:ext uri="{FF2B5EF4-FFF2-40B4-BE49-F238E27FC236}">
                <a16:creationId xmlns:a16="http://schemas.microsoft.com/office/drawing/2014/main" id="{CAE778BA-1ACF-CB47-AE70-B3524A6DE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88719"/>
              </p:ext>
            </p:extLst>
          </p:nvPr>
        </p:nvGraphicFramePr>
        <p:xfrm>
          <a:off x="4345609" y="3158572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Line 52">
            <a:extLst>
              <a:ext uri="{FF2B5EF4-FFF2-40B4-BE49-F238E27FC236}">
                <a16:creationId xmlns:a16="http://schemas.microsoft.com/office/drawing/2014/main" id="{4CFA29C5-F67E-9B4D-BA69-8B101E4AC4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2009" y="3768172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3">
            <a:extLst>
              <a:ext uri="{FF2B5EF4-FFF2-40B4-BE49-F238E27FC236}">
                <a16:creationId xmlns:a16="http://schemas.microsoft.com/office/drawing/2014/main" id="{24B0C50A-9979-EE44-A390-38487C301A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6009" y="3539572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54">
            <a:extLst>
              <a:ext uri="{FF2B5EF4-FFF2-40B4-BE49-F238E27FC236}">
                <a16:creationId xmlns:a16="http://schemas.microsoft.com/office/drawing/2014/main" id="{EC7992E9-16D3-CB44-8F0D-A62B2243E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9" y="3357009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16" name="Line 55">
            <a:extLst>
              <a:ext uri="{FF2B5EF4-FFF2-40B4-BE49-F238E27FC236}">
                <a16:creationId xmlns:a16="http://schemas.microsoft.com/office/drawing/2014/main" id="{28B5051D-CBEA-CB48-9220-901574C59D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0809" y="3539572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6">
            <a:extLst>
              <a:ext uri="{FF2B5EF4-FFF2-40B4-BE49-F238E27FC236}">
                <a16:creationId xmlns:a16="http://schemas.microsoft.com/office/drawing/2014/main" id="{56672BBB-C562-E444-A413-9766E0DC54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3818" y="2777572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" name="Group 109">
            <a:extLst>
              <a:ext uri="{FF2B5EF4-FFF2-40B4-BE49-F238E27FC236}">
                <a16:creationId xmlns:a16="http://schemas.microsoft.com/office/drawing/2014/main" id="{8979E5B1-1E82-FB47-9133-C676D6DEA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885791"/>
              </p:ext>
            </p:extLst>
          </p:nvPr>
        </p:nvGraphicFramePr>
        <p:xfrm>
          <a:off x="6250609" y="2167972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1384784" y="2395088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84784" y="3385688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ine 53">
            <a:extLst>
              <a:ext uri="{FF2B5EF4-FFF2-40B4-BE49-F238E27FC236}">
                <a16:creationId xmlns:a16="http://schemas.microsoft.com/office/drawing/2014/main" id="{24B0C50A-9979-EE44-A390-38487C301A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11009" y="2587072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1min">
            <a:hlinkClick r:id="" action="ppaction://media"/>
            <a:extLst>
              <a:ext uri="{FF2B5EF4-FFF2-40B4-BE49-F238E27FC236}">
                <a16:creationId xmlns:a16="http://schemas.microsoft.com/office/drawing/2014/main" id="{C62CAB59-DAD9-46E3-B884-21A66B8CCCD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841" y="5510616"/>
            <a:ext cx="2258391" cy="12703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4EC768-3B08-430D-832B-49AAA9F9AEA2}"/>
                  </a:ext>
                </a:extLst>
              </p14:cNvPr>
              <p14:cNvContentPartPr/>
              <p14:nvPr/>
            </p14:nvContentPartPr>
            <p14:xfrm>
              <a:off x="3423240" y="2738520"/>
              <a:ext cx="851040" cy="682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4EC768-3B08-430D-832B-49AAA9F9AE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13880" y="2729160"/>
                <a:ext cx="869760" cy="70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2206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42D6C24B-1F92-9A4B-89C2-03C147241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Reassigning references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31348F07-7784-2C4E-A22E-0ED5A9D40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when you say:</a:t>
            </a:r>
          </a:p>
          <a:p>
            <a:pPr lvl="1" eaLnBrk="1" hangingPunct="1"/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a.next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b.next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/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you are saying: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"Make </a:t>
            </a:r>
            <a:r>
              <a:rPr lang="en-US" altLang="en-US" i="1" dirty="0">
                <a:ea typeface="ＭＳ Ｐゴシック" panose="020B0600070205080204" pitchFamily="34" charset="-128"/>
              </a:rPr>
              <a:t>variable 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a.next</a:t>
            </a:r>
            <a:r>
              <a:rPr lang="en-US" altLang="en-US" dirty="0">
                <a:ea typeface="ＭＳ Ｐゴシック" panose="020B0600070205080204" pitchFamily="34" charset="-128"/>
              </a:rPr>
              <a:t> store to the same </a:t>
            </a:r>
            <a:r>
              <a:rPr lang="en-US" altLang="en-US" i="1" dirty="0">
                <a:ea typeface="ＭＳ Ｐゴシック" panose="020B0600070205080204" pitchFamily="34" charset="-128"/>
              </a:rPr>
              <a:t>value </a:t>
            </a:r>
            <a:r>
              <a:rPr lang="en-US" altLang="en-US" dirty="0">
                <a:ea typeface="ＭＳ Ｐゴシック" panose="020B0600070205080204" pitchFamily="34" charset="-128"/>
              </a:rPr>
              <a:t>as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b.next</a:t>
            </a:r>
            <a:r>
              <a:rPr lang="en-US" altLang="en-US" dirty="0">
                <a:ea typeface="ＭＳ Ｐゴシック" panose="020B0600070205080204" pitchFamily="34" charset="-128"/>
              </a:rPr>
              <a:t>."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Or, "Make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a.next</a:t>
            </a:r>
            <a:r>
              <a:rPr lang="en-US" altLang="en-US" dirty="0">
                <a:ea typeface="ＭＳ Ｐゴシック" panose="020B0600070205080204" pitchFamily="34" charset="-128"/>
              </a:rPr>
              <a:t> refer to the same place as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b.next</a:t>
            </a:r>
            <a:r>
              <a:rPr lang="en-US" altLang="en-US" dirty="0">
                <a:ea typeface="ＭＳ Ｐゴシック" panose="020B0600070205080204" pitchFamily="34" charset="-128"/>
              </a:rPr>
              <a:t>."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315396" name="Group 4">
            <a:extLst>
              <a:ext uri="{FF2B5EF4-FFF2-40B4-BE49-F238E27FC236}">
                <a16:creationId xmlns:a16="http://schemas.microsoft.com/office/drawing/2014/main" id="{ED169CCF-FE71-2748-9606-C3B8A030F792}"/>
              </a:ext>
            </a:extLst>
          </p:cNvPr>
          <p:cNvGraphicFramePr>
            <a:graphicFrameLocks noGrp="1"/>
          </p:cNvGraphicFramePr>
          <p:nvPr/>
        </p:nvGraphicFramePr>
        <p:xfrm>
          <a:off x="3429000" y="4267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5407" name="Text Box 15">
            <a:extLst>
              <a:ext uri="{FF2B5EF4-FFF2-40B4-BE49-F238E27FC236}">
                <a16:creationId xmlns:a16="http://schemas.microsoft.com/office/drawing/2014/main" id="{4781824C-0F10-7144-B86F-376F66557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948" y="4437063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ourier New" charset="0"/>
                <a:ea typeface="+mn-ea"/>
              </a:rPr>
              <a:t>a</a:t>
            </a:r>
          </a:p>
        </p:txBody>
      </p:sp>
      <p:sp>
        <p:nvSpPr>
          <p:cNvPr id="315408" name="Line 16">
            <a:extLst>
              <a:ext uri="{FF2B5EF4-FFF2-40B4-BE49-F238E27FC236}">
                <a16:creationId xmlns:a16="http://schemas.microsoft.com/office/drawing/2014/main" id="{0DDAA360-A42C-5D49-8450-9E8B303AE8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9200" y="4648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5409" name="Line 17">
            <a:extLst>
              <a:ext uri="{FF2B5EF4-FFF2-40B4-BE49-F238E27FC236}">
                <a16:creationId xmlns:a16="http://schemas.microsoft.com/office/drawing/2014/main" id="{FDECD3D6-BC9A-344B-98EE-984DE68C57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2800" y="4886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5410" name="Group 18">
            <a:extLst>
              <a:ext uri="{FF2B5EF4-FFF2-40B4-BE49-F238E27FC236}">
                <a16:creationId xmlns:a16="http://schemas.microsoft.com/office/drawing/2014/main" id="{4EA5A475-D4B9-084C-9EB4-0A8090C3B6D6}"/>
              </a:ext>
            </a:extLst>
          </p:cNvPr>
          <p:cNvGraphicFramePr>
            <a:graphicFrameLocks noGrp="1"/>
          </p:cNvGraphicFramePr>
          <p:nvPr/>
        </p:nvGraphicFramePr>
        <p:xfrm>
          <a:off x="5422900" y="42767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5421" name="Group 29">
            <a:extLst>
              <a:ext uri="{FF2B5EF4-FFF2-40B4-BE49-F238E27FC236}">
                <a16:creationId xmlns:a16="http://schemas.microsoft.com/office/drawing/2014/main" id="{CE8F090B-F1EF-364F-85C8-99E0B6AFAD3A}"/>
              </a:ext>
            </a:extLst>
          </p:cNvPr>
          <p:cNvGraphicFramePr>
            <a:graphicFrameLocks noGrp="1"/>
          </p:cNvGraphicFramePr>
          <p:nvPr/>
        </p:nvGraphicFramePr>
        <p:xfrm>
          <a:off x="3429000" y="5214938"/>
          <a:ext cx="1346200" cy="792212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5432" name="Text Box 40">
            <a:extLst>
              <a:ext uri="{FF2B5EF4-FFF2-40B4-BE49-F238E27FC236}">
                <a16:creationId xmlns:a16="http://schemas.microsoft.com/office/drawing/2014/main" id="{BC16E67E-AC5E-8547-98DF-93ADEA1C9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188" y="5384798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ourier New" charset="0"/>
                <a:ea typeface="+mn-ea"/>
              </a:rPr>
              <a:t>b</a:t>
            </a:r>
          </a:p>
        </p:txBody>
      </p:sp>
      <p:sp>
        <p:nvSpPr>
          <p:cNvPr id="315433" name="Line 41">
            <a:extLst>
              <a:ext uri="{FF2B5EF4-FFF2-40B4-BE49-F238E27FC236}">
                <a16:creationId xmlns:a16="http://schemas.microsoft.com/office/drawing/2014/main" id="{A1512A58-C140-AE4E-8D96-62A4A5E8B2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9200" y="55959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5434" name="Line 42">
            <a:extLst>
              <a:ext uri="{FF2B5EF4-FFF2-40B4-BE49-F238E27FC236}">
                <a16:creationId xmlns:a16="http://schemas.microsoft.com/office/drawing/2014/main" id="{C11D11FC-9039-E24D-95AC-D5B35E041B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2800" y="583406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5435" name="Group 43">
            <a:extLst>
              <a:ext uri="{FF2B5EF4-FFF2-40B4-BE49-F238E27FC236}">
                <a16:creationId xmlns:a16="http://schemas.microsoft.com/office/drawing/2014/main" id="{25B07CE5-BCBE-8440-AD13-BDFE9C45D822}"/>
              </a:ext>
            </a:extLst>
          </p:cNvPr>
          <p:cNvGraphicFramePr>
            <a:graphicFrameLocks noGrp="1"/>
          </p:cNvGraphicFramePr>
          <p:nvPr/>
        </p:nvGraphicFramePr>
        <p:xfrm>
          <a:off x="5422900" y="5224463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5446" name="Line 54">
            <a:extLst>
              <a:ext uri="{FF2B5EF4-FFF2-40B4-BE49-F238E27FC236}">
                <a16:creationId xmlns:a16="http://schemas.microsoft.com/office/drawing/2014/main" id="{142B8577-F3C5-004E-BCF5-C3FED5883C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4681538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5447" name="Line 55">
            <a:extLst>
              <a:ext uri="{FF2B5EF4-FFF2-40B4-BE49-F238E27FC236}">
                <a16:creationId xmlns:a16="http://schemas.microsoft.com/office/drawing/2014/main" id="{FDE3816B-97B6-1E42-9FA8-C551E529BF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6950" y="56388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5448" name="Line 56">
            <a:extLst>
              <a:ext uri="{FF2B5EF4-FFF2-40B4-BE49-F238E27FC236}">
                <a16:creationId xmlns:a16="http://schemas.microsoft.com/office/drawing/2014/main" id="{E59EB710-300E-D24A-883F-5382AA024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876800"/>
            <a:ext cx="914400" cy="8382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65548" y="4494316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71898" y="5429353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3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15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3AC464A-8597-684F-9012-97EA11E67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References vs. objects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450AE838-76C8-AD41-8C5F-2B6B0EACF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variable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b="1" dirty="0">
                <a:ea typeface="ＭＳ Ｐゴシック" panose="020B0600070205080204" pitchFamily="34" charset="-128"/>
              </a:rPr>
              <a:t>value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/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 </a:t>
            </a:r>
            <a:r>
              <a:rPr lang="en-US" altLang="en-US" i="1" dirty="0">
                <a:ea typeface="ＭＳ Ｐゴシック" panose="020B0600070205080204" pitchFamily="34" charset="-128"/>
              </a:rPr>
              <a:t>variable </a:t>
            </a:r>
            <a:r>
              <a:rPr lang="en-US" altLang="en-US" dirty="0">
                <a:ea typeface="ＭＳ Ｐゴシック" panose="020B0600070205080204" pitchFamily="34" charset="-128"/>
              </a:rPr>
              <a:t> (left side of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=</a:t>
            </a:r>
            <a:r>
              <a:rPr lang="en-US" altLang="en-US" dirty="0">
                <a:ea typeface="ＭＳ Ｐゴシック" panose="020B0600070205080204" pitchFamily="34" charset="-128"/>
              </a:rPr>
              <a:t> )  place to put a reference </a:t>
            </a:r>
          </a:p>
          <a:p>
            <a:pPr lvl="1" eaLnBrk="1" hangingPunct="1">
              <a:buFontTx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	(where the phone number goes; where the base of the arrow goes)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 </a:t>
            </a:r>
            <a:r>
              <a:rPr lang="en-US" altLang="en-US" i="1" dirty="0">
                <a:ea typeface="ＭＳ Ｐゴシック" panose="020B0600070205080204" pitchFamily="34" charset="-128"/>
              </a:rPr>
              <a:t>value</a:t>
            </a:r>
            <a:r>
              <a:rPr lang="en-US" altLang="en-US" dirty="0">
                <a:ea typeface="ＭＳ Ｐゴシック" panose="020B0600070205080204" pitchFamily="34" charset="-128"/>
              </a:rPr>
              <a:t>    (right side of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=</a:t>
            </a:r>
            <a:r>
              <a:rPr lang="en-US" altLang="en-US" dirty="0">
                <a:ea typeface="ＭＳ Ｐゴシック" panose="020B0600070205080204" pitchFamily="34" charset="-128"/>
              </a:rPr>
              <a:t> ) is the reference itself </a:t>
            </a:r>
          </a:p>
          <a:p>
            <a:pPr lvl="1" eaLnBrk="1" hangingPunct="1">
              <a:buFontTx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	(the phone number; the destination of the arrow)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adjus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 the list at right:</a:t>
            </a:r>
          </a:p>
          <a:p>
            <a:pPr lvl="1" eaLnBrk="1" hangingPunct="1"/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a.next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b="1" dirty="0">
                <a:ea typeface="ＭＳ Ｐゴシック" panose="020B0600070205080204" pitchFamily="34" charset="-128"/>
              </a:rPr>
              <a:t>value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  <a:b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means to t where      points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variable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a.next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  <a:b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means to make </a:t>
            </a:r>
            <a:r>
              <a:rPr lang="en-US" altLang="en-US" b="1" dirty="0">
                <a:ea typeface="ＭＳ Ｐゴシック" panose="020B0600070205080204" pitchFamily="34" charset="-128"/>
              </a:rPr>
              <a:t>variable</a:t>
            </a:r>
            <a:r>
              <a:rPr lang="en-US" altLang="en-US" dirty="0">
                <a:ea typeface="ＭＳ Ｐゴシック" panose="020B0600070205080204" pitchFamily="34" charset="-128"/>
              </a:rPr>
              <a:t> point at </a:t>
            </a:r>
          </a:p>
        </p:txBody>
      </p:sp>
      <p:graphicFrame>
        <p:nvGraphicFramePr>
          <p:cNvPr id="314372" name="Group 4">
            <a:extLst>
              <a:ext uri="{FF2B5EF4-FFF2-40B4-BE49-F238E27FC236}">
                <a16:creationId xmlns:a16="http://schemas.microsoft.com/office/drawing/2014/main" id="{0F41A954-D940-0947-8376-1A69615E635D}"/>
              </a:ext>
            </a:extLst>
          </p:cNvPr>
          <p:cNvGraphicFramePr>
            <a:graphicFrameLocks noGrp="1"/>
          </p:cNvGraphicFramePr>
          <p:nvPr/>
        </p:nvGraphicFramePr>
        <p:xfrm>
          <a:off x="5638800" y="3843338"/>
          <a:ext cx="1346200" cy="79220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4383" name="Text Box 15">
            <a:extLst>
              <a:ext uri="{FF2B5EF4-FFF2-40B4-BE49-F238E27FC236}">
                <a16:creationId xmlns:a16="http://schemas.microsoft.com/office/drawing/2014/main" id="{77754D5F-1C52-A545-8B7E-47B037FFE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149" y="4013200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ourier New" charset="0"/>
                <a:ea typeface="+mn-ea"/>
              </a:rPr>
              <a:t>a</a:t>
            </a:r>
          </a:p>
        </p:txBody>
      </p:sp>
      <p:sp>
        <p:nvSpPr>
          <p:cNvPr id="314384" name="Line 16">
            <a:extLst>
              <a:ext uri="{FF2B5EF4-FFF2-40B4-BE49-F238E27FC236}">
                <a16:creationId xmlns:a16="http://schemas.microsoft.com/office/drawing/2014/main" id="{A2F74C4F-E997-6948-B461-FF11E27818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9000" y="42243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4385" name="Line 17">
            <a:extLst>
              <a:ext uri="{FF2B5EF4-FFF2-40B4-BE49-F238E27FC236}">
                <a16:creationId xmlns:a16="http://schemas.microsoft.com/office/drawing/2014/main" id="{2F10B152-7B28-C541-8FF2-05755DC416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32600" y="446246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4386" name="Group 18">
            <a:extLst>
              <a:ext uri="{FF2B5EF4-FFF2-40B4-BE49-F238E27FC236}">
                <a16:creationId xmlns:a16="http://schemas.microsoft.com/office/drawing/2014/main" id="{4DE64832-D0E7-F243-A2C0-F34DF1CF954C}"/>
              </a:ext>
            </a:extLst>
          </p:cNvPr>
          <p:cNvGraphicFramePr>
            <a:graphicFrameLocks noGrp="1"/>
          </p:cNvGraphicFramePr>
          <p:nvPr/>
        </p:nvGraphicFramePr>
        <p:xfrm>
          <a:off x="7632700" y="3852863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4397" name="Line 29">
            <a:extLst>
              <a:ext uri="{FF2B5EF4-FFF2-40B4-BE49-F238E27FC236}">
                <a16:creationId xmlns:a16="http://schemas.microsoft.com/office/drawing/2014/main" id="{A76AF9AD-54F6-794A-ADAC-23CD2C6847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05800" y="425767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4398" name="Oval 30">
            <a:extLst>
              <a:ext uri="{FF2B5EF4-FFF2-40B4-BE49-F238E27FC236}">
                <a16:creationId xmlns:a16="http://schemas.microsoft.com/office/drawing/2014/main" id="{F573C84F-4B30-254A-8841-E0C059652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562" y="3517864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314399" name="Oval 31">
            <a:extLst>
              <a:ext uri="{FF2B5EF4-FFF2-40B4-BE49-F238E27FC236}">
                <a16:creationId xmlns:a16="http://schemas.microsoft.com/office/drawing/2014/main" id="{A033A672-867C-BB49-996D-92D600A2E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429577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314400" name="Oval 32">
            <a:extLst>
              <a:ext uri="{FF2B5EF4-FFF2-40B4-BE49-F238E27FC236}">
                <a16:creationId xmlns:a16="http://schemas.microsoft.com/office/drawing/2014/main" id="{B667360C-6780-264F-939A-3C79882E2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469265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314401" name="Oval 33">
            <a:extLst>
              <a:ext uri="{FF2B5EF4-FFF2-40B4-BE49-F238E27FC236}">
                <a16:creationId xmlns:a16="http://schemas.microsoft.com/office/drawing/2014/main" id="{850F07C4-A1CE-2542-A410-DE21FB80A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577897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5348" y="4070454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5883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4EB16139-17C8-2343-84B2-ABAD24867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3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BCB4A09C-26AD-9044-B13A-7601748E4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What set of statements turns this picture: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Into this?</a:t>
            </a:r>
          </a:p>
        </p:txBody>
      </p:sp>
      <p:graphicFrame>
        <p:nvGraphicFramePr>
          <p:cNvPr id="303212" name="Group 108">
            <a:extLst>
              <a:ext uri="{FF2B5EF4-FFF2-40B4-BE49-F238E27FC236}">
                <a16:creationId xmlns:a16="http://schemas.microsoft.com/office/drawing/2014/main" id="{7261427F-2A36-474F-963D-AF573C404C28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3" name="Group 109">
            <a:extLst>
              <a:ext uri="{FF2B5EF4-FFF2-40B4-BE49-F238E27FC236}">
                <a16:creationId xmlns:a16="http://schemas.microsoft.com/office/drawing/2014/main" id="{8979E5B1-1E82-FB47-9133-C676D6DEA9E9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05" name="Line 26">
            <a:extLst>
              <a:ext uri="{FF2B5EF4-FFF2-40B4-BE49-F238E27FC236}">
                <a16:creationId xmlns:a16="http://schemas.microsoft.com/office/drawing/2014/main" id="{56672BBB-C562-E444-A413-9766E0DC54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486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6" name="Line 27">
            <a:extLst>
              <a:ext uri="{FF2B5EF4-FFF2-40B4-BE49-F238E27FC236}">
                <a16:creationId xmlns:a16="http://schemas.microsoft.com/office/drawing/2014/main" id="{129B172F-212E-9F4B-9FC3-73CEA7E556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22574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Text Box 28">
            <a:extLst>
              <a:ext uri="{FF2B5EF4-FFF2-40B4-BE49-F238E27FC236}">
                <a16:creationId xmlns:a16="http://schemas.microsoft.com/office/drawing/2014/main" id="{77C1C42E-25A7-1642-8EA2-279A44941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177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0508" name="Line 29">
            <a:extLst>
              <a:ext uri="{FF2B5EF4-FFF2-40B4-BE49-F238E27FC236}">
                <a16:creationId xmlns:a16="http://schemas.microsoft.com/office/drawing/2014/main" id="{C69D8B22-0E5B-1849-82B0-F33953A2CC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257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4" name="Group 110">
            <a:extLst>
              <a:ext uri="{FF2B5EF4-FFF2-40B4-BE49-F238E27FC236}">
                <a16:creationId xmlns:a16="http://schemas.microsoft.com/office/drawing/2014/main" id="{39A462D3-B5D3-D646-81EF-AC1F80B66740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28670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5" name="Group 111">
            <a:extLst>
              <a:ext uri="{FF2B5EF4-FFF2-40B4-BE49-F238E27FC236}">
                <a16:creationId xmlns:a16="http://schemas.microsoft.com/office/drawing/2014/main" id="{CAE778BA-1ACF-CB47-AE70-B3524A6DEF42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28670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31" name="Line 52">
            <a:extLst>
              <a:ext uri="{FF2B5EF4-FFF2-40B4-BE49-F238E27FC236}">
                <a16:creationId xmlns:a16="http://schemas.microsoft.com/office/drawing/2014/main" id="{4CFA29C5-F67E-9B4D-BA69-8B101E4AC4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4766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2" name="Line 53">
            <a:extLst>
              <a:ext uri="{FF2B5EF4-FFF2-40B4-BE49-F238E27FC236}">
                <a16:creationId xmlns:a16="http://schemas.microsoft.com/office/drawing/2014/main" id="{24B0C50A-9979-EE44-A390-38487C301A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2480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3" name="Text Box 54">
            <a:extLst>
              <a:ext uri="{FF2B5EF4-FFF2-40B4-BE49-F238E27FC236}">
                <a16:creationId xmlns:a16="http://schemas.microsoft.com/office/drawing/2014/main" id="{EC7992E9-16D3-CB44-8F0D-A62B2243E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083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0534" name="Line 55">
            <a:extLst>
              <a:ext uri="{FF2B5EF4-FFF2-40B4-BE49-F238E27FC236}">
                <a16:creationId xmlns:a16="http://schemas.microsoft.com/office/drawing/2014/main" id="{28B5051D-CBEA-CB48-9220-901574C59D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3248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6" name="Group 112">
            <a:extLst>
              <a:ext uri="{FF2B5EF4-FFF2-40B4-BE49-F238E27FC236}">
                <a16:creationId xmlns:a16="http://schemas.microsoft.com/office/drawing/2014/main" id="{214BD6C1-99E2-594D-9812-75202B11924A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7" name="Group 113">
            <a:extLst>
              <a:ext uri="{FF2B5EF4-FFF2-40B4-BE49-F238E27FC236}">
                <a16:creationId xmlns:a16="http://schemas.microsoft.com/office/drawing/2014/main" id="{A2BCCC5C-72F8-5B4F-9910-454220039160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57" name="Line 78">
            <a:extLst>
              <a:ext uri="{FF2B5EF4-FFF2-40B4-BE49-F238E27FC236}">
                <a16:creationId xmlns:a16="http://schemas.microsoft.com/office/drawing/2014/main" id="{60956BE4-36BE-694D-B28D-5A57CEE7AA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8" name="Text Box 79">
            <a:extLst>
              <a:ext uri="{FF2B5EF4-FFF2-40B4-BE49-F238E27FC236}">
                <a16:creationId xmlns:a16="http://schemas.microsoft.com/office/drawing/2014/main" id="{5936B9E1-ED58-6A40-83E8-EC1AB0C8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894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0559" name="Line 80">
            <a:extLst>
              <a:ext uri="{FF2B5EF4-FFF2-40B4-BE49-F238E27FC236}">
                <a16:creationId xmlns:a16="http://schemas.microsoft.com/office/drawing/2014/main" id="{77A22E3B-9B0A-BD4C-8D9A-042A982564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029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9" name="Group 115">
            <a:extLst>
              <a:ext uri="{FF2B5EF4-FFF2-40B4-BE49-F238E27FC236}">
                <a16:creationId xmlns:a16="http://schemas.microsoft.com/office/drawing/2014/main" id="{9EF3DB36-ADB3-7D4B-A691-2866CC0FBD8C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638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71" name="Line 92">
            <a:extLst>
              <a:ext uri="{FF2B5EF4-FFF2-40B4-BE49-F238E27FC236}">
                <a16:creationId xmlns:a16="http://schemas.microsoft.com/office/drawing/2014/main" id="{151DE621-AC4D-2848-9BA2-E19AEF211C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60198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2" name="Text Box 93">
            <a:extLst>
              <a:ext uri="{FF2B5EF4-FFF2-40B4-BE49-F238E27FC236}">
                <a16:creationId xmlns:a16="http://schemas.microsoft.com/office/drawing/2014/main" id="{D6159E55-D4A4-8C42-9622-CB2A694F8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800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0573" name="Line 94">
            <a:extLst>
              <a:ext uri="{FF2B5EF4-FFF2-40B4-BE49-F238E27FC236}">
                <a16:creationId xmlns:a16="http://schemas.microsoft.com/office/drawing/2014/main" id="{CFA5EB96-A61C-314E-8AC5-3F20FA0E55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6019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8" name="Group 114">
            <a:extLst>
              <a:ext uri="{FF2B5EF4-FFF2-40B4-BE49-F238E27FC236}">
                <a16:creationId xmlns:a16="http://schemas.microsoft.com/office/drawing/2014/main" id="{7F388038-1D22-874B-8795-1A47FD8C4A03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85" name="Line 106">
            <a:extLst>
              <a:ext uri="{FF2B5EF4-FFF2-40B4-BE49-F238E27FC236}">
                <a16:creationId xmlns:a16="http://schemas.microsoft.com/office/drawing/2014/main" id="{1B81E7A7-AFBB-0942-BD1A-6F38E75846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6" name="Line 107">
            <a:extLst>
              <a:ext uri="{FF2B5EF4-FFF2-40B4-BE49-F238E27FC236}">
                <a16:creationId xmlns:a16="http://schemas.microsoft.com/office/drawing/2014/main" id="{A1198915-759E-9843-94D3-E61E9FE160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0292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800571" y="2096174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00571" y="3090585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00503" y="4875316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800571" y="5867472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EDCF6264-0F24-DF44-811E-9CBA985EA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3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83BBEB5B-D371-3248-8C90-9A2173C17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many ListNode variables?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Which variables change?</a:t>
            </a:r>
          </a:p>
        </p:txBody>
      </p:sp>
      <p:graphicFrame>
        <p:nvGraphicFramePr>
          <p:cNvPr id="303212" name="Group 108">
            <a:extLst>
              <a:ext uri="{FF2B5EF4-FFF2-40B4-BE49-F238E27FC236}">
                <a16:creationId xmlns:a16="http://schemas.microsoft.com/office/drawing/2014/main" id="{B86C4999-688A-FE45-843B-6CCA747AB9F1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3" name="Group 109">
            <a:extLst>
              <a:ext uri="{FF2B5EF4-FFF2-40B4-BE49-F238E27FC236}">
                <a16:creationId xmlns:a16="http://schemas.microsoft.com/office/drawing/2014/main" id="{43D04163-D477-754A-A617-E452A65F9A07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29" name="Line 26">
            <a:extLst>
              <a:ext uri="{FF2B5EF4-FFF2-40B4-BE49-F238E27FC236}">
                <a16:creationId xmlns:a16="http://schemas.microsoft.com/office/drawing/2014/main" id="{0165C3D0-6D1C-1A44-AE3E-755FD384C4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486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Line 27">
            <a:extLst>
              <a:ext uri="{FF2B5EF4-FFF2-40B4-BE49-F238E27FC236}">
                <a16:creationId xmlns:a16="http://schemas.microsoft.com/office/drawing/2014/main" id="{4E1F31CE-DACD-9149-B150-EB305F4CCB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22574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Text Box 28">
            <a:extLst>
              <a:ext uri="{FF2B5EF4-FFF2-40B4-BE49-F238E27FC236}">
                <a16:creationId xmlns:a16="http://schemas.microsoft.com/office/drawing/2014/main" id="{B3105E81-CD5B-F949-9D63-C9385211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177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1532" name="Line 29">
            <a:extLst>
              <a:ext uri="{FF2B5EF4-FFF2-40B4-BE49-F238E27FC236}">
                <a16:creationId xmlns:a16="http://schemas.microsoft.com/office/drawing/2014/main" id="{47744A65-3A53-704D-9AB7-DA783F4A85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257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4" name="Group 110">
            <a:extLst>
              <a:ext uri="{FF2B5EF4-FFF2-40B4-BE49-F238E27FC236}">
                <a16:creationId xmlns:a16="http://schemas.microsoft.com/office/drawing/2014/main" id="{6866464A-6110-1342-BF1C-A72DE062945A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28670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5" name="Group 111">
            <a:extLst>
              <a:ext uri="{FF2B5EF4-FFF2-40B4-BE49-F238E27FC236}">
                <a16:creationId xmlns:a16="http://schemas.microsoft.com/office/drawing/2014/main" id="{324445D2-147C-F143-B73E-0637C3929699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28670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55" name="Line 52">
            <a:extLst>
              <a:ext uri="{FF2B5EF4-FFF2-40B4-BE49-F238E27FC236}">
                <a16:creationId xmlns:a16="http://schemas.microsoft.com/office/drawing/2014/main" id="{E67AE34F-5D7C-394A-9D5E-605F4D45B2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4766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6" name="Line 53">
            <a:extLst>
              <a:ext uri="{FF2B5EF4-FFF2-40B4-BE49-F238E27FC236}">
                <a16:creationId xmlns:a16="http://schemas.microsoft.com/office/drawing/2014/main" id="{A4C4AF41-4424-C947-BDCA-27785AA395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2480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7" name="Text Box 54">
            <a:extLst>
              <a:ext uri="{FF2B5EF4-FFF2-40B4-BE49-F238E27FC236}">
                <a16:creationId xmlns:a16="http://schemas.microsoft.com/office/drawing/2014/main" id="{496DAF4B-94F9-A448-9542-1D3A2A295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083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1558" name="Line 55">
            <a:extLst>
              <a:ext uri="{FF2B5EF4-FFF2-40B4-BE49-F238E27FC236}">
                <a16:creationId xmlns:a16="http://schemas.microsoft.com/office/drawing/2014/main" id="{63BBC006-BF73-D94F-8CEB-AAA26382D1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3248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6" name="Group 112">
            <a:extLst>
              <a:ext uri="{FF2B5EF4-FFF2-40B4-BE49-F238E27FC236}">
                <a16:creationId xmlns:a16="http://schemas.microsoft.com/office/drawing/2014/main" id="{DADE056A-2918-4646-8C25-BA8EEE716A84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7" name="Group 113">
            <a:extLst>
              <a:ext uri="{FF2B5EF4-FFF2-40B4-BE49-F238E27FC236}">
                <a16:creationId xmlns:a16="http://schemas.microsoft.com/office/drawing/2014/main" id="{99076A7F-3615-144E-A758-20016A8C6B9D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81" name="Line 78">
            <a:extLst>
              <a:ext uri="{FF2B5EF4-FFF2-40B4-BE49-F238E27FC236}">
                <a16:creationId xmlns:a16="http://schemas.microsoft.com/office/drawing/2014/main" id="{C92FDBAA-6CF1-1A46-A750-67569AAA1A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2" name="Text Box 79">
            <a:extLst>
              <a:ext uri="{FF2B5EF4-FFF2-40B4-BE49-F238E27FC236}">
                <a16:creationId xmlns:a16="http://schemas.microsoft.com/office/drawing/2014/main" id="{37D68B91-32A2-A34C-B384-E80A719FA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894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1583" name="Line 80">
            <a:extLst>
              <a:ext uri="{FF2B5EF4-FFF2-40B4-BE49-F238E27FC236}">
                <a16:creationId xmlns:a16="http://schemas.microsoft.com/office/drawing/2014/main" id="{12E339AF-8560-5342-972E-E5FF6FD8DA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029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9" name="Group 115">
            <a:extLst>
              <a:ext uri="{FF2B5EF4-FFF2-40B4-BE49-F238E27FC236}">
                <a16:creationId xmlns:a16="http://schemas.microsoft.com/office/drawing/2014/main" id="{737431BB-8146-794D-9F6E-C0A5F440B614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638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95" name="Line 92">
            <a:extLst>
              <a:ext uri="{FF2B5EF4-FFF2-40B4-BE49-F238E27FC236}">
                <a16:creationId xmlns:a16="http://schemas.microsoft.com/office/drawing/2014/main" id="{48801230-25C6-8542-82A2-AA8D656EF6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60198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6" name="Text Box 93">
            <a:extLst>
              <a:ext uri="{FF2B5EF4-FFF2-40B4-BE49-F238E27FC236}">
                <a16:creationId xmlns:a16="http://schemas.microsoft.com/office/drawing/2014/main" id="{C176EAFA-5DA4-9A48-84A0-F1B615AB8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800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1597" name="Line 94">
            <a:extLst>
              <a:ext uri="{FF2B5EF4-FFF2-40B4-BE49-F238E27FC236}">
                <a16:creationId xmlns:a16="http://schemas.microsoft.com/office/drawing/2014/main" id="{A7EB6557-2053-D740-9E8F-46E8A924F3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6019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8" name="Group 114">
            <a:extLst>
              <a:ext uri="{FF2B5EF4-FFF2-40B4-BE49-F238E27FC236}">
                <a16:creationId xmlns:a16="http://schemas.microsoft.com/office/drawing/2014/main" id="{6EAB1686-9F17-EA45-BA65-2902AAB986F6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609" name="Line 106">
            <a:extLst>
              <a:ext uri="{FF2B5EF4-FFF2-40B4-BE49-F238E27FC236}">
                <a16:creationId xmlns:a16="http://schemas.microsoft.com/office/drawing/2014/main" id="{E1E1361C-706F-7640-9F54-2F48499E44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0" name="Line 107">
            <a:extLst>
              <a:ext uri="{FF2B5EF4-FFF2-40B4-BE49-F238E27FC236}">
                <a16:creationId xmlns:a16="http://schemas.microsoft.com/office/drawing/2014/main" id="{25928F78-E698-F443-B5AF-EDD26F83D6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0292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Oval 30">
            <a:extLst>
              <a:ext uri="{FF2B5EF4-FFF2-40B4-BE49-F238E27FC236}">
                <a16:creationId xmlns:a16="http://schemas.microsoft.com/office/drawing/2014/main" id="{75C49E45-6936-4B49-8384-3F0A9FBA0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24145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29" name="Oval 30">
            <a:extLst>
              <a:ext uri="{FF2B5EF4-FFF2-40B4-BE49-F238E27FC236}">
                <a16:creationId xmlns:a16="http://schemas.microsoft.com/office/drawing/2014/main" id="{6FBB7FE3-E0D0-4041-906A-FFBA36098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7240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563F46C0-561B-CA40-8C3A-126F7A922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7018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B972500-B2D4-894E-9B17-DD95A19E4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7035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32" name="Oval 30">
            <a:extLst>
              <a:ext uri="{FF2B5EF4-FFF2-40B4-BE49-F238E27FC236}">
                <a16:creationId xmlns:a16="http://schemas.microsoft.com/office/drawing/2014/main" id="{C61A33A5-9CC8-4344-8AB6-C23E18C4A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7035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F</a:t>
            </a:r>
          </a:p>
        </p:txBody>
      </p:sp>
      <p:sp>
        <p:nvSpPr>
          <p:cNvPr id="33" name="Oval 30">
            <a:extLst>
              <a:ext uri="{FF2B5EF4-FFF2-40B4-BE49-F238E27FC236}">
                <a16:creationId xmlns:a16="http://schemas.microsoft.com/office/drawing/2014/main" id="{56CEB428-83C4-6149-963A-945A6EC8C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33543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35" name="Oval 30">
            <a:extLst>
              <a:ext uri="{FF2B5EF4-FFF2-40B4-BE49-F238E27FC236}">
                <a16:creationId xmlns:a16="http://schemas.microsoft.com/office/drawing/2014/main" id="{1BDCB4B0-0FE2-AA4D-882E-EFFA86503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350" y="44958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37" name="Oval 30">
            <a:extLst>
              <a:ext uri="{FF2B5EF4-FFF2-40B4-BE49-F238E27FC236}">
                <a16:creationId xmlns:a16="http://schemas.microsoft.com/office/drawing/2014/main" id="{A794D7E4-C59D-2343-9FD4-1BB801666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61341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38" name="Oval 30">
            <a:extLst>
              <a:ext uri="{FF2B5EF4-FFF2-40B4-BE49-F238E27FC236}">
                <a16:creationId xmlns:a16="http://schemas.microsoft.com/office/drawing/2014/main" id="{3B9AB86E-C86C-C243-B35F-6D517A04A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846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800571" y="2096174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800571" y="3090585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800503" y="4875316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800571" y="5867472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43163FB1-4317-E449-AD05-A64E028F3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3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8004DF48-3E1F-B84F-BCFC-4604D32B0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000" y="1360488"/>
            <a:ext cx="8915400" cy="5181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How many </a:t>
            </a:r>
            <a:r>
              <a:rPr lang="en-US" altLang="en-US" dirty="0" err="1">
                <a:ea typeface="ＭＳ Ｐゴシック" panose="020B0600070205080204" pitchFamily="34" charset="-128"/>
              </a:rPr>
              <a:t>ListNode</a:t>
            </a:r>
            <a:r>
              <a:rPr lang="en-US" altLang="en-US" dirty="0">
                <a:ea typeface="ＭＳ Ｐゴシック" panose="020B0600070205080204" pitchFamily="34" charset="-128"/>
              </a:rPr>
              <a:t> variables?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Which variables change?</a:t>
            </a:r>
          </a:p>
        </p:txBody>
      </p:sp>
      <p:graphicFrame>
        <p:nvGraphicFramePr>
          <p:cNvPr id="303212" name="Group 108">
            <a:extLst>
              <a:ext uri="{FF2B5EF4-FFF2-40B4-BE49-F238E27FC236}">
                <a16:creationId xmlns:a16="http://schemas.microsoft.com/office/drawing/2014/main" id="{DCB97117-4CC1-6F4A-B667-642417A24D2B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3" name="Group 109">
            <a:extLst>
              <a:ext uri="{FF2B5EF4-FFF2-40B4-BE49-F238E27FC236}">
                <a16:creationId xmlns:a16="http://schemas.microsoft.com/office/drawing/2014/main" id="{266FAB90-1436-F840-9EB4-B9CDF8E29DB3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53" name="Line 26">
            <a:extLst>
              <a:ext uri="{FF2B5EF4-FFF2-40B4-BE49-F238E27FC236}">
                <a16:creationId xmlns:a16="http://schemas.microsoft.com/office/drawing/2014/main" id="{125666D1-D9BA-8846-BBEF-FE4F6CC48D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486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Text Box 28">
            <a:extLst>
              <a:ext uri="{FF2B5EF4-FFF2-40B4-BE49-F238E27FC236}">
                <a16:creationId xmlns:a16="http://schemas.microsoft.com/office/drawing/2014/main" id="{A99B784D-7737-F348-B71E-418773DA5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177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2555" name="Line 29">
            <a:extLst>
              <a:ext uri="{FF2B5EF4-FFF2-40B4-BE49-F238E27FC236}">
                <a16:creationId xmlns:a16="http://schemas.microsoft.com/office/drawing/2014/main" id="{DEFED841-BFB3-DF45-B220-14C76F3643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257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4" name="Group 110">
            <a:extLst>
              <a:ext uri="{FF2B5EF4-FFF2-40B4-BE49-F238E27FC236}">
                <a16:creationId xmlns:a16="http://schemas.microsoft.com/office/drawing/2014/main" id="{7E92DDD0-6749-C54C-B82B-887046CBBE47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31591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5" name="Group 111">
            <a:extLst>
              <a:ext uri="{FF2B5EF4-FFF2-40B4-BE49-F238E27FC236}">
                <a16:creationId xmlns:a16="http://schemas.microsoft.com/office/drawing/2014/main" id="{FA9C4F51-A680-E346-9062-C46D061AE372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31591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78" name="Line 52">
            <a:extLst>
              <a:ext uri="{FF2B5EF4-FFF2-40B4-BE49-F238E27FC236}">
                <a16:creationId xmlns:a16="http://schemas.microsoft.com/office/drawing/2014/main" id="{C36D5D6E-FCF9-944D-A880-9950EC8509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7687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9" name="Line 53">
            <a:extLst>
              <a:ext uri="{FF2B5EF4-FFF2-40B4-BE49-F238E27FC236}">
                <a16:creationId xmlns:a16="http://schemas.microsoft.com/office/drawing/2014/main" id="{73687129-25CE-8841-91E9-FC9A9FAF35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2900" y="35401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0" name="Text Box 54">
            <a:extLst>
              <a:ext uri="{FF2B5EF4-FFF2-40B4-BE49-F238E27FC236}">
                <a16:creationId xmlns:a16="http://schemas.microsoft.com/office/drawing/2014/main" id="{D1D49026-E2A9-7741-A1F4-8F8F45469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004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2581" name="Line 55">
            <a:extLst>
              <a:ext uri="{FF2B5EF4-FFF2-40B4-BE49-F238E27FC236}">
                <a16:creationId xmlns:a16="http://schemas.microsoft.com/office/drawing/2014/main" id="{ACC83FE5-C3FC-E443-A0C7-6577A30A16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35401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6" name="Group 112">
            <a:extLst>
              <a:ext uri="{FF2B5EF4-FFF2-40B4-BE49-F238E27FC236}">
                <a16:creationId xmlns:a16="http://schemas.microsoft.com/office/drawing/2014/main" id="{2040FC28-A0EF-BA43-85E9-8867E6B5F3AD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7" name="Group 113">
            <a:extLst>
              <a:ext uri="{FF2B5EF4-FFF2-40B4-BE49-F238E27FC236}">
                <a16:creationId xmlns:a16="http://schemas.microsoft.com/office/drawing/2014/main" id="{C6F505ED-82B7-004A-8ADB-8A0DCB8CD8F7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604" name="Line 78">
            <a:extLst>
              <a:ext uri="{FF2B5EF4-FFF2-40B4-BE49-F238E27FC236}">
                <a16:creationId xmlns:a16="http://schemas.microsoft.com/office/drawing/2014/main" id="{7954DCDA-7562-EE43-AC22-CF5CC8335C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521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05" name="Text Box 79">
            <a:extLst>
              <a:ext uri="{FF2B5EF4-FFF2-40B4-BE49-F238E27FC236}">
                <a16:creationId xmlns:a16="http://schemas.microsoft.com/office/drawing/2014/main" id="{FE9EA939-4FEC-974B-8896-5A5106315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0530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2606" name="Line 80">
            <a:extLst>
              <a:ext uri="{FF2B5EF4-FFF2-40B4-BE49-F238E27FC236}">
                <a16:creationId xmlns:a16="http://schemas.microsoft.com/office/drawing/2014/main" id="{FEAEF663-CCB0-8B47-B29A-622DCE6B57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2927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9" name="Group 115">
            <a:extLst>
              <a:ext uri="{FF2B5EF4-FFF2-40B4-BE49-F238E27FC236}">
                <a16:creationId xmlns:a16="http://schemas.microsoft.com/office/drawing/2014/main" id="{274528C4-180F-6042-8D78-8CF37A95EA8C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9023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618" name="Line 92">
            <a:extLst>
              <a:ext uri="{FF2B5EF4-FFF2-40B4-BE49-F238E27FC236}">
                <a16:creationId xmlns:a16="http://schemas.microsoft.com/office/drawing/2014/main" id="{91A782C6-ACB5-E340-9F85-B82733F5B8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62833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19" name="Text Box 93">
            <a:extLst>
              <a:ext uri="{FF2B5EF4-FFF2-40B4-BE49-F238E27FC236}">
                <a16:creationId xmlns:a16="http://schemas.microsoft.com/office/drawing/2014/main" id="{D44F32AA-0343-1A43-A617-DF87C727A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436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2620" name="Line 94">
            <a:extLst>
              <a:ext uri="{FF2B5EF4-FFF2-40B4-BE49-F238E27FC236}">
                <a16:creationId xmlns:a16="http://schemas.microsoft.com/office/drawing/2014/main" id="{037D7FFB-C47A-F746-819D-E78A442668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6283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8" name="Group 114">
            <a:extLst>
              <a:ext uri="{FF2B5EF4-FFF2-40B4-BE49-F238E27FC236}">
                <a16:creationId xmlns:a16="http://schemas.microsoft.com/office/drawing/2014/main" id="{BC2EB7F8-39EB-4042-8DA1-BB9957E8C63E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632" name="Line 106">
            <a:extLst>
              <a:ext uri="{FF2B5EF4-FFF2-40B4-BE49-F238E27FC236}">
                <a16:creationId xmlns:a16="http://schemas.microsoft.com/office/drawing/2014/main" id="{A4F3CE75-6AE1-6944-91AF-8F966E3B70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521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3" name="Line 107">
            <a:extLst>
              <a:ext uri="{FF2B5EF4-FFF2-40B4-BE49-F238E27FC236}">
                <a16:creationId xmlns:a16="http://schemas.microsoft.com/office/drawing/2014/main" id="{11B0A1C8-A899-D44B-89FF-DF76182449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2927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4" name="Oval 30">
            <a:extLst>
              <a:ext uri="{FF2B5EF4-FFF2-40B4-BE49-F238E27FC236}">
                <a16:creationId xmlns:a16="http://schemas.microsoft.com/office/drawing/2014/main" id="{6477C790-DBB8-984E-8C9E-D08A17570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24145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22635" name="Oval 30">
            <a:extLst>
              <a:ext uri="{FF2B5EF4-FFF2-40B4-BE49-F238E27FC236}">
                <a16:creationId xmlns:a16="http://schemas.microsoft.com/office/drawing/2014/main" id="{0415B49A-AB5F-104E-B564-015C27DBD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7240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22636" name="Oval 30">
            <a:extLst>
              <a:ext uri="{FF2B5EF4-FFF2-40B4-BE49-F238E27FC236}">
                <a16:creationId xmlns:a16="http://schemas.microsoft.com/office/drawing/2014/main" id="{51777279-EDE7-D74F-8576-E76FB5600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7018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22637" name="Oval 30">
            <a:extLst>
              <a:ext uri="{FF2B5EF4-FFF2-40B4-BE49-F238E27FC236}">
                <a16:creationId xmlns:a16="http://schemas.microsoft.com/office/drawing/2014/main" id="{F21C6B03-2C72-5F41-AA06-67ABBB3BB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956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22638" name="Oval 30">
            <a:extLst>
              <a:ext uri="{FF2B5EF4-FFF2-40B4-BE49-F238E27FC236}">
                <a16:creationId xmlns:a16="http://schemas.microsoft.com/office/drawing/2014/main" id="{8448570D-F51A-9A45-8612-A15764009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9956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F</a:t>
            </a:r>
          </a:p>
        </p:txBody>
      </p:sp>
      <p:sp>
        <p:nvSpPr>
          <p:cNvPr id="22639" name="Oval 30">
            <a:extLst>
              <a:ext uri="{FF2B5EF4-FFF2-40B4-BE49-F238E27FC236}">
                <a16:creationId xmlns:a16="http://schemas.microsoft.com/office/drawing/2014/main" id="{A072C19D-4688-4F48-8BA6-C1083368F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36464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2640" name="Oval 30">
            <a:extLst>
              <a:ext uri="{FF2B5EF4-FFF2-40B4-BE49-F238E27FC236}">
                <a16:creationId xmlns:a16="http://schemas.microsoft.com/office/drawing/2014/main" id="{46FAADFB-920A-144A-8135-3BCED7CD0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350" y="47593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22641" name="Oval 30">
            <a:extLst>
              <a:ext uri="{FF2B5EF4-FFF2-40B4-BE49-F238E27FC236}">
                <a16:creationId xmlns:a16="http://schemas.microsoft.com/office/drawing/2014/main" id="{A9DE9522-4C56-EA46-9B4B-F43660BB2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63976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2642" name="Oval 30">
            <a:extLst>
              <a:ext uri="{FF2B5EF4-FFF2-40B4-BE49-F238E27FC236}">
                <a16:creationId xmlns:a16="http://schemas.microsoft.com/office/drawing/2014/main" id="{F4AFC3CE-37A3-4C4C-86E6-B462C986C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7482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BA9167D-6D8A-EC4F-935B-9E4A377E87CD}"/>
              </a:ext>
            </a:extLst>
          </p:cNvPr>
          <p:cNvSpPr/>
          <p:nvPr/>
        </p:nvSpPr>
        <p:spPr>
          <a:xfrm>
            <a:off x="2449513" y="2474913"/>
            <a:ext cx="3317875" cy="879475"/>
          </a:xfrm>
          <a:custGeom>
            <a:avLst/>
            <a:gdLst>
              <a:gd name="connsiteX0" fmla="*/ 3317050 w 3317050"/>
              <a:gd name="connsiteY0" fmla="*/ 0 h 879165"/>
              <a:gd name="connsiteX1" fmla="*/ 3292666 w 3317050"/>
              <a:gd name="connsiteY1" fmla="*/ 134112 h 879165"/>
              <a:gd name="connsiteX2" fmla="*/ 3256090 w 3317050"/>
              <a:gd name="connsiteY2" fmla="*/ 170688 h 879165"/>
              <a:gd name="connsiteX3" fmla="*/ 3231706 w 3317050"/>
              <a:gd name="connsiteY3" fmla="*/ 207264 h 879165"/>
              <a:gd name="connsiteX4" fmla="*/ 3158554 w 3317050"/>
              <a:gd name="connsiteY4" fmla="*/ 256032 h 879165"/>
              <a:gd name="connsiteX5" fmla="*/ 3085402 w 3317050"/>
              <a:gd name="connsiteY5" fmla="*/ 280416 h 879165"/>
              <a:gd name="connsiteX6" fmla="*/ 3048826 w 3317050"/>
              <a:gd name="connsiteY6" fmla="*/ 304800 h 879165"/>
              <a:gd name="connsiteX7" fmla="*/ 2963482 w 3317050"/>
              <a:gd name="connsiteY7" fmla="*/ 329184 h 879165"/>
              <a:gd name="connsiteX8" fmla="*/ 2926906 w 3317050"/>
              <a:gd name="connsiteY8" fmla="*/ 341376 h 879165"/>
              <a:gd name="connsiteX9" fmla="*/ 2634298 w 3317050"/>
              <a:gd name="connsiteY9" fmla="*/ 329184 h 879165"/>
              <a:gd name="connsiteX10" fmla="*/ 2463610 w 3317050"/>
              <a:gd name="connsiteY10" fmla="*/ 316992 h 879165"/>
              <a:gd name="connsiteX11" fmla="*/ 1671130 w 3317050"/>
              <a:gd name="connsiteY11" fmla="*/ 329184 h 879165"/>
              <a:gd name="connsiteX12" fmla="*/ 1049338 w 3317050"/>
              <a:gd name="connsiteY12" fmla="*/ 353568 h 879165"/>
              <a:gd name="connsiteX13" fmla="*/ 683578 w 3317050"/>
              <a:gd name="connsiteY13" fmla="*/ 377952 h 879165"/>
              <a:gd name="connsiteX14" fmla="*/ 500698 w 3317050"/>
              <a:gd name="connsiteY14" fmla="*/ 390144 h 879165"/>
              <a:gd name="connsiteX15" fmla="*/ 415354 w 3317050"/>
              <a:gd name="connsiteY15" fmla="*/ 402336 h 879165"/>
              <a:gd name="connsiteX16" fmla="*/ 317818 w 3317050"/>
              <a:gd name="connsiteY16" fmla="*/ 426720 h 879165"/>
              <a:gd name="connsiteX17" fmla="*/ 195898 w 3317050"/>
              <a:gd name="connsiteY17" fmla="*/ 451104 h 879165"/>
              <a:gd name="connsiteX18" fmla="*/ 98362 w 3317050"/>
              <a:gd name="connsiteY18" fmla="*/ 475488 h 879165"/>
              <a:gd name="connsiteX19" fmla="*/ 25210 w 3317050"/>
              <a:gd name="connsiteY19" fmla="*/ 524256 h 879165"/>
              <a:gd name="connsiteX20" fmla="*/ 826 w 3317050"/>
              <a:gd name="connsiteY20" fmla="*/ 560832 h 879165"/>
              <a:gd name="connsiteX21" fmla="*/ 13018 w 3317050"/>
              <a:gd name="connsiteY21" fmla="*/ 682752 h 879165"/>
              <a:gd name="connsiteX22" fmla="*/ 73978 w 3317050"/>
              <a:gd name="connsiteY22" fmla="*/ 731520 h 879165"/>
              <a:gd name="connsiteX23" fmla="*/ 110554 w 3317050"/>
              <a:gd name="connsiteY23" fmla="*/ 755904 h 879165"/>
              <a:gd name="connsiteX24" fmla="*/ 183706 w 3317050"/>
              <a:gd name="connsiteY24" fmla="*/ 792480 h 879165"/>
              <a:gd name="connsiteX25" fmla="*/ 256858 w 3317050"/>
              <a:gd name="connsiteY25" fmla="*/ 780288 h 879165"/>
              <a:gd name="connsiteX26" fmla="*/ 220282 w 3317050"/>
              <a:gd name="connsiteY26" fmla="*/ 743712 h 879165"/>
              <a:gd name="connsiteX27" fmla="*/ 244666 w 3317050"/>
              <a:gd name="connsiteY27" fmla="*/ 780288 h 879165"/>
              <a:gd name="connsiteX28" fmla="*/ 232474 w 3317050"/>
              <a:gd name="connsiteY28" fmla="*/ 829056 h 879165"/>
              <a:gd name="connsiteX29" fmla="*/ 159322 w 3317050"/>
              <a:gd name="connsiteY29" fmla="*/ 853440 h 879165"/>
              <a:gd name="connsiteX30" fmla="*/ 122746 w 3317050"/>
              <a:gd name="connsiteY30" fmla="*/ 877824 h 879165"/>
              <a:gd name="connsiteX31" fmla="*/ 98362 w 3317050"/>
              <a:gd name="connsiteY31" fmla="*/ 877824 h 87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17050" h="879165">
                <a:moveTo>
                  <a:pt x="3317050" y="0"/>
                </a:moveTo>
                <a:cubicBezTo>
                  <a:pt x="3316533" y="4135"/>
                  <a:pt x="3310015" y="108089"/>
                  <a:pt x="3292666" y="134112"/>
                </a:cubicBezTo>
                <a:cubicBezTo>
                  <a:pt x="3283102" y="148458"/>
                  <a:pt x="3267128" y="157442"/>
                  <a:pt x="3256090" y="170688"/>
                </a:cubicBezTo>
                <a:cubicBezTo>
                  <a:pt x="3246709" y="181945"/>
                  <a:pt x="3242733" y="197615"/>
                  <a:pt x="3231706" y="207264"/>
                </a:cubicBezTo>
                <a:cubicBezTo>
                  <a:pt x="3209651" y="226562"/>
                  <a:pt x="3186356" y="246765"/>
                  <a:pt x="3158554" y="256032"/>
                </a:cubicBezTo>
                <a:cubicBezTo>
                  <a:pt x="3134170" y="264160"/>
                  <a:pt x="3106788" y="266159"/>
                  <a:pt x="3085402" y="280416"/>
                </a:cubicBezTo>
                <a:cubicBezTo>
                  <a:pt x="3073210" y="288544"/>
                  <a:pt x="3061932" y="298247"/>
                  <a:pt x="3048826" y="304800"/>
                </a:cubicBezTo>
                <a:cubicBezTo>
                  <a:pt x="3029338" y="314544"/>
                  <a:pt x="2981712" y="323976"/>
                  <a:pt x="2963482" y="329184"/>
                </a:cubicBezTo>
                <a:cubicBezTo>
                  <a:pt x="2951125" y="332715"/>
                  <a:pt x="2939098" y="337312"/>
                  <a:pt x="2926906" y="341376"/>
                </a:cubicBezTo>
                <a:lnTo>
                  <a:pt x="2634298" y="329184"/>
                </a:lnTo>
                <a:cubicBezTo>
                  <a:pt x="2577336" y="326186"/>
                  <a:pt x="2520651" y="316992"/>
                  <a:pt x="2463610" y="316992"/>
                </a:cubicBezTo>
                <a:cubicBezTo>
                  <a:pt x="2199419" y="316992"/>
                  <a:pt x="1935290" y="325120"/>
                  <a:pt x="1671130" y="329184"/>
                </a:cubicBezTo>
                <a:cubicBezTo>
                  <a:pt x="1434657" y="388302"/>
                  <a:pt x="1666004" y="334297"/>
                  <a:pt x="1049338" y="353568"/>
                </a:cubicBezTo>
                <a:cubicBezTo>
                  <a:pt x="927085" y="357388"/>
                  <a:pt x="805490" y="369244"/>
                  <a:pt x="683578" y="377952"/>
                </a:cubicBezTo>
                <a:lnTo>
                  <a:pt x="500698" y="390144"/>
                </a:lnTo>
                <a:cubicBezTo>
                  <a:pt x="472250" y="394208"/>
                  <a:pt x="443533" y="396700"/>
                  <a:pt x="415354" y="402336"/>
                </a:cubicBezTo>
                <a:cubicBezTo>
                  <a:pt x="382492" y="408908"/>
                  <a:pt x="350680" y="420148"/>
                  <a:pt x="317818" y="426720"/>
                </a:cubicBezTo>
                <a:lnTo>
                  <a:pt x="195898" y="451104"/>
                </a:lnTo>
                <a:cubicBezTo>
                  <a:pt x="179009" y="454482"/>
                  <a:pt x="119450" y="463772"/>
                  <a:pt x="98362" y="475488"/>
                </a:cubicBezTo>
                <a:cubicBezTo>
                  <a:pt x="72744" y="489720"/>
                  <a:pt x="25210" y="524256"/>
                  <a:pt x="25210" y="524256"/>
                </a:cubicBezTo>
                <a:cubicBezTo>
                  <a:pt x="17082" y="536448"/>
                  <a:pt x="1950" y="546222"/>
                  <a:pt x="826" y="560832"/>
                </a:cubicBezTo>
                <a:cubicBezTo>
                  <a:pt x="-2306" y="601554"/>
                  <a:pt x="3834" y="642955"/>
                  <a:pt x="13018" y="682752"/>
                </a:cubicBezTo>
                <a:cubicBezTo>
                  <a:pt x="23741" y="729218"/>
                  <a:pt x="41735" y="715398"/>
                  <a:pt x="73978" y="731520"/>
                </a:cubicBezTo>
                <a:cubicBezTo>
                  <a:pt x="87084" y="738073"/>
                  <a:pt x="97448" y="749351"/>
                  <a:pt x="110554" y="755904"/>
                </a:cubicBezTo>
                <a:cubicBezTo>
                  <a:pt x="211508" y="806381"/>
                  <a:pt x="78884" y="722599"/>
                  <a:pt x="183706" y="792480"/>
                </a:cubicBezTo>
                <a:lnTo>
                  <a:pt x="256858" y="780288"/>
                </a:lnTo>
                <a:cubicBezTo>
                  <a:pt x="260674" y="766933"/>
                  <a:pt x="172637" y="648422"/>
                  <a:pt x="220282" y="743712"/>
                </a:cubicBezTo>
                <a:cubicBezTo>
                  <a:pt x="226835" y="756818"/>
                  <a:pt x="236538" y="768096"/>
                  <a:pt x="244666" y="780288"/>
                </a:cubicBezTo>
                <a:cubicBezTo>
                  <a:pt x="240602" y="796544"/>
                  <a:pt x="245196" y="818151"/>
                  <a:pt x="232474" y="829056"/>
                </a:cubicBezTo>
                <a:cubicBezTo>
                  <a:pt x="212959" y="845783"/>
                  <a:pt x="180708" y="839183"/>
                  <a:pt x="159322" y="853440"/>
                </a:cubicBezTo>
                <a:cubicBezTo>
                  <a:pt x="147130" y="861568"/>
                  <a:pt x="136351" y="872382"/>
                  <a:pt x="122746" y="877824"/>
                </a:cubicBezTo>
                <a:cubicBezTo>
                  <a:pt x="115199" y="880843"/>
                  <a:pt x="106490" y="877824"/>
                  <a:pt x="98362" y="877824"/>
                </a:cubicBezTo>
              </a:path>
            </a:pathLst>
          </a:custGeom>
          <a:ln w="34925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644" name="TextBox 5">
            <a:extLst>
              <a:ext uri="{FF2B5EF4-FFF2-40B4-BE49-F238E27FC236}">
                <a16:creationId xmlns:a16="http://schemas.microsoft.com/office/drawing/2014/main" id="{2E5C7AF5-88EA-D04B-A713-D0702884D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06600"/>
            <a:ext cx="317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list1.next.next = list2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800571" y="2096174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828525" y="3419062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798156" y="5171662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798156" y="6095208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25FB9581-4461-794C-AB15-F5CC69530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971550"/>
            <a:ext cx="7789863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51149B7F-4342-7B43-B722-BC6DDA4B3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3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680C4118-9CCD-0347-A846-9509862EE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000" y="1360488"/>
            <a:ext cx="8915400" cy="5181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How many </a:t>
            </a:r>
            <a:r>
              <a:rPr lang="en-US" altLang="en-US" dirty="0" err="1">
                <a:ea typeface="ＭＳ Ｐゴシック" panose="020B0600070205080204" pitchFamily="34" charset="-128"/>
              </a:rPr>
              <a:t>ListNode</a:t>
            </a:r>
            <a:r>
              <a:rPr lang="en-US" altLang="en-US" dirty="0">
                <a:ea typeface="ＭＳ Ｐゴシック" panose="020B0600070205080204" pitchFamily="34" charset="-128"/>
              </a:rPr>
              <a:t> variables?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Which variables change?</a:t>
            </a:r>
          </a:p>
        </p:txBody>
      </p:sp>
      <p:graphicFrame>
        <p:nvGraphicFramePr>
          <p:cNvPr id="303212" name="Group 108">
            <a:extLst>
              <a:ext uri="{FF2B5EF4-FFF2-40B4-BE49-F238E27FC236}">
                <a16:creationId xmlns:a16="http://schemas.microsoft.com/office/drawing/2014/main" id="{350D1EDA-E985-DE49-9A7B-9609917314F9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3" name="Group 109">
            <a:extLst>
              <a:ext uri="{FF2B5EF4-FFF2-40B4-BE49-F238E27FC236}">
                <a16:creationId xmlns:a16="http://schemas.microsoft.com/office/drawing/2014/main" id="{AC29C485-CA86-2346-9064-49B8D1506DCD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77" name="Line 26">
            <a:extLst>
              <a:ext uri="{FF2B5EF4-FFF2-40B4-BE49-F238E27FC236}">
                <a16:creationId xmlns:a16="http://schemas.microsoft.com/office/drawing/2014/main" id="{4B8DD6EB-92C3-BE43-87C5-79EF2D08FB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486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8" name="Text Box 28">
            <a:extLst>
              <a:ext uri="{FF2B5EF4-FFF2-40B4-BE49-F238E27FC236}">
                <a16:creationId xmlns:a16="http://schemas.microsoft.com/office/drawing/2014/main" id="{D5AE32F8-081F-F84D-8E20-F48A6A689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177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3579" name="Line 29">
            <a:extLst>
              <a:ext uri="{FF2B5EF4-FFF2-40B4-BE49-F238E27FC236}">
                <a16:creationId xmlns:a16="http://schemas.microsoft.com/office/drawing/2014/main" id="{A3746CB8-F8D3-7148-BF03-830F78744F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257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4" name="Group 110">
            <a:extLst>
              <a:ext uri="{FF2B5EF4-FFF2-40B4-BE49-F238E27FC236}">
                <a16:creationId xmlns:a16="http://schemas.microsoft.com/office/drawing/2014/main" id="{F849640C-231F-644A-9DC6-330B9AC772F4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31591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5" name="Group 111">
            <a:extLst>
              <a:ext uri="{FF2B5EF4-FFF2-40B4-BE49-F238E27FC236}">
                <a16:creationId xmlns:a16="http://schemas.microsoft.com/office/drawing/2014/main" id="{CCC6E2DE-FC72-2B47-92AE-58E5D159FA3D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31591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602" name="Line 52">
            <a:extLst>
              <a:ext uri="{FF2B5EF4-FFF2-40B4-BE49-F238E27FC236}">
                <a16:creationId xmlns:a16="http://schemas.microsoft.com/office/drawing/2014/main" id="{C8EF357E-9751-AC40-B0E9-56EDB657F5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7687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3" name="Line 53">
            <a:extLst>
              <a:ext uri="{FF2B5EF4-FFF2-40B4-BE49-F238E27FC236}">
                <a16:creationId xmlns:a16="http://schemas.microsoft.com/office/drawing/2014/main" id="{5AEF72BF-3559-954D-BE23-554717B0A0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2900" y="35401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4" name="Text Box 54">
            <a:extLst>
              <a:ext uri="{FF2B5EF4-FFF2-40B4-BE49-F238E27FC236}">
                <a16:creationId xmlns:a16="http://schemas.microsoft.com/office/drawing/2014/main" id="{537ACF23-04F5-334D-99BA-CD02C1C82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004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graphicFrame>
        <p:nvGraphicFramePr>
          <p:cNvPr id="303216" name="Group 112">
            <a:extLst>
              <a:ext uri="{FF2B5EF4-FFF2-40B4-BE49-F238E27FC236}">
                <a16:creationId xmlns:a16="http://schemas.microsoft.com/office/drawing/2014/main" id="{F648DDF9-67F5-3146-916F-F7A40C496643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7" name="Group 113">
            <a:extLst>
              <a:ext uri="{FF2B5EF4-FFF2-40B4-BE49-F238E27FC236}">
                <a16:creationId xmlns:a16="http://schemas.microsoft.com/office/drawing/2014/main" id="{9EFAFFD0-12C5-9A4D-8E66-56D418CFEB81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627" name="Line 78">
            <a:extLst>
              <a:ext uri="{FF2B5EF4-FFF2-40B4-BE49-F238E27FC236}">
                <a16:creationId xmlns:a16="http://schemas.microsoft.com/office/drawing/2014/main" id="{5F38E446-3179-DA4F-BA66-6C9407F320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521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8" name="Text Box 79">
            <a:extLst>
              <a:ext uri="{FF2B5EF4-FFF2-40B4-BE49-F238E27FC236}">
                <a16:creationId xmlns:a16="http://schemas.microsoft.com/office/drawing/2014/main" id="{51C0DA0B-AC4C-394B-83E4-E9205A651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0530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3629" name="Line 80">
            <a:extLst>
              <a:ext uri="{FF2B5EF4-FFF2-40B4-BE49-F238E27FC236}">
                <a16:creationId xmlns:a16="http://schemas.microsoft.com/office/drawing/2014/main" id="{82C92F71-0D47-844B-9012-B962C769FD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2927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9" name="Group 115">
            <a:extLst>
              <a:ext uri="{FF2B5EF4-FFF2-40B4-BE49-F238E27FC236}">
                <a16:creationId xmlns:a16="http://schemas.microsoft.com/office/drawing/2014/main" id="{D7A61B9E-BE2C-ED40-8D6B-0E1CDEA3EA08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9023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641" name="Line 92">
            <a:extLst>
              <a:ext uri="{FF2B5EF4-FFF2-40B4-BE49-F238E27FC236}">
                <a16:creationId xmlns:a16="http://schemas.microsoft.com/office/drawing/2014/main" id="{49C89B2B-BFD2-FB4E-91F7-18D28A3B42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62833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2" name="Text Box 93">
            <a:extLst>
              <a:ext uri="{FF2B5EF4-FFF2-40B4-BE49-F238E27FC236}">
                <a16:creationId xmlns:a16="http://schemas.microsoft.com/office/drawing/2014/main" id="{FE4E8327-27AD-814F-B45C-6AB5D8FAF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436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3643" name="Line 94">
            <a:extLst>
              <a:ext uri="{FF2B5EF4-FFF2-40B4-BE49-F238E27FC236}">
                <a16:creationId xmlns:a16="http://schemas.microsoft.com/office/drawing/2014/main" id="{506CF75D-ABCA-2444-B2B4-7426DBCB55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6283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8" name="Group 114">
            <a:extLst>
              <a:ext uri="{FF2B5EF4-FFF2-40B4-BE49-F238E27FC236}">
                <a16:creationId xmlns:a16="http://schemas.microsoft.com/office/drawing/2014/main" id="{F1456C54-3BE1-C04B-852F-18A9F6655C9E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655" name="Line 106">
            <a:extLst>
              <a:ext uri="{FF2B5EF4-FFF2-40B4-BE49-F238E27FC236}">
                <a16:creationId xmlns:a16="http://schemas.microsoft.com/office/drawing/2014/main" id="{DC957185-E6A3-1D41-877B-7BC9A01810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521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" name="Line 107">
            <a:extLst>
              <a:ext uri="{FF2B5EF4-FFF2-40B4-BE49-F238E27FC236}">
                <a16:creationId xmlns:a16="http://schemas.microsoft.com/office/drawing/2014/main" id="{98E03662-F61F-7241-9783-69A76821CC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2927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7" name="Oval 30">
            <a:extLst>
              <a:ext uri="{FF2B5EF4-FFF2-40B4-BE49-F238E27FC236}">
                <a16:creationId xmlns:a16="http://schemas.microsoft.com/office/drawing/2014/main" id="{BD20CE2C-FEDB-354B-8079-E1702CAE1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24145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23658" name="Oval 30">
            <a:extLst>
              <a:ext uri="{FF2B5EF4-FFF2-40B4-BE49-F238E27FC236}">
                <a16:creationId xmlns:a16="http://schemas.microsoft.com/office/drawing/2014/main" id="{113AC1EA-ABC1-4542-829B-D924AEB31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7240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23659" name="Oval 30">
            <a:extLst>
              <a:ext uri="{FF2B5EF4-FFF2-40B4-BE49-F238E27FC236}">
                <a16:creationId xmlns:a16="http://schemas.microsoft.com/office/drawing/2014/main" id="{5008BBD2-6ED1-FC42-8486-FF045D3F4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7018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23660" name="Oval 30">
            <a:extLst>
              <a:ext uri="{FF2B5EF4-FFF2-40B4-BE49-F238E27FC236}">
                <a16:creationId xmlns:a16="http://schemas.microsoft.com/office/drawing/2014/main" id="{2E3ABFA5-CB5C-4344-8DD8-BE992DEE0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956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23661" name="Oval 30">
            <a:extLst>
              <a:ext uri="{FF2B5EF4-FFF2-40B4-BE49-F238E27FC236}">
                <a16:creationId xmlns:a16="http://schemas.microsoft.com/office/drawing/2014/main" id="{6291A32E-E816-9C44-A17C-95393A6F0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9956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F</a:t>
            </a:r>
          </a:p>
        </p:txBody>
      </p:sp>
      <p:sp>
        <p:nvSpPr>
          <p:cNvPr id="23662" name="Oval 30">
            <a:extLst>
              <a:ext uri="{FF2B5EF4-FFF2-40B4-BE49-F238E27FC236}">
                <a16:creationId xmlns:a16="http://schemas.microsoft.com/office/drawing/2014/main" id="{CFA44459-6D00-F943-9D09-B25806908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36464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3663" name="Oval 30">
            <a:extLst>
              <a:ext uri="{FF2B5EF4-FFF2-40B4-BE49-F238E27FC236}">
                <a16:creationId xmlns:a16="http://schemas.microsoft.com/office/drawing/2014/main" id="{C9C083C3-7496-2142-B77E-9ADDD9E2F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350" y="47593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23664" name="Oval 30">
            <a:extLst>
              <a:ext uri="{FF2B5EF4-FFF2-40B4-BE49-F238E27FC236}">
                <a16:creationId xmlns:a16="http://schemas.microsoft.com/office/drawing/2014/main" id="{E51C3EB9-0792-A448-9A03-B07A737BC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63976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3665" name="Oval 30">
            <a:extLst>
              <a:ext uri="{FF2B5EF4-FFF2-40B4-BE49-F238E27FC236}">
                <a16:creationId xmlns:a16="http://schemas.microsoft.com/office/drawing/2014/main" id="{96F4803B-F4E5-C649-A486-C9374CB6C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7482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F012C52-22CD-9C4A-8146-AD8F42D761BE}"/>
              </a:ext>
            </a:extLst>
          </p:cNvPr>
          <p:cNvSpPr/>
          <p:nvPr/>
        </p:nvSpPr>
        <p:spPr>
          <a:xfrm>
            <a:off x="2449513" y="2474913"/>
            <a:ext cx="3317875" cy="879475"/>
          </a:xfrm>
          <a:custGeom>
            <a:avLst/>
            <a:gdLst>
              <a:gd name="connsiteX0" fmla="*/ 3317050 w 3317050"/>
              <a:gd name="connsiteY0" fmla="*/ 0 h 879165"/>
              <a:gd name="connsiteX1" fmla="*/ 3292666 w 3317050"/>
              <a:gd name="connsiteY1" fmla="*/ 134112 h 879165"/>
              <a:gd name="connsiteX2" fmla="*/ 3256090 w 3317050"/>
              <a:gd name="connsiteY2" fmla="*/ 170688 h 879165"/>
              <a:gd name="connsiteX3" fmla="*/ 3231706 w 3317050"/>
              <a:gd name="connsiteY3" fmla="*/ 207264 h 879165"/>
              <a:gd name="connsiteX4" fmla="*/ 3158554 w 3317050"/>
              <a:gd name="connsiteY4" fmla="*/ 256032 h 879165"/>
              <a:gd name="connsiteX5" fmla="*/ 3085402 w 3317050"/>
              <a:gd name="connsiteY5" fmla="*/ 280416 h 879165"/>
              <a:gd name="connsiteX6" fmla="*/ 3048826 w 3317050"/>
              <a:gd name="connsiteY6" fmla="*/ 304800 h 879165"/>
              <a:gd name="connsiteX7" fmla="*/ 2963482 w 3317050"/>
              <a:gd name="connsiteY7" fmla="*/ 329184 h 879165"/>
              <a:gd name="connsiteX8" fmla="*/ 2926906 w 3317050"/>
              <a:gd name="connsiteY8" fmla="*/ 341376 h 879165"/>
              <a:gd name="connsiteX9" fmla="*/ 2634298 w 3317050"/>
              <a:gd name="connsiteY9" fmla="*/ 329184 h 879165"/>
              <a:gd name="connsiteX10" fmla="*/ 2463610 w 3317050"/>
              <a:gd name="connsiteY10" fmla="*/ 316992 h 879165"/>
              <a:gd name="connsiteX11" fmla="*/ 1671130 w 3317050"/>
              <a:gd name="connsiteY11" fmla="*/ 329184 h 879165"/>
              <a:gd name="connsiteX12" fmla="*/ 1049338 w 3317050"/>
              <a:gd name="connsiteY12" fmla="*/ 353568 h 879165"/>
              <a:gd name="connsiteX13" fmla="*/ 683578 w 3317050"/>
              <a:gd name="connsiteY13" fmla="*/ 377952 h 879165"/>
              <a:gd name="connsiteX14" fmla="*/ 500698 w 3317050"/>
              <a:gd name="connsiteY14" fmla="*/ 390144 h 879165"/>
              <a:gd name="connsiteX15" fmla="*/ 415354 w 3317050"/>
              <a:gd name="connsiteY15" fmla="*/ 402336 h 879165"/>
              <a:gd name="connsiteX16" fmla="*/ 317818 w 3317050"/>
              <a:gd name="connsiteY16" fmla="*/ 426720 h 879165"/>
              <a:gd name="connsiteX17" fmla="*/ 195898 w 3317050"/>
              <a:gd name="connsiteY17" fmla="*/ 451104 h 879165"/>
              <a:gd name="connsiteX18" fmla="*/ 98362 w 3317050"/>
              <a:gd name="connsiteY18" fmla="*/ 475488 h 879165"/>
              <a:gd name="connsiteX19" fmla="*/ 25210 w 3317050"/>
              <a:gd name="connsiteY19" fmla="*/ 524256 h 879165"/>
              <a:gd name="connsiteX20" fmla="*/ 826 w 3317050"/>
              <a:gd name="connsiteY20" fmla="*/ 560832 h 879165"/>
              <a:gd name="connsiteX21" fmla="*/ 13018 w 3317050"/>
              <a:gd name="connsiteY21" fmla="*/ 682752 h 879165"/>
              <a:gd name="connsiteX22" fmla="*/ 73978 w 3317050"/>
              <a:gd name="connsiteY22" fmla="*/ 731520 h 879165"/>
              <a:gd name="connsiteX23" fmla="*/ 110554 w 3317050"/>
              <a:gd name="connsiteY23" fmla="*/ 755904 h 879165"/>
              <a:gd name="connsiteX24" fmla="*/ 183706 w 3317050"/>
              <a:gd name="connsiteY24" fmla="*/ 792480 h 879165"/>
              <a:gd name="connsiteX25" fmla="*/ 256858 w 3317050"/>
              <a:gd name="connsiteY25" fmla="*/ 780288 h 879165"/>
              <a:gd name="connsiteX26" fmla="*/ 220282 w 3317050"/>
              <a:gd name="connsiteY26" fmla="*/ 743712 h 879165"/>
              <a:gd name="connsiteX27" fmla="*/ 244666 w 3317050"/>
              <a:gd name="connsiteY27" fmla="*/ 780288 h 879165"/>
              <a:gd name="connsiteX28" fmla="*/ 232474 w 3317050"/>
              <a:gd name="connsiteY28" fmla="*/ 829056 h 879165"/>
              <a:gd name="connsiteX29" fmla="*/ 159322 w 3317050"/>
              <a:gd name="connsiteY29" fmla="*/ 853440 h 879165"/>
              <a:gd name="connsiteX30" fmla="*/ 122746 w 3317050"/>
              <a:gd name="connsiteY30" fmla="*/ 877824 h 879165"/>
              <a:gd name="connsiteX31" fmla="*/ 98362 w 3317050"/>
              <a:gd name="connsiteY31" fmla="*/ 877824 h 87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17050" h="879165">
                <a:moveTo>
                  <a:pt x="3317050" y="0"/>
                </a:moveTo>
                <a:cubicBezTo>
                  <a:pt x="3316533" y="4135"/>
                  <a:pt x="3310015" y="108089"/>
                  <a:pt x="3292666" y="134112"/>
                </a:cubicBezTo>
                <a:cubicBezTo>
                  <a:pt x="3283102" y="148458"/>
                  <a:pt x="3267128" y="157442"/>
                  <a:pt x="3256090" y="170688"/>
                </a:cubicBezTo>
                <a:cubicBezTo>
                  <a:pt x="3246709" y="181945"/>
                  <a:pt x="3242733" y="197615"/>
                  <a:pt x="3231706" y="207264"/>
                </a:cubicBezTo>
                <a:cubicBezTo>
                  <a:pt x="3209651" y="226562"/>
                  <a:pt x="3186356" y="246765"/>
                  <a:pt x="3158554" y="256032"/>
                </a:cubicBezTo>
                <a:cubicBezTo>
                  <a:pt x="3134170" y="264160"/>
                  <a:pt x="3106788" y="266159"/>
                  <a:pt x="3085402" y="280416"/>
                </a:cubicBezTo>
                <a:cubicBezTo>
                  <a:pt x="3073210" y="288544"/>
                  <a:pt x="3061932" y="298247"/>
                  <a:pt x="3048826" y="304800"/>
                </a:cubicBezTo>
                <a:cubicBezTo>
                  <a:pt x="3029338" y="314544"/>
                  <a:pt x="2981712" y="323976"/>
                  <a:pt x="2963482" y="329184"/>
                </a:cubicBezTo>
                <a:cubicBezTo>
                  <a:pt x="2951125" y="332715"/>
                  <a:pt x="2939098" y="337312"/>
                  <a:pt x="2926906" y="341376"/>
                </a:cubicBezTo>
                <a:lnTo>
                  <a:pt x="2634298" y="329184"/>
                </a:lnTo>
                <a:cubicBezTo>
                  <a:pt x="2577336" y="326186"/>
                  <a:pt x="2520651" y="316992"/>
                  <a:pt x="2463610" y="316992"/>
                </a:cubicBezTo>
                <a:cubicBezTo>
                  <a:pt x="2199419" y="316992"/>
                  <a:pt x="1935290" y="325120"/>
                  <a:pt x="1671130" y="329184"/>
                </a:cubicBezTo>
                <a:cubicBezTo>
                  <a:pt x="1434657" y="388302"/>
                  <a:pt x="1666004" y="334297"/>
                  <a:pt x="1049338" y="353568"/>
                </a:cubicBezTo>
                <a:cubicBezTo>
                  <a:pt x="927085" y="357388"/>
                  <a:pt x="805490" y="369244"/>
                  <a:pt x="683578" y="377952"/>
                </a:cubicBezTo>
                <a:lnTo>
                  <a:pt x="500698" y="390144"/>
                </a:lnTo>
                <a:cubicBezTo>
                  <a:pt x="472250" y="394208"/>
                  <a:pt x="443533" y="396700"/>
                  <a:pt x="415354" y="402336"/>
                </a:cubicBezTo>
                <a:cubicBezTo>
                  <a:pt x="382492" y="408908"/>
                  <a:pt x="350680" y="420148"/>
                  <a:pt x="317818" y="426720"/>
                </a:cubicBezTo>
                <a:lnTo>
                  <a:pt x="195898" y="451104"/>
                </a:lnTo>
                <a:cubicBezTo>
                  <a:pt x="179009" y="454482"/>
                  <a:pt x="119450" y="463772"/>
                  <a:pt x="98362" y="475488"/>
                </a:cubicBezTo>
                <a:cubicBezTo>
                  <a:pt x="72744" y="489720"/>
                  <a:pt x="25210" y="524256"/>
                  <a:pt x="25210" y="524256"/>
                </a:cubicBezTo>
                <a:cubicBezTo>
                  <a:pt x="17082" y="536448"/>
                  <a:pt x="1950" y="546222"/>
                  <a:pt x="826" y="560832"/>
                </a:cubicBezTo>
                <a:cubicBezTo>
                  <a:pt x="-2306" y="601554"/>
                  <a:pt x="3834" y="642955"/>
                  <a:pt x="13018" y="682752"/>
                </a:cubicBezTo>
                <a:cubicBezTo>
                  <a:pt x="23741" y="729218"/>
                  <a:pt x="41735" y="715398"/>
                  <a:pt x="73978" y="731520"/>
                </a:cubicBezTo>
                <a:cubicBezTo>
                  <a:pt x="87084" y="738073"/>
                  <a:pt x="97448" y="749351"/>
                  <a:pt x="110554" y="755904"/>
                </a:cubicBezTo>
                <a:cubicBezTo>
                  <a:pt x="211508" y="806381"/>
                  <a:pt x="78884" y="722599"/>
                  <a:pt x="183706" y="792480"/>
                </a:cubicBezTo>
                <a:lnTo>
                  <a:pt x="256858" y="780288"/>
                </a:lnTo>
                <a:cubicBezTo>
                  <a:pt x="260674" y="766933"/>
                  <a:pt x="172637" y="648422"/>
                  <a:pt x="220282" y="743712"/>
                </a:cubicBezTo>
                <a:cubicBezTo>
                  <a:pt x="226835" y="756818"/>
                  <a:pt x="236538" y="768096"/>
                  <a:pt x="244666" y="780288"/>
                </a:cubicBezTo>
                <a:cubicBezTo>
                  <a:pt x="240602" y="796544"/>
                  <a:pt x="245196" y="818151"/>
                  <a:pt x="232474" y="829056"/>
                </a:cubicBezTo>
                <a:cubicBezTo>
                  <a:pt x="212959" y="845783"/>
                  <a:pt x="180708" y="839183"/>
                  <a:pt x="159322" y="853440"/>
                </a:cubicBezTo>
                <a:cubicBezTo>
                  <a:pt x="147130" y="861568"/>
                  <a:pt x="136351" y="872382"/>
                  <a:pt x="122746" y="877824"/>
                </a:cubicBezTo>
                <a:cubicBezTo>
                  <a:pt x="115199" y="880843"/>
                  <a:pt x="106490" y="877824"/>
                  <a:pt x="98362" y="877824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8CF3D51D-CCC4-2A49-8A4D-9F34B9BE813E}"/>
              </a:ext>
            </a:extLst>
          </p:cNvPr>
          <p:cNvSpPr/>
          <p:nvPr/>
        </p:nvSpPr>
        <p:spPr>
          <a:xfrm>
            <a:off x="1755775" y="3975100"/>
            <a:ext cx="3157538" cy="369888"/>
          </a:xfrm>
          <a:custGeom>
            <a:avLst/>
            <a:gdLst>
              <a:gd name="connsiteX0" fmla="*/ 0 w 3157729"/>
              <a:gd name="connsiteY0" fmla="*/ 0 h 370149"/>
              <a:gd name="connsiteX1" fmla="*/ 73152 w 3157729"/>
              <a:gd name="connsiteY1" fmla="*/ 73152 h 370149"/>
              <a:gd name="connsiteX2" fmla="*/ 158496 w 3157729"/>
              <a:gd name="connsiteY2" fmla="*/ 158496 h 370149"/>
              <a:gd name="connsiteX3" fmla="*/ 195072 w 3157729"/>
              <a:gd name="connsiteY3" fmla="*/ 170688 h 370149"/>
              <a:gd name="connsiteX4" fmla="*/ 329184 w 3157729"/>
              <a:gd name="connsiteY4" fmla="*/ 219456 h 370149"/>
              <a:gd name="connsiteX5" fmla="*/ 365760 w 3157729"/>
              <a:gd name="connsiteY5" fmla="*/ 231648 h 370149"/>
              <a:gd name="connsiteX6" fmla="*/ 451104 w 3157729"/>
              <a:gd name="connsiteY6" fmla="*/ 268224 h 370149"/>
              <a:gd name="connsiteX7" fmla="*/ 524256 w 3157729"/>
              <a:gd name="connsiteY7" fmla="*/ 292608 h 370149"/>
              <a:gd name="connsiteX8" fmla="*/ 755904 w 3157729"/>
              <a:gd name="connsiteY8" fmla="*/ 316992 h 370149"/>
              <a:gd name="connsiteX9" fmla="*/ 1048512 w 3157729"/>
              <a:gd name="connsiteY9" fmla="*/ 329184 h 370149"/>
              <a:gd name="connsiteX10" fmla="*/ 1267968 w 3157729"/>
              <a:gd name="connsiteY10" fmla="*/ 316992 h 370149"/>
              <a:gd name="connsiteX11" fmla="*/ 1719072 w 3157729"/>
              <a:gd name="connsiteY11" fmla="*/ 341376 h 370149"/>
              <a:gd name="connsiteX12" fmla="*/ 2072640 w 3157729"/>
              <a:gd name="connsiteY12" fmla="*/ 365760 h 370149"/>
              <a:gd name="connsiteX13" fmla="*/ 2170176 w 3157729"/>
              <a:gd name="connsiteY13" fmla="*/ 353568 h 370149"/>
              <a:gd name="connsiteX14" fmla="*/ 2377440 w 3157729"/>
              <a:gd name="connsiteY14" fmla="*/ 341376 h 370149"/>
              <a:gd name="connsiteX15" fmla="*/ 2450592 w 3157729"/>
              <a:gd name="connsiteY15" fmla="*/ 329184 h 370149"/>
              <a:gd name="connsiteX16" fmla="*/ 2548128 w 3157729"/>
              <a:gd name="connsiteY16" fmla="*/ 304800 h 370149"/>
              <a:gd name="connsiteX17" fmla="*/ 2645664 w 3157729"/>
              <a:gd name="connsiteY17" fmla="*/ 292608 h 370149"/>
              <a:gd name="connsiteX18" fmla="*/ 2731008 w 3157729"/>
              <a:gd name="connsiteY18" fmla="*/ 268224 h 370149"/>
              <a:gd name="connsiteX19" fmla="*/ 2828544 w 3157729"/>
              <a:gd name="connsiteY19" fmla="*/ 243840 h 370149"/>
              <a:gd name="connsiteX20" fmla="*/ 2962656 w 3157729"/>
              <a:gd name="connsiteY20" fmla="*/ 207264 h 370149"/>
              <a:gd name="connsiteX21" fmla="*/ 2999232 w 3157729"/>
              <a:gd name="connsiteY21" fmla="*/ 195072 h 370149"/>
              <a:gd name="connsiteX22" fmla="*/ 3035808 w 3157729"/>
              <a:gd name="connsiteY22" fmla="*/ 182880 h 370149"/>
              <a:gd name="connsiteX23" fmla="*/ 3108960 w 3157729"/>
              <a:gd name="connsiteY23" fmla="*/ 121920 h 370149"/>
              <a:gd name="connsiteX24" fmla="*/ 2999232 w 3157729"/>
              <a:gd name="connsiteY24" fmla="*/ 121920 h 370149"/>
              <a:gd name="connsiteX25" fmla="*/ 2962656 w 3157729"/>
              <a:gd name="connsiteY25" fmla="*/ 134112 h 370149"/>
              <a:gd name="connsiteX26" fmla="*/ 3023616 w 3157729"/>
              <a:gd name="connsiteY26" fmla="*/ 109728 h 370149"/>
              <a:gd name="connsiteX27" fmla="*/ 3096768 w 3157729"/>
              <a:gd name="connsiteY27" fmla="*/ 85344 h 370149"/>
              <a:gd name="connsiteX28" fmla="*/ 3145536 w 3157729"/>
              <a:gd name="connsiteY28" fmla="*/ 158496 h 370149"/>
              <a:gd name="connsiteX29" fmla="*/ 3157728 w 3157729"/>
              <a:gd name="connsiteY29" fmla="*/ 280416 h 37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157729" h="370149">
                <a:moveTo>
                  <a:pt x="0" y="0"/>
                </a:moveTo>
                <a:cubicBezTo>
                  <a:pt x="85304" y="113739"/>
                  <a:pt x="-9130" y="-902"/>
                  <a:pt x="73152" y="73152"/>
                </a:cubicBezTo>
                <a:cubicBezTo>
                  <a:pt x="103056" y="100065"/>
                  <a:pt x="127080" y="133364"/>
                  <a:pt x="158496" y="158496"/>
                </a:cubicBezTo>
                <a:cubicBezTo>
                  <a:pt x="168531" y="166524"/>
                  <a:pt x="183039" y="166176"/>
                  <a:pt x="195072" y="170688"/>
                </a:cubicBezTo>
                <a:cubicBezTo>
                  <a:pt x="330791" y="221583"/>
                  <a:pt x="175497" y="168227"/>
                  <a:pt x="329184" y="219456"/>
                </a:cubicBezTo>
                <a:cubicBezTo>
                  <a:pt x="341376" y="223520"/>
                  <a:pt x="355067" y="224519"/>
                  <a:pt x="365760" y="231648"/>
                </a:cubicBezTo>
                <a:cubicBezTo>
                  <a:pt x="423789" y="270334"/>
                  <a:pt x="379532" y="246752"/>
                  <a:pt x="451104" y="268224"/>
                </a:cubicBezTo>
                <a:cubicBezTo>
                  <a:pt x="475723" y="275610"/>
                  <a:pt x="498903" y="288382"/>
                  <a:pt x="524256" y="292608"/>
                </a:cubicBezTo>
                <a:cubicBezTo>
                  <a:pt x="632324" y="310619"/>
                  <a:pt x="609953" y="309103"/>
                  <a:pt x="755904" y="316992"/>
                </a:cubicBezTo>
                <a:cubicBezTo>
                  <a:pt x="853382" y="322261"/>
                  <a:pt x="950976" y="325120"/>
                  <a:pt x="1048512" y="329184"/>
                </a:cubicBezTo>
                <a:cubicBezTo>
                  <a:pt x="1121664" y="325120"/>
                  <a:pt x="1194703" y="316992"/>
                  <a:pt x="1267968" y="316992"/>
                </a:cubicBezTo>
                <a:cubicBezTo>
                  <a:pt x="1451891" y="316992"/>
                  <a:pt x="1553147" y="327549"/>
                  <a:pt x="1719072" y="341376"/>
                </a:cubicBezTo>
                <a:cubicBezTo>
                  <a:pt x="1851338" y="385465"/>
                  <a:pt x="1780864" y="365760"/>
                  <a:pt x="2072640" y="365760"/>
                </a:cubicBezTo>
                <a:cubicBezTo>
                  <a:pt x="2105405" y="365760"/>
                  <a:pt x="2137515" y="356181"/>
                  <a:pt x="2170176" y="353568"/>
                </a:cubicBezTo>
                <a:cubicBezTo>
                  <a:pt x="2239163" y="348049"/>
                  <a:pt x="2308352" y="345440"/>
                  <a:pt x="2377440" y="341376"/>
                </a:cubicBezTo>
                <a:cubicBezTo>
                  <a:pt x="2401824" y="337312"/>
                  <a:pt x="2426460" y="334547"/>
                  <a:pt x="2450592" y="329184"/>
                </a:cubicBezTo>
                <a:cubicBezTo>
                  <a:pt x="2567415" y="303223"/>
                  <a:pt x="2376872" y="331147"/>
                  <a:pt x="2548128" y="304800"/>
                </a:cubicBezTo>
                <a:cubicBezTo>
                  <a:pt x="2580512" y="299818"/>
                  <a:pt x="2613345" y="297995"/>
                  <a:pt x="2645664" y="292608"/>
                </a:cubicBezTo>
                <a:cubicBezTo>
                  <a:pt x="2697881" y="283905"/>
                  <a:pt x="2685453" y="280648"/>
                  <a:pt x="2731008" y="268224"/>
                </a:cubicBezTo>
                <a:cubicBezTo>
                  <a:pt x="2763340" y="259406"/>
                  <a:pt x="2795682" y="250412"/>
                  <a:pt x="2828544" y="243840"/>
                </a:cubicBezTo>
                <a:cubicBezTo>
                  <a:pt x="2914708" y="226607"/>
                  <a:pt x="2869845" y="238201"/>
                  <a:pt x="2962656" y="207264"/>
                </a:cubicBezTo>
                <a:lnTo>
                  <a:pt x="2999232" y="195072"/>
                </a:lnTo>
                <a:cubicBezTo>
                  <a:pt x="3011424" y="191008"/>
                  <a:pt x="3025115" y="190009"/>
                  <a:pt x="3035808" y="182880"/>
                </a:cubicBezTo>
                <a:cubicBezTo>
                  <a:pt x="3086730" y="148932"/>
                  <a:pt x="3062023" y="168857"/>
                  <a:pt x="3108960" y="121920"/>
                </a:cubicBezTo>
                <a:cubicBezTo>
                  <a:pt x="3050998" y="83279"/>
                  <a:pt x="3086285" y="92902"/>
                  <a:pt x="2999232" y="121920"/>
                </a:cubicBezTo>
                <a:cubicBezTo>
                  <a:pt x="2987040" y="125984"/>
                  <a:pt x="2950724" y="138885"/>
                  <a:pt x="2962656" y="134112"/>
                </a:cubicBezTo>
                <a:cubicBezTo>
                  <a:pt x="2982976" y="125984"/>
                  <a:pt x="3003048" y="117207"/>
                  <a:pt x="3023616" y="109728"/>
                </a:cubicBezTo>
                <a:cubicBezTo>
                  <a:pt x="3047772" y="100944"/>
                  <a:pt x="3096768" y="85344"/>
                  <a:pt x="3096768" y="85344"/>
                </a:cubicBezTo>
                <a:cubicBezTo>
                  <a:pt x="3140233" y="114321"/>
                  <a:pt x="3137855" y="100889"/>
                  <a:pt x="3145536" y="158496"/>
                </a:cubicBezTo>
                <a:cubicBezTo>
                  <a:pt x="3158096" y="252696"/>
                  <a:pt x="3157728" y="341476"/>
                  <a:pt x="3157728" y="280416"/>
                </a:cubicBezTo>
              </a:path>
            </a:pathLst>
          </a:custGeom>
          <a:ln w="34925"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668" name="TextBox 38">
            <a:extLst>
              <a:ext uri="{FF2B5EF4-FFF2-40B4-BE49-F238E27FC236}">
                <a16:creationId xmlns:a16="http://schemas.microsoft.com/office/drawing/2014/main" id="{16A2A7D5-850D-FF4E-8946-E3379E887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06600"/>
            <a:ext cx="2700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list1.next.next = list2</a:t>
            </a:r>
          </a:p>
        </p:txBody>
      </p:sp>
      <p:sp>
        <p:nvSpPr>
          <p:cNvPr id="23669" name="TextBox 39">
            <a:extLst>
              <a:ext uri="{FF2B5EF4-FFF2-40B4-BE49-F238E27FC236}">
                <a16:creationId xmlns:a16="http://schemas.microsoft.com/office/drawing/2014/main" id="{02115670-2DDF-074C-97CE-5E073FFDA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925" y="2376488"/>
            <a:ext cx="2701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list2 = list2.next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795602" y="2096174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646030" y="3873429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816273" y="5154645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803573" y="6062662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>
            <a:extLst>
              <a:ext uri="{FF2B5EF4-FFF2-40B4-BE49-F238E27FC236}">
                <a16:creationId xmlns:a16="http://schemas.microsoft.com/office/drawing/2014/main" id="{9EE27DF9-D865-174D-BCA6-B7D621CCA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1360488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187450" indent="-20955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1462088" indent="-20955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dirty="0"/>
              <a:t>How many </a:t>
            </a:r>
            <a:r>
              <a:rPr lang="en-US" altLang="en-US" dirty="0" err="1"/>
              <a:t>ListNode</a:t>
            </a:r>
            <a:r>
              <a:rPr lang="en-US" altLang="en-US" dirty="0"/>
              <a:t> variables?</a:t>
            </a:r>
          </a:p>
          <a:p>
            <a:pPr lvl="1" defTabSz="914400" eaLnBrk="1" hangingPunct="1"/>
            <a:endParaRPr lang="en-US" altLang="en-US" dirty="0"/>
          </a:p>
          <a:p>
            <a:pPr lvl="1" defTabSz="914400" eaLnBrk="1" hangingPunct="1"/>
            <a:endParaRPr lang="en-US" altLang="en-US" dirty="0"/>
          </a:p>
          <a:p>
            <a:pPr lvl="1" defTabSz="914400" eaLnBrk="1" hangingPunct="1"/>
            <a:endParaRPr lang="en-US" altLang="en-US" dirty="0"/>
          </a:p>
          <a:p>
            <a:pPr lvl="1" defTabSz="914400" eaLnBrk="1" hangingPunct="1"/>
            <a:endParaRPr lang="en-US" altLang="en-US" dirty="0"/>
          </a:p>
          <a:p>
            <a:pPr lvl="1" defTabSz="914400" eaLnBrk="1" hangingPunct="1"/>
            <a:endParaRPr lang="en-US" altLang="en-US" dirty="0"/>
          </a:p>
          <a:p>
            <a:pPr lvl="1" defTabSz="914400" eaLnBrk="1" hangingPunct="1"/>
            <a:endParaRPr lang="en-US" altLang="en-US" dirty="0"/>
          </a:p>
          <a:p>
            <a:pPr defTabSz="914400" eaLnBrk="1" hangingPunct="1"/>
            <a:endParaRPr lang="en-US" altLang="en-US" dirty="0"/>
          </a:p>
          <a:p>
            <a:pPr defTabSz="914400" eaLnBrk="1" hangingPunct="1"/>
            <a:r>
              <a:rPr lang="en-US" altLang="en-US" dirty="0"/>
              <a:t>Which variables change?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398DDA1-CCC7-6146-96EF-70B7F76F3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3</a:t>
            </a:r>
          </a:p>
        </p:txBody>
      </p:sp>
      <p:graphicFrame>
        <p:nvGraphicFramePr>
          <p:cNvPr id="303212" name="Group 108">
            <a:extLst>
              <a:ext uri="{FF2B5EF4-FFF2-40B4-BE49-F238E27FC236}">
                <a16:creationId xmlns:a16="http://schemas.microsoft.com/office/drawing/2014/main" id="{8749905C-5C46-B64C-B8E2-2EBBE67980D2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3" name="Group 109">
            <a:extLst>
              <a:ext uri="{FF2B5EF4-FFF2-40B4-BE49-F238E27FC236}">
                <a16:creationId xmlns:a16="http://schemas.microsoft.com/office/drawing/2014/main" id="{3F89F007-BEF3-3F4F-9434-7B88D0CD012A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8764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01" name="Line 26">
            <a:extLst>
              <a:ext uri="{FF2B5EF4-FFF2-40B4-BE49-F238E27FC236}">
                <a16:creationId xmlns:a16="http://schemas.microsoft.com/office/drawing/2014/main" id="{0280D01E-3494-7347-9396-91086B7FFD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486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Text Box 28">
            <a:extLst>
              <a:ext uri="{FF2B5EF4-FFF2-40B4-BE49-F238E27FC236}">
                <a16:creationId xmlns:a16="http://schemas.microsoft.com/office/drawing/2014/main" id="{09076246-891B-164A-B32D-6C944B06F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177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4603" name="Line 29">
            <a:extLst>
              <a:ext uri="{FF2B5EF4-FFF2-40B4-BE49-F238E27FC236}">
                <a16:creationId xmlns:a16="http://schemas.microsoft.com/office/drawing/2014/main" id="{36FE1401-D2B2-AD4B-8A9B-276897E686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2257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4" name="Group 110">
            <a:extLst>
              <a:ext uri="{FF2B5EF4-FFF2-40B4-BE49-F238E27FC236}">
                <a16:creationId xmlns:a16="http://schemas.microsoft.com/office/drawing/2014/main" id="{DCE4799F-EBA6-7D4A-B681-26FA6E470247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31591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5" name="Group 111">
            <a:extLst>
              <a:ext uri="{FF2B5EF4-FFF2-40B4-BE49-F238E27FC236}">
                <a16:creationId xmlns:a16="http://schemas.microsoft.com/office/drawing/2014/main" id="{9EE8B39F-D2B2-D94F-A4C8-9C8EA98EEAB1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31591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26" name="Line 53">
            <a:extLst>
              <a:ext uri="{FF2B5EF4-FFF2-40B4-BE49-F238E27FC236}">
                <a16:creationId xmlns:a16="http://schemas.microsoft.com/office/drawing/2014/main" id="{E2E35235-1756-DE46-A200-3A3127A648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2900" y="35401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7" name="Text Box 54">
            <a:extLst>
              <a:ext uri="{FF2B5EF4-FFF2-40B4-BE49-F238E27FC236}">
                <a16:creationId xmlns:a16="http://schemas.microsoft.com/office/drawing/2014/main" id="{FDAD48B7-D1F6-DE4B-8020-4715930DB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004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graphicFrame>
        <p:nvGraphicFramePr>
          <p:cNvPr id="303216" name="Group 112">
            <a:extLst>
              <a:ext uri="{FF2B5EF4-FFF2-40B4-BE49-F238E27FC236}">
                <a16:creationId xmlns:a16="http://schemas.microsoft.com/office/drawing/2014/main" id="{303A1E61-95D4-5742-8B4E-0AB845819C79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7" name="Group 113">
            <a:extLst>
              <a:ext uri="{FF2B5EF4-FFF2-40B4-BE49-F238E27FC236}">
                <a16:creationId xmlns:a16="http://schemas.microsoft.com/office/drawing/2014/main" id="{B10BDFC2-92C3-EB43-8B22-10FB03F37B50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50" name="Line 78">
            <a:extLst>
              <a:ext uri="{FF2B5EF4-FFF2-40B4-BE49-F238E27FC236}">
                <a16:creationId xmlns:a16="http://schemas.microsoft.com/office/drawing/2014/main" id="{8625C8CA-EB98-6345-BB8C-C8CD33AE95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521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1" name="Text Box 79">
            <a:extLst>
              <a:ext uri="{FF2B5EF4-FFF2-40B4-BE49-F238E27FC236}">
                <a16:creationId xmlns:a16="http://schemas.microsoft.com/office/drawing/2014/main" id="{10E87059-0F09-8C49-839A-A3E814FE4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0530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4652" name="Line 80">
            <a:extLst>
              <a:ext uri="{FF2B5EF4-FFF2-40B4-BE49-F238E27FC236}">
                <a16:creationId xmlns:a16="http://schemas.microsoft.com/office/drawing/2014/main" id="{5EB62349-2A34-6B45-8342-FDBAE83BEC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2927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9" name="Group 115">
            <a:extLst>
              <a:ext uri="{FF2B5EF4-FFF2-40B4-BE49-F238E27FC236}">
                <a16:creationId xmlns:a16="http://schemas.microsoft.com/office/drawing/2014/main" id="{9C720CDA-6EC0-0449-926C-DB18665730E2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9023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64" name="Line 92">
            <a:extLst>
              <a:ext uri="{FF2B5EF4-FFF2-40B4-BE49-F238E27FC236}">
                <a16:creationId xmlns:a16="http://schemas.microsoft.com/office/drawing/2014/main" id="{4D1432F6-D104-6D40-B109-86E77DA8B7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62833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5" name="Text Box 93">
            <a:extLst>
              <a:ext uri="{FF2B5EF4-FFF2-40B4-BE49-F238E27FC236}">
                <a16:creationId xmlns:a16="http://schemas.microsoft.com/office/drawing/2014/main" id="{4D2D37D8-A2D6-B34D-A188-774593217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4361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4666" name="Line 94">
            <a:extLst>
              <a:ext uri="{FF2B5EF4-FFF2-40B4-BE49-F238E27FC236}">
                <a16:creationId xmlns:a16="http://schemas.microsoft.com/office/drawing/2014/main" id="{127AA38C-D580-CB42-9170-CA11B3A56F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6283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8" name="Group 114">
            <a:extLst>
              <a:ext uri="{FF2B5EF4-FFF2-40B4-BE49-F238E27FC236}">
                <a16:creationId xmlns:a16="http://schemas.microsoft.com/office/drawing/2014/main" id="{2E1E0960-EEF6-524C-83FB-70A194E29234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4911725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78" name="Line 106">
            <a:extLst>
              <a:ext uri="{FF2B5EF4-FFF2-40B4-BE49-F238E27FC236}">
                <a16:creationId xmlns:a16="http://schemas.microsoft.com/office/drawing/2014/main" id="{3FA9299D-94BC-DF4B-B6E8-894A591F4F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5213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" name="Line 107">
            <a:extLst>
              <a:ext uri="{FF2B5EF4-FFF2-40B4-BE49-F238E27FC236}">
                <a16:creationId xmlns:a16="http://schemas.microsoft.com/office/drawing/2014/main" id="{A92208EF-2C69-8647-B78F-6B81F4AB05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29272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" name="Oval 30">
            <a:extLst>
              <a:ext uri="{FF2B5EF4-FFF2-40B4-BE49-F238E27FC236}">
                <a16:creationId xmlns:a16="http://schemas.microsoft.com/office/drawing/2014/main" id="{E25D975D-8223-7F43-BDBC-444BC54C1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24145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24681" name="Oval 30">
            <a:extLst>
              <a:ext uri="{FF2B5EF4-FFF2-40B4-BE49-F238E27FC236}">
                <a16:creationId xmlns:a16="http://schemas.microsoft.com/office/drawing/2014/main" id="{03B27848-5653-1A42-9E42-EE003D110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7240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24682" name="Oval 30">
            <a:extLst>
              <a:ext uri="{FF2B5EF4-FFF2-40B4-BE49-F238E27FC236}">
                <a16:creationId xmlns:a16="http://schemas.microsoft.com/office/drawing/2014/main" id="{22379690-7717-6743-A274-C21052E7F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701800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24683" name="Oval 30">
            <a:extLst>
              <a:ext uri="{FF2B5EF4-FFF2-40B4-BE49-F238E27FC236}">
                <a16:creationId xmlns:a16="http://schemas.microsoft.com/office/drawing/2014/main" id="{31110957-D72F-E54D-98DC-62E89426C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9956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24684" name="Oval 30">
            <a:extLst>
              <a:ext uri="{FF2B5EF4-FFF2-40B4-BE49-F238E27FC236}">
                <a16:creationId xmlns:a16="http://schemas.microsoft.com/office/drawing/2014/main" id="{899ABCF2-A81E-A14B-AA6A-28AD5C70D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9956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F</a:t>
            </a:r>
          </a:p>
        </p:txBody>
      </p:sp>
      <p:sp>
        <p:nvSpPr>
          <p:cNvPr id="24685" name="Oval 30">
            <a:extLst>
              <a:ext uri="{FF2B5EF4-FFF2-40B4-BE49-F238E27FC236}">
                <a16:creationId xmlns:a16="http://schemas.microsoft.com/office/drawing/2014/main" id="{6D3FBAC5-B4D2-4B4C-8B16-F2AD29F2F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3646488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4686" name="Oval 30">
            <a:extLst>
              <a:ext uri="{FF2B5EF4-FFF2-40B4-BE49-F238E27FC236}">
                <a16:creationId xmlns:a16="http://schemas.microsoft.com/office/drawing/2014/main" id="{912E1D64-A799-CF41-AECA-84EAAD0C2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350" y="47593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E</a:t>
            </a:r>
          </a:p>
        </p:txBody>
      </p:sp>
      <p:sp>
        <p:nvSpPr>
          <p:cNvPr id="24687" name="Oval 30">
            <a:extLst>
              <a:ext uri="{FF2B5EF4-FFF2-40B4-BE49-F238E27FC236}">
                <a16:creationId xmlns:a16="http://schemas.microsoft.com/office/drawing/2014/main" id="{795389B1-EA34-0748-8CDD-83F0C3B1E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6397625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24688" name="Oval 30">
            <a:extLst>
              <a:ext uri="{FF2B5EF4-FFF2-40B4-BE49-F238E27FC236}">
                <a16:creationId xmlns:a16="http://schemas.microsoft.com/office/drawing/2014/main" id="{576FF293-D01F-0F47-B9B6-F6F4C92AF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748213"/>
            <a:ext cx="304800" cy="3048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DDBDECF-468F-3F4A-B1AC-8BF4CB23FD25}"/>
              </a:ext>
            </a:extLst>
          </p:cNvPr>
          <p:cNvSpPr/>
          <p:nvPr/>
        </p:nvSpPr>
        <p:spPr>
          <a:xfrm>
            <a:off x="2449513" y="2474913"/>
            <a:ext cx="3317875" cy="879475"/>
          </a:xfrm>
          <a:custGeom>
            <a:avLst/>
            <a:gdLst>
              <a:gd name="connsiteX0" fmla="*/ 3317050 w 3317050"/>
              <a:gd name="connsiteY0" fmla="*/ 0 h 879165"/>
              <a:gd name="connsiteX1" fmla="*/ 3292666 w 3317050"/>
              <a:gd name="connsiteY1" fmla="*/ 134112 h 879165"/>
              <a:gd name="connsiteX2" fmla="*/ 3256090 w 3317050"/>
              <a:gd name="connsiteY2" fmla="*/ 170688 h 879165"/>
              <a:gd name="connsiteX3" fmla="*/ 3231706 w 3317050"/>
              <a:gd name="connsiteY3" fmla="*/ 207264 h 879165"/>
              <a:gd name="connsiteX4" fmla="*/ 3158554 w 3317050"/>
              <a:gd name="connsiteY4" fmla="*/ 256032 h 879165"/>
              <a:gd name="connsiteX5" fmla="*/ 3085402 w 3317050"/>
              <a:gd name="connsiteY5" fmla="*/ 280416 h 879165"/>
              <a:gd name="connsiteX6" fmla="*/ 3048826 w 3317050"/>
              <a:gd name="connsiteY6" fmla="*/ 304800 h 879165"/>
              <a:gd name="connsiteX7" fmla="*/ 2963482 w 3317050"/>
              <a:gd name="connsiteY7" fmla="*/ 329184 h 879165"/>
              <a:gd name="connsiteX8" fmla="*/ 2926906 w 3317050"/>
              <a:gd name="connsiteY8" fmla="*/ 341376 h 879165"/>
              <a:gd name="connsiteX9" fmla="*/ 2634298 w 3317050"/>
              <a:gd name="connsiteY9" fmla="*/ 329184 h 879165"/>
              <a:gd name="connsiteX10" fmla="*/ 2463610 w 3317050"/>
              <a:gd name="connsiteY10" fmla="*/ 316992 h 879165"/>
              <a:gd name="connsiteX11" fmla="*/ 1671130 w 3317050"/>
              <a:gd name="connsiteY11" fmla="*/ 329184 h 879165"/>
              <a:gd name="connsiteX12" fmla="*/ 1049338 w 3317050"/>
              <a:gd name="connsiteY12" fmla="*/ 353568 h 879165"/>
              <a:gd name="connsiteX13" fmla="*/ 683578 w 3317050"/>
              <a:gd name="connsiteY13" fmla="*/ 377952 h 879165"/>
              <a:gd name="connsiteX14" fmla="*/ 500698 w 3317050"/>
              <a:gd name="connsiteY14" fmla="*/ 390144 h 879165"/>
              <a:gd name="connsiteX15" fmla="*/ 415354 w 3317050"/>
              <a:gd name="connsiteY15" fmla="*/ 402336 h 879165"/>
              <a:gd name="connsiteX16" fmla="*/ 317818 w 3317050"/>
              <a:gd name="connsiteY16" fmla="*/ 426720 h 879165"/>
              <a:gd name="connsiteX17" fmla="*/ 195898 w 3317050"/>
              <a:gd name="connsiteY17" fmla="*/ 451104 h 879165"/>
              <a:gd name="connsiteX18" fmla="*/ 98362 w 3317050"/>
              <a:gd name="connsiteY18" fmla="*/ 475488 h 879165"/>
              <a:gd name="connsiteX19" fmla="*/ 25210 w 3317050"/>
              <a:gd name="connsiteY19" fmla="*/ 524256 h 879165"/>
              <a:gd name="connsiteX20" fmla="*/ 826 w 3317050"/>
              <a:gd name="connsiteY20" fmla="*/ 560832 h 879165"/>
              <a:gd name="connsiteX21" fmla="*/ 13018 w 3317050"/>
              <a:gd name="connsiteY21" fmla="*/ 682752 h 879165"/>
              <a:gd name="connsiteX22" fmla="*/ 73978 w 3317050"/>
              <a:gd name="connsiteY22" fmla="*/ 731520 h 879165"/>
              <a:gd name="connsiteX23" fmla="*/ 110554 w 3317050"/>
              <a:gd name="connsiteY23" fmla="*/ 755904 h 879165"/>
              <a:gd name="connsiteX24" fmla="*/ 183706 w 3317050"/>
              <a:gd name="connsiteY24" fmla="*/ 792480 h 879165"/>
              <a:gd name="connsiteX25" fmla="*/ 256858 w 3317050"/>
              <a:gd name="connsiteY25" fmla="*/ 780288 h 879165"/>
              <a:gd name="connsiteX26" fmla="*/ 220282 w 3317050"/>
              <a:gd name="connsiteY26" fmla="*/ 743712 h 879165"/>
              <a:gd name="connsiteX27" fmla="*/ 244666 w 3317050"/>
              <a:gd name="connsiteY27" fmla="*/ 780288 h 879165"/>
              <a:gd name="connsiteX28" fmla="*/ 232474 w 3317050"/>
              <a:gd name="connsiteY28" fmla="*/ 829056 h 879165"/>
              <a:gd name="connsiteX29" fmla="*/ 159322 w 3317050"/>
              <a:gd name="connsiteY29" fmla="*/ 853440 h 879165"/>
              <a:gd name="connsiteX30" fmla="*/ 122746 w 3317050"/>
              <a:gd name="connsiteY30" fmla="*/ 877824 h 879165"/>
              <a:gd name="connsiteX31" fmla="*/ 98362 w 3317050"/>
              <a:gd name="connsiteY31" fmla="*/ 877824 h 87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17050" h="879165">
                <a:moveTo>
                  <a:pt x="3317050" y="0"/>
                </a:moveTo>
                <a:cubicBezTo>
                  <a:pt x="3316533" y="4135"/>
                  <a:pt x="3310015" y="108089"/>
                  <a:pt x="3292666" y="134112"/>
                </a:cubicBezTo>
                <a:cubicBezTo>
                  <a:pt x="3283102" y="148458"/>
                  <a:pt x="3267128" y="157442"/>
                  <a:pt x="3256090" y="170688"/>
                </a:cubicBezTo>
                <a:cubicBezTo>
                  <a:pt x="3246709" y="181945"/>
                  <a:pt x="3242733" y="197615"/>
                  <a:pt x="3231706" y="207264"/>
                </a:cubicBezTo>
                <a:cubicBezTo>
                  <a:pt x="3209651" y="226562"/>
                  <a:pt x="3186356" y="246765"/>
                  <a:pt x="3158554" y="256032"/>
                </a:cubicBezTo>
                <a:cubicBezTo>
                  <a:pt x="3134170" y="264160"/>
                  <a:pt x="3106788" y="266159"/>
                  <a:pt x="3085402" y="280416"/>
                </a:cubicBezTo>
                <a:cubicBezTo>
                  <a:pt x="3073210" y="288544"/>
                  <a:pt x="3061932" y="298247"/>
                  <a:pt x="3048826" y="304800"/>
                </a:cubicBezTo>
                <a:cubicBezTo>
                  <a:pt x="3029338" y="314544"/>
                  <a:pt x="2981712" y="323976"/>
                  <a:pt x="2963482" y="329184"/>
                </a:cubicBezTo>
                <a:cubicBezTo>
                  <a:pt x="2951125" y="332715"/>
                  <a:pt x="2939098" y="337312"/>
                  <a:pt x="2926906" y="341376"/>
                </a:cubicBezTo>
                <a:lnTo>
                  <a:pt x="2634298" y="329184"/>
                </a:lnTo>
                <a:cubicBezTo>
                  <a:pt x="2577336" y="326186"/>
                  <a:pt x="2520651" y="316992"/>
                  <a:pt x="2463610" y="316992"/>
                </a:cubicBezTo>
                <a:cubicBezTo>
                  <a:pt x="2199419" y="316992"/>
                  <a:pt x="1935290" y="325120"/>
                  <a:pt x="1671130" y="329184"/>
                </a:cubicBezTo>
                <a:cubicBezTo>
                  <a:pt x="1434657" y="388302"/>
                  <a:pt x="1666004" y="334297"/>
                  <a:pt x="1049338" y="353568"/>
                </a:cubicBezTo>
                <a:cubicBezTo>
                  <a:pt x="927085" y="357388"/>
                  <a:pt x="805490" y="369244"/>
                  <a:pt x="683578" y="377952"/>
                </a:cubicBezTo>
                <a:lnTo>
                  <a:pt x="500698" y="390144"/>
                </a:lnTo>
                <a:cubicBezTo>
                  <a:pt x="472250" y="394208"/>
                  <a:pt x="443533" y="396700"/>
                  <a:pt x="415354" y="402336"/>
                </a:cubicBezTo>
                <a:cubicBezTo>
                  <a:pt x="382492" y="408908"/>
                  <a:pt x="350680" y="420148"/>
                  <a:pt x="317818" y="426720"/>
                </a:cubicBezTo>
                <a:lnTo>
                  <a:pt x="195898" y="451104"/>
                </a:lnTo>
                <a:cubicBezTo>
                  <a:pt x="179009" y="454482"/>
                  <a:pt x="119450" y="463772"/>
                  <a:pt x="98362" y="475488"/>
                </a:cubicBezTo>
                <a:cubicBezTo>
                  <a:pt x="72744" y="489720"/>
                  <a:pt x="25210" y="524256"/>
                  <a:pt x="25210" y="524256"/>
                </a:cubicBezTo>
                <a:cubicBezTo>
                  <a:pt x="17082" y="536448"/>
                  <a:pt x="1950" y="546222"/>
                  <a:pt x="826" y="560832"/>
                </a:cubicBezTo>
                <a:cubicBezTo>
                  <a:pt x="-2306" y="601554"/>
                  <a:pt x="3834" y="642955"/>
                  <a:pt x="13018" y="682752"/>
                </a:cubicBezTo>
                <a:cubicBezTo>
                  <a:pt x="23741" y="729218"/>
                  <a:pt x="41735" y="715398"/>
                  <a:pt x="73978" y="731520"/>
                </a:cubicBezTo>
                <a:cubicBezTo>
                  <a:pt x="87084" y="738073"/>
                  <a:pt x="97448" y="749351"/>
                  <a:pt x="110554" y="755904"/>
                </a:cubicBezTo>
                <a:cubicBezTo>
                  <a:pt x="211508" y="806381"/>
                  <a:pt x="78884" y="722599"/>
                  <a:pt x="183706" y="792480"/>
                </a:cubicBezTo>
                <a:lnTo>
                  <a:pt x="256858" y="780288"/>
                </a:lnTo>
                <a:cubicBezTo>
                  <a:pt x="260674" y="766933"/>
                  <a:pt x="172637" y="648422"/>
                  <a:pt x="220282" y="743712"/>
                </a:cubicBezTo>
                <a:cubicBezTo>
                  <a:pt x="226835" y="756818"/>
                  <a:pt x="236538" y="768096"/>
                  <a:pt x="244666" y="780288"/>
                </a:cubicBezTo>
                <a:cubicBezTo>
                  <a:pt x="240602" y="796544"/>
                  <a:pt x="245196" y="818151"/>
                  <a:pt x="232474" y="829056"/>
                </a:cubicBezTo>
                <a:cubicBezTo>
                  <a:pt x="212959" y="845783"/>
                  <a:pt x="180708" y="839183"/>
                  <a:pt x="159322" y="853440"/>
                </a:cubicBezTo>
                <a:cubicBezTo>
                  <a:pt x="147130" y="861568"/>
                  <a:pt x="136351" y="872382"/>
                  <a:pt x="122746" y="877824"/>
                </a:cubicBezTo>
                <a:cubicBezTo>
                  <a:pt x="115199" y="880843"/>
                  <a:pt x="106490" y="877824"/>
                  <a:pt x="98362" y="877824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F376FB01-B620-C341-BFD8-F149D5086221}"/>
              </a:ext>
            </a:extLst>
          </p:cNvPr>
          <p:cNvSpPr/>
          <p:nvPr/>
        </p:nvSpPr>
        <p:spPr>
          <a:xfrm>
            <a:off x="1755775" y="3975100"/>
            <a:ext cx="3157538" cy="369888"/>
          </a:xfrm>
          <a:custGeom>
            <a:avLst/>
            <a:gdLst>
              <a:gd name="connsiteX0" fmla="*/ 0 w 3157729"/>
              <a:gd name="connsiteY0" fmla="*/ 0 h 370149"/>
              <a:gd name="connsiteX1" fmla="*/ 73152 w 3157729"/>
              <a:gd name="connsiteY1" fmla="*/ 73152 h 370149"/>
              <a:gd name="connsiteX2" fmla="*/ 158496 w 3157729"/>
              <a:gd name="connsiteY2" fmla="*/ 158496 h 370149"/>
              <a:gd name="connsiteX3" fmla="*/ 195072 w 3157729"/>
              <a:gd name="connsiteY3" fmla="*/ 170688 h 370149"/>
              <a:gd name="connsiteX4" fmla="*/ 329184 w 3157729"/>
              <a:gd name="connsiteY4" fmla="*/ 219456 h 370149"/>
              <a:gd name="connsiteX5" fmla="*/ 365760 w 3157729"/>
              <a:gd name="connsiteY5" fmla="*/ 231648 h 370149"/>
              <a:gd name="connsiteX6" fmla="*/ 451104 w 3157729"/>
              <a:gd name="connsiteY6" fmla="*/ 268224 h 370149"/>
              <a:gd name="connsiteX7" fmla="*/ 524256 w 3157729"/>
              <a:gd name="connsiteY7" fmla="*/ 292608 h 370149"/>
              <a:gd name="connsiteX8" fmla="*/ 755904 w 3157729"/>
              <a:gd name="connsiteY8" fmla="*/ 316992 h 370149"/>
              <a:gd name="connsiteX9" fmla="*/ 1048512 w 3157729"/>
              <a:gd name="connsiteY9" fmla="*/ 329184 h 370149"/>
              <a:gd name="connsiteX10" fmla="*/ 1267968 w 3157729"/>
              <a:gd name="connsiteY10" fmla="*/ 316992 h 370149"/>
              <a:gd name="connsiteX11" fmla="*/ 1719072 w 3157729"/>
              <a:gd name="connsiteY11" fmla="*/ 341376 h 370149"/>
              <a:gd name="connsiteX12" fmla="*/ 2072640 w 3157729"/>
              <a:gd name="connsiteY12" fmla="*/ 365760 h 370149"/>
              <a:gd name="connsiteX13" fmla="*/ 2170176 w 3157729"/>
              <a:gd name="connsiteY13" fmla="*/ 353568 h 370149"/>
              <a:gd name="connsiteX14" fmla="*/ 2377440 w 3157729"/>
              <a:gd name="connsiteY14" fmla="*/ 341376 h 370149"/>
              <a:gd name="connsiteX15" fmla="*/ 2450592 w 3157729"/>
              <a:gd name="connsiteY15" fmla="*/ 329184 h 370149"/>
              <a:gd name="connsiteX16" fmla="*/ 2548128 w 3157729"/>
              <a:gd name="connsiteY16" fmla="*/ 304800 h 370149"/>
              <a:gd name="connsiteX17" fmla="*/ 2645664 w 3157729"/>
              <a:gd name="connsiteY17" fmla="*/ 292608 h 370149"/>
              <a:gd name="connsiteX18" fmla="*/ 2731008 w 3157729"/>
              <a:gd name="connsiteY18" fmla="*/ 268224 h 370149"/>
              <a:gd name="connsiteX19" fmla="*/ 2828544 w 3157729"/>
              <a:gd name="connsiteY19" fmla="*/ 243840 h 370149"/>
              <a:gd name="connsiteX20" fmla="*/ 2962656 w 3157729"/>
              <a:gd name="connsiteY20" fmla="*/ 207264 h 370149"/>
              <a:gd name="connsiteX21" fmla="*/ 2999232 w 3157729"/>
              <a:gd name="connsiteY21" fmla="*/ 195072 h 370149"/>
              <a:gd name="connsiteX22" fmla="*/ 3035808 w 3157729"/>
              <a:gd name="connsiteY22" fmla="*/ 182880 h 370149"/>
              <a:gd name="connsiteX23" fmla="*/ 3108960 w 3157729"/>
              <a:gd name="connsiteY23" fmla="*/ 121920 h 370149"/>
              <a:gd name="connsiteX24" fmla="*/ 2999232 w 3157729"/>
              <a:gd name="connsiteY24" fmla="*/ 121920 h 370149"/>
              <a:gd name="connsiteX25" fmla="*/ 2962656 w 3157729"/>
              <a:gd name="connsiteY25" fmla="*/ 134112 h 370149"/>
              <a:gd name="connsiteX26" fmla="*/ 3023616 w 3157729"/>
              <a:gd name="connsiteY26" fmla="*/ 109728 h 370149"/>
              <a:gd name="connsiteX27" fmla="*/ 3096768 w 3157729"/>
              <a:gd name="connsiteY27" fmla="*/ 85344 h 370149"/>
              <a:gd name="connsiteX28" fmla="*/ 3145536 w 3157729"/>
              <a:gd name="connsiteY28" fmla="*/ 158496 h 370149"/>
              <a:gd name="connsiteX29" fmla="*/ 3157728 w 3157729"/>
              <a:gd name="connsiteY29" fmla="*/ 280416 h 37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157729" h="370149">
                <a:moveTo>
                  <a:pt x="0" y="0"/>
                </a:moveTo>
                <a:cubicBezTo>
                  <a:pt x="85304" y="113739"/>
                  <a:pt x="-9130" y="-902"/>
                  <a:pt x="73152" y="73152"/>
                </a:cubicBezTo>
                <a:cubicBezTo>
                  <a:pt x="103056" y="100065"/>
                  <a:pt x="127080" y="133364"/>
                  <a:pt x="158496" y="158496"/>
                </a:cubicBezTo>
                <a:cubicBezTo>
                  <a:pt x="168531" y="166524"/>
                  <a:pt x="183039" y="166176"/>
                  <a:pt x="195072" y="170688"/>
                </a:cubicBezTo>
                <a:cubicBezTo>
                  <a:pt x="330791" y="221583"/>
                  <a:pt x="175497" y="168227"/>
                  <a:pt x="329184" y="219456"/>
                </a:cubicBezTo>
                <a:cubicBezTo>
                  <a:pt x="341376" y="223520"/>
                  <a:pt x="355067" y="224519"/>
                  <a:pt x="365760" y="231648"/>
                </a:cubicBezTo>
                <a:cubicBezTo>
                  <a:pt x="423789" y="270334"/>
                  <a:pt x="379532" y="246752"/>
                  <a:pt x="451104" y="268224"/>
                </a:cubicBezTo>
                <a:cubicBezTo>
                  <a:pt x="475723" y="275610"/>
                  <a:pt x="498903" y="288382"/>
                  <a:pt x="524256" y="292608"/>
                </a:cubicBezTo>
                <a:cubicBezTo>
                  <a:pt x="632324" y="310619"/>
                  <a:pt x="609953" y="309103"/>
                  <a:pt x="755904" y="316992"/>
                </a:cubicBezTo>
                <a:cubicBezTo>
                  <a:pt x="853382" y="322261"/>
                  <a:pt x="950976" y="325120"/>
                  <a:pt x="1048512" y="329184"/>
                </a:cubicBezTo>
                <a:cubicBezTo>
                  <a:pt x="1121664" y="325120"/>
                  <a:pt x="1194703" y="316992"/>
                  <a:pt x="1267968" y="316992"/>
                </a:cubicBezTo>
                <a:cubicBezTo>
                  <a:pt x="1451891" y="316992"/>
                  <a:pt x="1553147" y="327549"/>
                  <a:pt x="1719072" y="341376"/>
                </a:cubicBezTo>
                <a:cubicBezTo>
                  <a:pt x="1851338" y="385465"/>
                  <a:pt x="1780864" y="365760"/>
                  <a:pt x="2072640" y="365760"/>
                </a:cubicBezTo>
                <a:cubicBezTo>
                  <a:pt x="2105405" y="365760"/>
                  <a:pt x="2137515" y="356181"/>
                  <a:pt x="2170176" y="353568"/>
                </a:cubicBezTo>
                <a:cubicBezTo>
                  <a:pt x="2239163" y="348049"/>
                  <a:pt x="2308352" y="345440"/>
                  <a:pt x="2377440" y="341376"/>
                </a:cubicBezTo>
                <a:cubicBezTo>
                  <a:pt x="2401824" y="337312"/>
                  <a:pt x="2426460" y="334547"/>
                  <a:pt x="2450592" y="329184"/>
                </a:cubicBezTo>
                <a:cubicBezTo>
                  <a:pt x="2567415" y="303223"/>
                  <a:pt x="2376872" y="331147"/>
                  <a:pt x="2548128" y="304800"/>
                </a:cubicBezTo>
                <a:cubicBezTo>
                  <a:pt x="2580512" y="299818"/>
                  <a:pt x="2613345" y="297995"/>
                  <a:pt x="2645664" y="292608"/>
                </a:cubicBezTo>
                <a:cubicBezTo>
                  <a:pt x="2697881" y="283905"/>
                  <a:pt x="2685453" y="280648"/>
                  <a:pt x="2731008" y="268224"/>
                </a:cubicBezTo>
                <a:cubicBezTo>
                  <a:pt x="2763340" y="259406"/>
                  <a:pt x="2795682" y="250412"/>
                  <a:pt x="2828544" y="243840"/>
                </a:cubicBezTo>
                <a:cubicBezTo>
                  <a:pt x="2914708" y="226607"/>
                  <a:pt x="2869845" y="238201"/>
                  <a:pt x="2962656" y="207264"/>
                </a:cubicBezTo>
                <a:lnTo>
                  <a:pt x="2999232" y="195072"/>
                </a:lnTo>
                <a:cubicBezTo>
                  <a:pt x="3011424" y="191008"/>
                  <a:pt x="3025115" y="190009"/>
                  <a:pt x="3035808" y="182880"/>
                </a:cubicBezTo>
                <a:cubicBezTo>
                  <a:pt x="3086730" y="148932"/>
                  <a:pt x="3062023" y="168857"/>
                  <a:pt x="3108960" y="121920"/>
                </a:cubicBezTo>
                <a:cubicBezTo>
                  <a:pt x="3050998" y="83279"/>
                  <a:pt x="3086285" y="92902"/>
                  <a:pt x="2999232" y="121920"/>
                </a:cubicBezTo>
                <a:cubicBezTo>
                  <a:pt x="2987040" y="125984"/>
                  <a:pt x="2950724" y="138885"/>
                  <a:pt x="2962656" y="134112"/>
                </a:cubicBezTo>
                <a:cubicBezTo>
                  <a:pt x="2982976" y="125984"/>
                  <a:pt x="3003048" y="117207"/>
                  <a:pt x="3023616" y="109728"/>
                </a:cubicBezTo>
                <a:cubicBezTo>
                  <a:pt x="3047772" y="100944"/>
                  <a:pt x="3096768" y="85344"/>
                  <a:pt x="3096768" y="85344"/>
                </a:cubicBezTo>
                <a:cubicBezTo>
                  <a:pt x="3140233" y="114321"/>
                  <a:pt x="3137855" y="100889"/>
                  <a:pt x="3145536" y="158496"/>
                </a:cubicBezTo>
                <a:cubicBezTo>
                  <a:pt x="3158096" y="252696"/>
                  <a:pt x="3157728" y="341476"/>
                  <a:pt x="3157728" y="280416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691" name="Line 53">
            <a:extLst>
              <a:ext uri="{FF2B5EF4-FFF2-40B4-BE49-F238E27FC236}">
                <a16:creationId xmlns:a16="http://schemas.microsoft.com/office/drawing/2014/main" id="{8F5422D5-B25A-0746-9232-77579A6711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7900" y="3556000"/>
            <a:ext cx="685800" cy="3810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92" name="TextBox 40">
            <a:extLst>
              <a:ext uri="{FF2B5EF4-FFF2-40B4-BE49-F238E27FC236}">
                <a16:creationId xmlns:a16="http://schemas.microsoft.com/office/drawing/2014/main" id="{EFD30336-B8A4-A743-A8E6-64EFCE524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06600"/>
            <a:ext cx="2700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list1.next.next = list2</a:t>
            </a:r>
          </a:p>
        </p:txBody>
      </p:sp>
      <p:sp>
        <p:nvSpPr>
          <p:cNvPr id="24693" name="TextBox 41">
            <a:extLst>
              <a:ext uri="{FF2B5EF4-FFF2-40B4-BE49-F238E27FC236}">
                <a16:creationId xmlns:a16="http://schemas.microsoft.com/office/drawing/2014/main" id="{C9741B99-366C-5F4B-BCA5-161600DF5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925" y="2376488"/>
            <a:ext cx="2701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list2 = list2.next</a:t>
            </a:r>
          </a:p>
        </p:txBody>
      </p:sp>
      <p:sp>
        <p:nvSpPr>
          <p:cNvPr id="24694" name="TextBox 47">
            <a:extLst>
              <a:ext uri="{FF2B5EF4-FFF2-40B4-BE49-F238E27FC236}">
                <a16:creationId xmlns:a16="http://schemas.microsoft.com/office/drawing/2014/main" id="{FAFEE9D1-4F80-894E-B3D5-415755772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778125"/>
            <a:ext cx="2711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list1.next.next.next = null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800571" y="2096174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656109" y="3885988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798811" y="5097566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798811" y="6116228"/>
            <a:ext cx="285404" cy="307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C73548F9-DCC5-1848-B705-3E76CD9E2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node problem 4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576D5B7C-9DEA-C643-8CB3-1974F0CEB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" y="1485900"/>
            <a:ext cx="8915400" cy="5181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set of statements turns this picture: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Into this?</a:t>
            </a:r>
          </a:p>
        </p:txBody>
      </p:sp>
      <p:sp>
        <p:nvSpPr>
          <p:cNvPr id="25603" name="Text Box 54">
            <a:extLst>
              <a:ext uri="{FF2B5EF4-FFF2-40B4-BE49-F238E27FC236}">
                <a16:creationId xmlns:a16="http://schemas.microsoft.com/office/drawing/2014/main" id="{1EA986CA-E8D3-4340-98A3-66453D8E1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495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graphicFrame>
        <p:nvGraphicFramePr>
          <p:cNvPr id="303216" name="Group 112">
            <a:extLst>
              <a:ext uri="{FF2B5EF4-FFF2-40B4-BE49-F238E27FC236}">
                <a16:creationId xmlns:a16="http://schemas.microsoft.com/office/drawing/2014/main" id="{3DAA089A-C817-894E-B5F3-905E669B593E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3217" name="Group 113">
            <a:extLst>
              <a:ext uri="{FF2B5EF4-FFF2-40B4-BE49-F238E27FC236}">
                <a16:creationId xmlns:a16="http://schemas.microsoft.com/office/drawing/2014/main" id="{58AD22C8-D928-0C4F-8230-34689EEC93FD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46482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26" name="Line 78">
            <a:extLst>
              <a:ext uri="{FF2B5EF4-FFF2-40B4-BE49-F238E27FC236}">
                <a16:creationId xmlns:a16="http://schemas.microsoft.com/office/drawing/2014/main" id="{52D22D78-9EDF-204C-84B4-405D918454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2578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Text Box 79">
            <a:extLst>
              <a:ext uri="{FF2B5EF4-FFF2-40B4-BE49-F238E27FC236}">
                <a16:creationId xmlns:a16="http://schemas.microsoft.com/office/drawing/2014/main" id="{04CC2BEA-253A-CA42-A01C-401BE4A50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8948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5628" name="Line 80">
            <a:extLst>
              <a:ext uri="{FF2B5EF4-FFF2-40B4-BE49-F238E27FC236}">
                <a16:creationId xmlns:a16="http://schemas.microsoft.com/office/drawing/2014/main" id="{73654B36-56E6-0A4B-88C6-9A61735EA6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4213" y="50165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219" name="Group 115">
            <a:extLst>
              <a:ext uri="{FF2B5EF4-FFF2-40B4-BE49-F238E27FC236}">
                <a16:creationId xmlns:a16="http://schemas.microsoft.com/office/drawing/2014/main" id="{3BCF4CD2-7A38-3147-9548-B99A96666D69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638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40" name="Line 92">
            <a:extLst>
              <a:ext uri="{FF2B5EF4-FFF2-40B4-BE49-F238E27FC236}">
                <a16:creationId xmlns:a16="http://schemas.microsoft.com/office/drawing/2014/main" id="{159ABCEA-193F-ED4B-B900-8B4068FAD9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6056313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1" name="Text Box 93">
            <a:extLst>
              <a:ext uri="{FF2B5EF4-FFF2-40B4-BE49-F238E27FC236}">
                <a16:creationId xmlns:a16="http://schemas.microsoft.com/office/drawing/2014/main" id="{F4C8C39F-3A68-AA43-ADA0-1DC1590FB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5849938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list2</a:t>
            </a:r>
          </a:p>
        </p:txBody>
      </p:sp>
      <p:sp>
        <p:nvSpPr>
          <p:cNvPr id="25642" name="Line 94">
            <a:extLst>
              <a:ext uri="{FF2B5EF4-FFF2-40B4-BE49-F238E27FC236}">
                <a16:creationId xmlns:a16="http://schemas.microsoft.com/office/drawing/2014/main" id="{1FA9692C-7AB9-BB4C-A66B-6DD0C9DDFF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49450" y="604837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3" name="Line 107">
            <a:extLst>
              <a:ext uri="{FF2B5EF4-FFF2-40B4-BE49-F238E27FC236}">
                <a16:creationId xmlns:a16="http://schemas.microsoft.com/office/drawing/2014/main" id="{7C4671A6-E655-2E4B-94BA-6DCAFC0E0F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2900" y="506730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" name="Group 112">
            <a:extLst>
              <a:ext uri="{FF2B5EF4-FFF2-40B4-BE49-F238E27FC236}">
                <a16:creationId xmlns:a16="http://schemas.microsoft.com/office/drawing/2014/main" id="{C1FD759A-9467-1548-A2AA-EBC0C6980EBA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19177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Group 113">
            <a:extLst>
              <a:ext uri="{FF2B5EF4-FFF2-40B4-BE49-F238E27FC236}">
                <a16:creationId xmlns:a16="http://schemas.microsoft.com/office/drawing/2014/main" id="{DC383486-A1BD-7542-AFC4-E575BED767C2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19177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66" name="Line 78">
            <a:extLst>
              <a:ext uri="{FF2B5EF4-FFF2-40B4-BE49-F238E27FC236}">
                <a16:creationId xmlns:a16="http://schemas.microsoft.com/office/drawing/2014/main" id="{6CEDC37E-A444-BE43-B99F-3334A580E5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5273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7" name="Text Box 79">
            <a:extLst>
              <a:ext uri="{FF2B5EF4-FFF2-40B4-BE49-F238E27FC236}">
                <a16:creationId xmlns:a16="http://schemas.microsoft.com/office/drawing/2014/main" id="{528FF5DE-843D-1942-8436-3D2B305F9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00263"/>
            <a:ext cx="63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list1</a:t>
            </a:r>
          </a:p>
        </p:txBody>
      </p:sp>
      <p:sp>
        <p:nvSpPr>
          <p:cNvPr id="25668" name="Line 80">
            <a:extLst>
              <a:ext uri="{FF2B5EF4-FFF2-40B4-BE49-F238E27FC236}">
                <a16:creationId xmlns:a16="http://schemas.microsoft.com/office/drawing/2014/main" id="{AFC913EC-E8FE-7846-AABC-48C3104BB2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4213" y="231457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3" name="Group 114">
            <a:extLst>
              <a:ext uri="{FF2B5EF4-FFF2-40B4-BE49-F238E27FC236}">
                <a16:creationId xmlns:a16="http://schemas.microsoft.com/office/drawing/2014/main" id="{C74DA1FF-7A80-5449-8A3E-0FF61DB585AD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19177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80" name="Line 106">
            <a:extLst>
              <a:ext uri="{FF2B5EF4-FFF2-40B4-BE49-F238E27FC236}">
                <a16:creationId xmlns:a16="http://schemas.microsoft.com/office/drawing/2014/main" id="{A637B969-EB95-3A47-9B3C-CC24232427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25273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B10652-AE63-9648-9A4F-C2E71ECB6DAB}"/>
              </a:ext>
            </a:extLst>
          </p:cNvPr>
          <p:cNvSpPr/>
          <p:nvPr/>
        </p:nvSpPr>
        <p:spPr>
          <a:xfrm>
            <a:off x="1816100" y="2162175"/>
            <a:ext cx="276225" cy="271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4B1CCF-AEFC-1342-9047-4A743E417F0E}"/>
              </a:ext>
            </a:extLst>
          </p:cNvPr>
          <p:cNvSpPr/>
          <p:nvPr/>
        </p:nvSpPr>
        <p:spPr>
          <a:xfrm>
            <a:off x="1816100" y="3106738"/>
            <a:ext cx="276225" cy="271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DEDABE-31F1-AB41-ADB7-43CE0EF3DD7B}"/>
              </a:ext>
            </a:extLst>
          </p:cNvPr>
          <p:cNvSpPr/>
          <p:nvPr/>
        </p:nvSpPr>
        <p:spPr>
          <a:xfrm>
            <a:off x="1816100" y="4876800"/>
            <a:ext cx="276225" cy="271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FF0E0F-1C9C-EC4A-8B86-2188C136E7ED}"/>
              </a:ext>
            </a:extLst>
          </p:cNvPr>
          <p:cNvSpPr/>
          <p:nvPr/>
        </p:nvSpPr>
        <p:spPr>
          <a:xfrm>
            <a:off x="1811338" y="5899150"/>
            <a:ext cx="276225" cy="271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85" name="Line 107">
            <a:extLst>
              <a:ext uri="{FF2B5EF4-FFF2-40B4-BE49-F238E27FC236}">
                <a16:creationId xmlns:a16="http://schemas.microsoft.com/office/drawing/2014/main" id="{7DE84460-C7B9-5C43-90BE-3F5BAC2D2A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11338" y="3106738"/>
            <a:ext cx="276225" cy="271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4">
            <a:extLst>
              <a:ext uri="{FF2B5EF4-FFF2-40B4-BE49-F238E27FC236}">
                <a16:creationId xmlns:a16="http://schemas.microsoft.com/office/drawing/2014/main" id="{316F0C17-DF5C-8D41-8DD8-D9AA7980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Road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592F5-EB6B-0947-95C3-0C9F55A7B535}"/>
              </a:ext>
            </a:extLst>
          </p:cNvPr>
          <p:cNvSpPr txBox="1"/>
          <p:nvPr/>
        </p:nvSpPr>
        <p:spPr>
          <a:xfrm>
            <a:off x="457200" y="1041400"/>
            <a:ext cx="3746500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CS Concepts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Client/Implementer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Efficiency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Recursion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Regular Expressions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Grammars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Sorting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Backtracking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Hashing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Huffman Compression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Data Structures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Lists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Queues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Sets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Maps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 Queues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35A27-621E-1040-92C5-253270A2E295}"/>
              </a:ext>
            </a:extLst>
          </p:cNvPr>
          <p:cNvSpPr txBox="1"/>
          <p:nvPr/>
        </p:nvSpPr>
        <p:spPr>
          <a:xfrm>
            <a:off x="4572000" y="1041400"/>
            <a:ext cx="4025900" cy="60939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Language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Exceptions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Interfaces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References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Comparable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Generics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Inheritance/Polymorphism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Abstract Classes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Collections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Arrays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ArrayList</a:t>
            </a:r>
            <a:r>
              <a:rPr lang="en-US" dirty="0">
                <a:latin typeface="Verdana" charset="0"/>
                <a:ea typeface="ＭＳ Ｐゴシック" charset="-128"/>
              </a:rPr>
              <a:t> 🛠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LinkedList</a:t>
            </a:r>
            <a:r>
              <a:rPr lang="en-US" dirty="0">
                <a:latin typeface="Verdana" charset="0"/>
                <a:ea typeface="ＭＳ Ｐゴシック" charset="-128"/>
              </a:rPr>
              <a:t> </a:t>
            </a:r>
            <a:r>
              <a:rPr lang="en-US" dirty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🛠</a:t>
            </a: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TreeSet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TreeMap</a:t>
            </a:r>
            <a:endParaRPr lang="en-US" dirty="0">
              <a:solidFill>
                <a:schemeClr val="bg1">
                  <a:lumMod val="65000"/>
                </a:schemeClr>
              </a:solidFill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HashSet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HashMap</a:t>
            </a:r>
            <a:endParaRPr lang="en-US" dirty="0">
              <a:solidFill>
                <a:schemeClr val="bg1">
                  <a:lumMod val="65000"/>
                </a:schemeClr>
              </a:solidFill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PriorityQueue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7F24A1-1BAC-E340-AFF0-B9DBBB1EC44E}"/>
              </a:ext>
            </a:extLst>
          </p:cNvPr>
          <p:cNvSpPr/>
          <p:nvPr/>
        </p:nvSpPr>
        <p:spPr>
          <a:xfrm>
            <a:off x="6182675" y="5098129"/>
            <a:ext cx="314325" cy="312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41F057D5-873E-A04D-A0E5-651FE70B7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Recall: stacks and queues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DCCD8C0E-B373-B847-AD6D-55C389C6B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stack</a:t>
            </a:r>
            <a:r>
              <a:rPr lang="en-US" altLang="en-US">
                <a:ea typeface="ＭＳ Ｐゴシック" panose="020B0600070205080204" pitchFamily="34" charset="-128"/>
              </a:rPr>
              <a:t>: retrieves elements in reverse order as added</a:t>
            </a: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queue</a:t>
            </a:r>
            <a:r>
              <a:rPr lang="en-US" altLang="en-US">
                <a:ea typeface="ＭＳ Ｐゴシック" panose="020B0600070205080204" pitchFamily="34" charset="-128"/>
              </a:rPr>
              <a:t>: retrieves elements in same order as added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</p:txBody>
      </p:sp>
      <p:sp>
        <p:nvSpPr>
          <p:cNvPr id="211974" name="Text Box 6">
            <a:extLst>
              <a:ext uri="{FF2B5EF4-FFF2-40B4-BE49-F238E27FC236}">
                <a16:creationId xmlns:a16="http://schemas.microsoft.com/office/drawing/2014/main" id="{E4A43E02-4F84-BE47-B6B0-3C87C302F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062538"/>
            <a:ext cx="701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stack</a:t>
            </a:r>
          </a:p>
        </p:txBody>
      </p:sp>
      <p:sp>
        <p:nvSpPr>
          <p:cNvPr id="211975" name="Text Box 7">
            <a:extLst>
              <a:ext uri="{FF2B5EF4-FFF2-40B4-BE49-F238E27FC236}">
                <a16:creationId xmlns:a16="http://schemas.microsoft.com/office/drawing/2014/main" id="{D169BE62-5A13-F74A-B94E-DA7490890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0" y="4268788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queue</a:t>
            </a:r>
          </a:p>
        </p:txBody>
      </p:sp>
      <p:graphicFrame>
        <p:nvGraphicFramePr>
          <p:cNvPr id="212102" name="Group 134">
            <a:extLst>
              <a:ext uri="{FF2B5EF4-FFF2-40B4-BE49-F238E27FC236}">
                <a16:creationId xmlns:a16="http://schemas.microsoft.com/office/drawing/2014/main" id="{342FC5D5-DDC4-8342-81E5-28F5D2228196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3187700"/>
          <a:ext cx="2133600" cy="1584424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53" marB="4565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top</a:t>
                      </a:r>
                    </a:p>
                  </a:txBody>
                  <a:tcPr marT="45653" marB="4565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53" marB="4565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bottom</a:t>
                      </a:r>
                    </a:p>
                  </a:txBody>
                  <a:tcPr marT="45653" marB="4565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2041" name="Line 73">
            <a:extLst>
              <a:ext uri="{FF2B5EF4-FFF2-40B4-BE49-F238E27FC236}">
                <a16:creationId xmlns:a16="http://schemas.microsoft.com/office/drawing/2014/main" id="{0D3A0896-8EE9-684B-8C11-9E8AA77E8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6543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12042" name="Text Box 74">
            <a:extLst>
              <a:ext uri="{FF2B5EF4-FFF2-40B4-BE49-F238E27FC236}">
                <a16:creationId xmlns:a16="http://schemas.microsoft.com/office/drawing/2014/main" id="{27D19B62-5A04-2943-8770-80241A1D6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409825"/>
            <a:ext cx="1290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pop, peek</a:t>
            </a:r>
          </a:p>
        </p:txBody>
      </p:sp>
      <p:sp>
        <p:nvSpPr>
          <p:cNvPr id="212043" name="Text Box 75">
            <a:extLst>
              <a:ext uri="{FF2B5EF4-FFF2-40B4-BE49-F238E27FC236}">
                <a16:creationId xmlns:a16="http://schemas.microsoft.com/office/drawing/2014/main" id="{CC6CB2BF-C326-E445-9EBC-B79A903E6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395538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push</a:t>
            </a:r>
          </a:p>
        </p:txBody>
      </p:sp>
      <p:sp>
        <p:nvSpPr>
          <p:cNvPr id="212044" name="Line 76">
            <a:extLst>
              <a:ext uri="{FF2B5EF4-FFF2-40B4-BE49-F238E27FC236}">
                <a16:creationId xmlns:a16="http://schemas.microsoft.com/office/drawing/2014/main" id="{A219E1BA-EA8B-444C-A34B-5C1130431F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26543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212103" name="Group 135">
            <a:extLst>
              <a:ext uri="{FF2B5EF4-FFF2-40B4-BE49-F238E27FC236}">
                <a16:creationId xmlns:a16="http://schemas.microsoft.com/office/drawing/2014/main" id="{9CED255D-0F1A-EC4D-8290-E249CCB3A8FF}"/>
              </a:ext>
            </a:extLst>
          </p:cNvPr>
          <p:cNvGraphicFramePr>
            <a:graphicFrameLocks noGrp="1"/>
          </p:cNvGraphicFramePr>
          <p:nvPr/>
        </p:nvGraphicFramePr>
        <p:xfrm>
          <a:off x="5257800" y="3201988"/>
          <a:ext cx="2559050" cy="965200"/>
        </p:xfrm>
        <a:graphic>
          <a:graphicData uri="http://schemas.openxmlformats.org/drawingml/2006/table">
            <a:tbl>
              <a:tblPr/>
              <a:tblGrid>
                <a:gridCol w="85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front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back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2098" name="Line 130">
            <a:extLst>
              <a:ext uri="{FF2B5EF4-FFF2-40B4-BE49-F238E27FC236}">
                <a16:creationId xmlns:a16="http://schemas.microsoft.com/office/drawing/2014/main" id="{41471FD1-A915-2C42-8D22-710E2FC8B9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4800" y="38877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12099" name="Text Box 131">
            <a:extLst>
              <a:ext uri="{FF2B5EF4-FFF2-40B4-BE49-F238E27FC236}">
                <a16:creationId xmlns:a16="http://schemas.microsoft.com/office/drawing/2014/main" id="{630DB7F6-2A10-5641-8C3B-08C018B4C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490913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add</a:t>
            </a:r>
          </a:p>
        </p:txBody>
      </p:sp>
      <p:sp>
        <p:nvSpPr>
          <p:cNvPr id="212100" name="Line 132">
            <a:extLst>
              <a:ext uri="{FF2B5EF4-FFF2-40B4-BE49-F238E27FC236}">
                <a16:creationId xmlns:a16="http://schemas.microsoft.com/office/drawing/2014/main" id="{E4DE36AD-8C2E-024C-96E7-F8273D3D76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9020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12101" name="Text Box 133">
            <a:extLst>
              <a:ext uri="{FF2B5EF4-FFF2-40B4-BE49-F238E27FC236}">
                <a16:creationId xmlns:a16="http://schemas.microsoft.com/office/drawing/2014/main" id="{D0A50BAB-E8CF-D541-9FF1-354F65B0C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476625"/>
            <a:ext cx="1709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remove, peek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0743C028-3FE4-1744-A071-E52F88FB4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Array vs. linked structure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9720E0CF-9723-2B47-9E41-402545946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All collections in this course use one of the following:</a:t>
            </a:r>
          </a:p>
          <a:p>
            <a:pPr lvl="1" eaLnBrk="1" hangingPunct="1">
              <a:buFontTx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an </a:t>
            </a:r>
            <a:r>
              <a:rPr lang="en-US" altLang="en-US" b="1">
                <a:ea typeface="ＭＳ Ｐゴシック" panose="020B0600070205080204" pitchFamily="34" charset="-128"/>
              </a:rPr>
              <a:t>array</a:t>
            </a:r>
            <a:r>
              <a:rPr lang="en-US" altLang="en-US">
                <a:ea typeface="ＭＳ Ｐゴシック" panose="020B0600070205080204" pitchFamily="34" charset="-128"/>
              </a:rPr>
              <a:t> of all elements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examples: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Stack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HashSet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HashMap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linked objects</a:t>
            </a:r>
            <a:r>
              <a:rPr lang="en-US" altLang="en-US">
                <a:ea typeface="ＭＳ Ｐゴシック" panose="020B0600070205080204" pitchFamily="34" charset="-128"/>
              </a:rPr>
              <a:t> storing a value and references to other(s)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examples: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LinkedList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TreeSet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TreeMap</a:t>
            </a:r>
          </a:p>
          <a:p>
            <a:pPr lvl="2" eaLnBrk="1" hangingPunct="1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 eaLnBrk="1" hangingPunct="1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 eaLnBrk="1" hangingPunct="1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2200">
                <a:ea typeface="ＭＳ Ｐゴシック" panose="020B0600070205080204" pitchFamily="34" charset="-128"/>
              </a:rPr>
              <a:t>First, we will learn how to create a </a:t>
            </a:r>
            <a:r>
              <a:rPr lang="en-US" altLang="en-US" sz="2200" i="1">
                <a:ea typeface="ＭＳ Ｐゴシック" panose="020B0600070205080204" pitchFamily="34" charset="-128"/>
              </a:rPr>
              <a:t>linked list</a:t>
            </a:r>
            <a:r>
              <a:rPr lang="en-US" altLang="en-US" sz="2200">
                <a:ea typeface="ＭＳ Ｐゴシック" panose="020B0600070205080204" pitchFamily="34" charset="-128"/>
              </a:rPr>
              <a:t>.</a:t>
            </a:r>
          </a:p>
          <a:p>
            <a:pPr lvl="2" eaLnBrk="1" hangingPunct="1"/>
            <a:r>
              <a:rPr lang="en-US" altLang="en-US" sz="2200">
                <a:ea typeface="ＭＳ Ｐゴシック" panose="020B0600070205080204" pitchFamily="34" charset="-128"/>
              </a:rPr>
              <a:t>To understand linked lists, we must understand </a:t>
            </a:r>
            <a:r>
              <a:rPr lang="en-US" altLang="en-US" sz="2200" i="1">
                <a:ea typeface="ＭＳ Ｐゴシック" panose="020B0600070205080204" pitchFamily="34" charset="-128"/>
              </a:rPr>
              <a:t>references</a:t>
            </a:r>
            <a:r>
              <a:rPr lang="en-US" altLang="en-US" sz="2200">
                <a:ea typeface="ＭＳ Ｐゴシック" panose="020B0600070205080204" pitchFamily="34" charset="-128"/>
              </a:rPr>
              <a:t>.</a:t>
            </a:r>
          </a:p>
        </p:txBody>
      </p:sp>
      <p:graphicFrame>
        <p:nvGraphicFramePr>
          <p:cNvPr id="313348" name="Group 4">
            <a:extLst>
              <a:ext uri="{FF2B5EF4-FFF2-40B4-BE49-F238E27FC236}">
                <a16:creationId xmlns:a16="http://schemas.microsoft.com/office/drawing/2014/main" id="{E12B64D3-CE0D-8841-B2C0-21061D868767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2728913"/>
          <a:ext cx="2743200" cy="396875"/>
        </p:xfrm>
        <a:graphic>
          <a:graphicData uri="http://schemas.openxmlformats.org/drawingml/2006/table">
            <a:tbl>
              <a:tblPr/>
              <a:tblGrid>
                <a:gridCol w="72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-3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3360" name="Text Box 16">
            <a:extLst>
              <a:ext uri="{FF2B5EF4-FFF2-40B4-BE49-F238E27FC236}">
                <a16:creationId xmlns:a16="http://schemas.microsoft.com/office/drawing/2014/main" id="{C24CEB7A-8587-554D-911A-F87C77DE5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4340225"/>
            <a:ext cx="722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ahoma" charset="0"/>
                <a:ea typeface="+mn-ea"/>
              </a:rPr>
              <a:t>front</a:t>
            </a:r>
          </a:p>
        </p:txBody>
      </p:sp>
      <p:graphicFrame>
        <p:nvGraphicFramePr>
          <p:cNvPr id="313361" name="Group 17">
            <a:extLst>
              <a:ext uri="{FF2B5EF4-FFF2-40B4-BE49-F238E27FC236}">
                <a16:creationId xmlns:a16="http://schemas.microsoft.com/office/drawing/2014/main" id="{835894A6-16F4-D542-8410-AA5D23C21019}"/>
              </a:ext>
            </a:extLst>
          </p:cNvPr>
          <p:cNvGraphicFramePr>
            <a:graphicFrameLocks noGrp="1"/>
          </p:cNvGraphicFramePr>
          <p:nvPr/>
        </p:nvGraphicFramePr>
        <p:xfrm>
          <a:off x="1701800" y="4341813"/>
          <a:ext cx="1346200" cy="39687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3369" name="Group 25">
            <a:extLst>
              <a:ext uri="{FF2B5EF4-FFF2-40B4-BE49-F238E27FC236}">
                <a16:creationId xmlns:a16="http://schemas.microsoft.com/office/drawing/2014/main" id="{9954FB9B-7F85-7449-9BCE-A95B252A4D7E}"/>
              </a:ext>
            </a:extLst>
          </p:cNvPr>
          <p:cNvGraphicFramePr>
            <a:graphicFrameLocks noGrp="1"/>
          </p:cNvGraphicFramePr>
          <p:nvPr/>
        </p:nvGraphicFramePr>
        <p:xfrm>
          <a:off x="3606800" y="4341813"/>
          <a:ext cx="1346200" cy="39687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3377" name="Group 33">
            <a:extLst>
              <a:ext uri="{FF2B5EF4-FFF2-40B4-BE49-F238E27FC236}">
                <a16:creationId xmlns:a16="http://schemas.microsoft.com/office/drawing/2014/main" id="{29AA2EAC-0B72-D94B-ACEC-B60097F5B89F}"/>
              </a:ext>
            </a:extLst>
          </p:cNvPr>
          <p:cNvGraphicFramePr>
            <a:graphicFrameLocks noGrp="1"/>
          </p:cNvGraphicFramePr>
          <p:nvPr/>
        </p:nvGraphicFramePr>
        <p:xfrm>
          <a:off x="5511800" y="4341813"/>
          <a:ext cx="1346200" cy="39687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3385" name="Group 41">
            <a:extLst>
              <a:ext uri="{FF2B5EF4-FFF2-40B4-BE49-F238E27FC236}">
                <a16:creationId xmlns:a16="http://schemas.microsoft.com/office/drawing/2014/main" id="{FDB30307-1F7C-924D-B84D-CEC03B7E13B1}"/>
              </a:ext>
            </a:extLst>
          </p:cNvPr>
          <p:cNvGraphicFramePr>
            <a:graphicFrameLocks noGrp="1"/>
          </p:cNvGraphicFramePr>
          <p:nvPr/>
        </p:nvGraphicFramePr>
        <p:xfrm>
          <a:off x="7416800" y="4341813"/>
          <a:ext cx="1346200" cy="39687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3393" name="Line 49">
            <a:extLst>
              <a:ext uri="{FF2B5EF4-FFF2-40B4-BE49-F238E27FC236}">
                <a16:creationId xmlns:a16="http://schemas.microsoft.com/office/drawing/2014/main" id="{476F9123-4B5E-EA4D-B0F0-F3B97FA1A2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457041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3394" name="Line 50">
            <a:extLst>
              <a:ext uri="{FF2B5EF4-FFF2-40B4-BE49-F238E27FC236}">
                <a16:creationId xmlns:a16="http://schemas.microsoft.com/office/drawing/2014/main" id="{93CACDBE-646F-BA4D-8B0D-92BBE9C5E0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57041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3395" name="Line 51">
            <a:extLst>
              <a:ext uri="{FF2B5EF4-FFF2-40B4-BE49-F238E27FC236}">
                <a16:creationId xmlns:a16="http://schemas.microsoft.com/office/drawing/2014/main" id="{66FD0FD0-BD5F-144C-B07B-7CCFEEA934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57041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3396" name="Line 52">
            <a:extLst>
              <a:ext uri="{FF2B5EF4-FFF2-40B4-BE49-F238E27FC236}">
                <a16:creationId xmlns:a16="http://schemas.microsoft.com/office/drawing/2014/main" id="{26BD752A-118F-774C-8203-2FDAEF1850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7200" y="4370388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3397" name="Line 53">
            <a:extLst>
              <a:ext uri="{FF2B5EF4-FFF2-40B4-BE49-F238E27FC236}">
                <a16:creationId xmlns:a16="http://schemas.microsoft.com/office/drawing/2014/main" id="{69186C5A-9028-6348-ACF3-0020DAB43F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4551363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3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3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C1198C75-026A-7B49-8A2A-8DD157254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Memory for a List</a:t>
            </a: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376E9C86-741C-1A44-BCDE-642490B6B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Array (contiguous in memory)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Spread in memory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A6EC8578-0392-4C42-B439-A1F46BEDF1BF}"/>
              </a:ext>
            </a:extLst>
          </p:cNvPr>
          <p:cNvGraphicFramePr>
            <a:graphicFrameLocks noGrp="1"/>
          </p:cNvGraphicFramePr>
          <p:nvPr/>
        </p:nvGraphicFramePr>
        <p:xfrm>
          <a:off x="858838" y="1866900"/>
          <a:ext cx="2743200" cy="396875"/>
        </p:xfrm>
        <a:graphic>
          <a:graphicData uri="http://schemas.openxmlformats.org/drawingml/2006/table">
            <a:tbl>
              <a:tblPr/>
              <a:tblGrid>
                <a:gridCol w="72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-3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3F8C33D-476F-5342-A476-01FD6CB9D6A9}"/>
              </a:ext>
            </a:extLst>
          </p:cNvPr>
          <p:cNvGraphicFramePr>
            <a:graphicFrameLocks noGrp="1"/>
          </p:cNvGraphicFramePr>
          <p:nvPr/>
        </p:nvGraphicFramePr>
        <p:xfrm>
          <a:off x="858838" y="3859213"/>
          <a:ext cx="5988050" cy="396875"/>
        </p:xfrm>
        <a:graphic>
          <a:graphicData uri="http://schemas.openxmlformats.org/drawingml/2006/table">
            <a:tbl>
              <a:tblPr/>
              <a:tblGrid>
                <a:gridCol w="70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L="91445" marR="91445"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L="91445" marR="91445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7E098C8-EEE2-405F-B4DE-63197650F285}"/>
                  </a:ext>
                </a:extLst>
              </p14:cNvPr>
              <p14:cNvContentPartPr/>
              <p14:nvPr/>
            </p14:nvContentPartPr>
            <p14:xfrm>
              <a:off x="1573560" y="3209760"/>
              <a:ext cx="4552560" cy="1626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7E098C8-EEE2-405F-B4DE-63197650F2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4200" y="3200400"/>
                <a:ext cx="4571280" cy="1645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3FD8EB-944E-4C3C-8658-00D82F32FFE4}"/>
                  </a:ext>
                </a:extLst>
              </p14:cNvPr>
              <p14:cNvContentPartPr/>
              <p14:nvPr/>
            </p14:nvContentPartPr>
            <p14:xfrm>
              <a:off x="164520" y="560880"/>
              <a:ext cx="8578440" cy="5284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3FD8EB-944E-4C3C-8658-00D82F32FF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160" y="551520"/>
                <a:ext cx="8597160" cy="5302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4EB78FC3-D734-C348-94D8-F04D96047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list node class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F1F6B0DC-AD27-FA4C-824E-115A19C62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class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{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public int data;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public ListNode next;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5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Each list node object stores: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one piece of integer data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 reference to another list node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</a:t>
            </a:r>
            <a:r>
              <a:rPr lang="en-US" altLang="en-US">
                <a:ea typeface="ＭＳ Ｐゴシック" panose="020B0600070205080204" pitchFamily="34" charset="-128"/>
              </a:rPr>
              <a:t>s can be "linked" into chains to store a list of values:</a:t>
            </a:r>
          </a:p>
        </p:txBody>
      </p:sp>
      <p:graphicFrame>
        <p:nvGraphicFramePr>
          <p:cNvPr id="300089" name="Group 57">
            <a:extLst>
              <a:ext uri="{FF2B5EF4-FFF2-40B4-BE49-F238E27FC236}">
                <a16:creationId xmlns:a16="http://schemas.microsoft.com/office/drawing/2014/main" id="{AC378A19-46CD-DF49-AAFE-07081F321430}"/>
              </a:ext>
            </a:extLst>
          </p:cNvPr>
          <p:cNvGraphicFramePr>
            <a:graphicFrameLocks noGrp="1"/>
          </p:cNvGraphicFramePr>
          <p:nvPr/>
        </p:nvGraphicFramePr>
        <p:xfrm>
          <a:off x="939800" y="5257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42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0090" name="Group 58">
            <a:extLst>
              <a:ext uri="{FF2B5EF4-FFF2-40B4-BE49-F238E27FC236}">
                <a16:creationId xmlns:a16="http://schemas.microsoft.com/office/drawing/2014/main" id="{3361E43B-6E54-8043-9EA6-5E6E85ECD66D}"/>
              </a:ext>
            </a:extLst>
          </p:cNvPr>
          <p:cNvGraphicFramePr>
            <a:graphicFrameLocks noGrp="1"/>
          </p:cNvGraphicFramePr>
          <p:nvPr/>
        </p:nvGraphicFramePr>
        <p:xfrm>
          <a:off x="2844800" y="5257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0091" name="Group 59">
            <a:extLst>
              <a:ext uri="{FF2B5EF4-FFF2-40B4-BE49-F238E27FC236}">
                <a16:creationId xmlns:a16="http://schemas.microsoft.com/office/drawing/2014/main" id="{147FBA80-51F4-B84B-A0B2-F19D34E10D3C}"/>
              </a:ext>
            </a:extLst>
          </p:cNvPr>
          <p:cNvGraphicFramePr>
            <a:graphicFrameLocks noGrp="1"/>
          </p:cNvGraphicFramePr>
          <p:nvPr/>
        </p:nvGraphicFramePr>
        <p:xfrm>
          <a:off x="4749800" y="52578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0092" name="Group 60">
            <a:extLst>
              <a:ext uri="{FF2B5EF4-FFF2-40B4-BE49-F238E27FC236}">
                <a16:creationId xmlns:a16="http://schemas.microsoft.com/office/drawing/2014/main" id="{FC71034B-669B-0546-B0E0-DAC3784875BE}"/>
              </a:ext>
            </a:extLst>
          </p:cNvPr>
          <p:cNvGraphicFramePr>
            <a:graphicFrameLocks noGrp="1"/>
          </p:cNvGraphicFramePr>
          <p:nvPr/>
        </p:nvGraphicFramePr>
        <p:xfrm>
          <a:off x="6654800" y="5257800"/>
          <a:ext cx="1346200" cy="79220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data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next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0080" name="Line 48">
            <a:extLst>
              <a:ext uri="{FF2B5EF4-FFF2-40B4-BE49-F238E27FC236}">
                <a16:creationId xmlns:a16="http://schemas.microsoft.com/office/drawing/2014/main" id="{E70DFE93-4F87-1448-B921-C9035644E3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5867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0081" name="Line 49">
            <a:extLst>
              <a:ext uri="{FF2B5EF4-FFF2-40B4-BE49-F238E27FC236}">
                <a16:creationId xmlns:a16="http://schemas.microsoft.com/office/drawing/2014/main" id="{A8DCDBC4-FB45-3346-B24C-077A1ECB2D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867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0082" name="Line 50">
            <a:extLst>
              <a:ext uri="{FF2B5EF4-FFF2-40B4-BE49-F238E27FC236}">
                <a16:creationId xmlns:a16="http://schemas.microsoft.com/office/drawing/2014/main" id="{066CDB59-A1B6-BE4C-8B40-2AEDC67CD6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5867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00083" name="Line 51">
            <a:extLst>
              <a:ext uri="{FF2B5EF4-FFF2-40B4-BE49-F238E27FC236}">
                <a16:creationId xmlns:a16="http://schemas.microsoft.com/office/drawing/2014/main" id="{3D940E34-6331-C64C-A549-8A081673FF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5667375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339" name="TextBox 1">
            <a:extLst>
              <a:ext uri="{FF2B5EF4-FFF2-40B4-BE49-F238E27FC236}">
                <a16:creationId xmlns:a16="http://schemas.microsoft.com/office/drawing/2014/main" id="{4844DA43-8EBD-684A-A519-55BD0A217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088" y="611663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end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DCA437B0-1527-404F-A0A7-A1BEDE47C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References to same type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2E737BDF-C227-DD4D-AAA8-63B91EB1E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would happen if we had a class that declared one of its own type as a field?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class Strange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private String name;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private Strange other;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Will this compile?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If so, what is the behavior of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other</a:t>
            </a:r>
            <a:r>
              <a:rPr lang="en-US" altLang="en-US">
                <a:ea typeface="ＭＳ Ｐゴシック" panose="020B0600070205080204" pitchFamily="34" charset="-128"/>
              </a:rPr>
              <a:t> field?  What can it do?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If not, why not?  What is the error and the reasoning behind it?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12541</TotalTime>
  <Words>1061</Words>
  <Application>Microsoft Office PowerPoint</Application>
  <PresentationFormat>On-screen Show (4:3)</PresentationFormat>
  <Paragraphs>572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Building Java Programs</vt:lpstr>
      <vt:lpstr>PowerPoint Presentation</vt:lpstr>
      <vt:lpstr>Road Map</vt:lpstr>
      <vt:lpstr>Recall: stacks and queues</vt:lpstr>
      <vt:lpstr>Array vs. linked structure</vt:lpstr>
      <vt:lpstr>Memory for a List</vt:lpstr>
      <vt:lpstr>PowerPoint Presentation</vt:lpstr>
      <vt:lpstr>A list node class</vt:lpstr>
      <vt:lpstr>References to same type</vt:lpstr>
      <vt:lpstr>List node client example</vt:lpstr>
      <vt:lpstr>List node w/ constructor</vt:lpstr>
      <vt:lpstr>Linked node problem 1</vt:lpstr>
      <vt:lpstr>Linked node problem 2</vt:lpstr>
      <vt:lpstr>pollev.com/cse143</vt:lpstr>
      <vt:lpstr>Reassigning references</vt:lpstr>
      <vt:lpstr>References vs. objects</vt:lpstr>
      <vt:lpstr>Linked node problem 3</vt:lpstr>
      <vt:lpstr>Linked node problem 3</vt:lpstr>
      <vt:lpstr>Linked node problem 3</vt:lpstr>
      <vt:lpstr>Linked node problem 3</vt:lpstr>
      <vt:lpstr>Linked node problem 3</vt:lpstr>
      <vt:lpstr>Linked node problem 4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Brett Wortzman</cp:lastModifiedBy>
  <cp:revision>53</cp:revision>
  <cp:lastPrinted>2019-10-07T23:01:35Z</cp:lastPrinted>
  <dcterms:created xsi:type="dcterms:W3CDTF">2013-01-18T06:01:52Z</dcterms:created>
  <dcterms:modified xsi:type="dcterms:W3CDTF">2021-01-16T00:38:40Z</dcterms:modified>
</cp:coreProperties>
</file>