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90" r:id="rId3"/>
    <p:sldId id="292" r:id="rId4"/>
    <p:sldId id="291" r:id="rId5"/>
    <p:sldId id="294" r:id="rId6"/>
    <p:sldId id="295" r:id="rId7"/>
    <p:sldId id="296" r:id="rId8"/>
    <p:sldId id="297" r:id="rId9"/>
    <p:sldId id="298" r:id="rId10"/>
    <p:sldId id="300" r:id="rId11"/>
    <p:sldId id="301" r:id="rId1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A631"/>
    <a:srgbClr val="849FAD"/>
    <a:srgbClr val="27647B"/>
    <a:srgbClr val="CA3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6"/>
    <p:restoredTop sz="94533"/>
  </p:normalViewPr>
  <p:slideViewPr>
    <p:cSldViewPr snapToGrid="0" snapToObjects="1">
      <p:cViewPr varScale="1">
        <p:scale>
          <a:sx n="105" d="100"/>
          <a:sy n="105" d="100"/>
        </p:scale>
        <p:origin x="15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9A09D2-ACDA-A644-BB14-BB96A92FBF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9B0DFE-15FF-5044-A33C-62BE2B9E38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35E3A80B-5940-48C7-A1E3-2F8FCC5A1949}" type="datetimeFigureOut">
              <a:rPr lang="en-US"/>
              <a:pPr>
                <a:defRPr/>
              </a:pPr>
              <a:t>11/20/2019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485C9-F81A-BB49-A20F-3DEA8525CA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683EF-122C-5F4F-9DCF-841FA90F51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9CABB8D2-323D-417F-BBF2-DC775A8B1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0T23:42:50.56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4440 12597 25 0,'0'2'12'0,"6"-15"-5"0,-6 8 12 0,0-8-16 16,0-3 0-16,6-5 2 15,-6 5 0-15,12-5-6 16,-9-6 1-16,3-7 3 15,2 2 1-15,-2-8-1 16,0-5 0-16,3-2-1 16,-3 2 0-16,0-8-1 15,-6 5 0-15,0 1-1 16,-6-12 1-16,3 12-1 16,3-1 0-16,0-5 0 15,0 8 0-15,3 3 0 16,3 10 0-16,-3 6 0 15,3 12 0-15,-6 4 0 16,0 10 0-16,0 10 0 16,0 9 0-16,0 10 0 15,3 13 1-15,3 3 0 0,0 11 0 16,6 2 0 0,-3 6 0-16,9-6 0 0,0-11 1 15,8-4-2-15,1-9 1 16,0-5-1-16,0-5 1 15,0-11 0-15,2-7 0 16,-11-6-1-16,0 0 1 16,-3-11-1-16,0-13 1 15,3-7-1-15,-9-1 1 16,-6-11-1-16,2 4 1 16,-5-9-1-16,0 3 1 15,0 3-1-15,0 2 1 16,0 8-1-16,0 1 0 0,0 4 0 15,0 11 0-15,0 6 0 16,0 10 0-16,0 8-1 16,0 10 1-16,6 9 0 15,0-4 1-15,6 12-1 16,6 7 1-16,0 6 0 16,0 13 0-16,0-14-1 15,0 4 1-15,2-4 0 16,-8 1 0-16,0-11-2 15,0-5 1-15,6-6-3 16,-9-5 0-16,0-2-3 16,0-6 1-16,-3-8-6 15,0 1 1-15,-6-12-5 16,3-4 1-16</inkml:trace>
  <inkml:trace contextRef="#ctx0" brushRef="#br0" timeOffset="313.264">5145 11893 38 0,'0'-19'19'0,"9"4"-21"0,-9 12 33 0,0 3-30 15,6 3 1-15,3 7 1 16,0 9 0-16,0 2-3 15,0 13 1-15,6 9 3 16,-3 12 0-16,3 3-1 16,-7 6 0-16,7-6-1 15,3 11 1-15,-9 5-2 16,0-3 0-16,3-4-2 16,0-20 0-16,-3-7-4 15,0-6 1-15,3-23-7 16,-3-16 1-16,5-22-5 15,-8-13 1-15</inkml:trace>
  <inkml:trace contextRef="#ctx0" brushRef="#br0" timeOffset="734.793">5050 11943 41 0,'-27'0'20'0,"27"-13"-19"0,6 2 37 16,9-2-36-16,0-8 1 16,12-3 0-16,14-5 1 15,1-5-5-15,-3-1 0 16,5 6 3-16,-2 5 0 16,3 1-1-16,-1 9 0 15,-2 6 0-15,0 11 1 0,-4 5 0 16,-8 11 0-16,-6 4 1 15,-9 4 1-15,-6 7 0 16,-6 9 1-16,-9-14-1 16,-3 0 1-16,-6 3-1 15,-9 7 0-15,-3-10-2 16,4-5 1-16,-4-5-3 16,3-6 1-16,6-8-2 15,-6-2 0-15,6-8-3 16,1-1 1-16,5-4-3 15,0-1 0-15,3 1-4 16,3 2 1-16,12 2-7 16,-6 4 0-16,12-1-1 15,3 0 1-15</inkml:trace>
  <inkml:trace contextRef="#ctx0" brushRef="#br0" timeOffset="1110.96">5738 11811 42 0,'3'-5'21'0,"5"13"-22"0,-5-6 39 16,0 6-33-16,0-2 0 0,3 23 5 15,3 8 0-15,0 10-11 16,-3 9 1-16,0 2 8 16,6 11 0-16,-3 2-3 15,6-12 1-15,0 1-3 16,0-7 0-16,-3 0-2 16,-1-8 0-16,4-2-1 15,-6-12 1-15,-3-4-2 16,-3-6 1-16,-3-5-4 15,-3-11 1-15,-3-5-6 16,0-13 1-16,-3 2-6 16,-3-18 0-16,4 5-6 15,5 1 0-15</inkml:trace>
  <inkml:trace contextRef="#ctx0" brushRef="#br0" timeOffset="3197.666">7768 11909 19 0,'-3'-13'9'0,"6"2"0"15,-3 11 9-15,6-3-14 16,-1 3 0-16,4 6 3 16,6 4 0-16,6 4-8 15,9 1 0-15,15 15 7 16,-1 1 1-16,1 1-2 15,8 10 1-15,7-2-2 0,2-6 1 16,4 3-2-16,2 3 1 16,1 0-3-16,-24-11 1 15,14 5-1-15,-5-2 0 16,-4-5-2-16,-5-1 0 16,-9-2-2-16,-4 0 0 15,-11-6-2-15,-3-5 0 16,-3-5-4-16,-12-8 1 15,-6 0-6-15,-3-5 1 16</inkml:trace>
  <inkml:trace contextRef="#ctx0" brushRef="#br0" timeOffset="3529.341">8000 12599 27 0,'-45'11'13'0,"0"-16"-6"16,40 5 16-16,-1 0-21 15,-3-6 0-15,6-4 2 16,3-3 1-16,12-11-5 16,8-5 0-16,13-14 5 15,3-4 0-15,14-19-1 16,10-11 1-16,5 3-2 15,10-3 1-15,2 0-2 0,-5 3 0 16,-4 3-1-16,-5 10 0 16,-7 8-4-16,-11 8 1 15,-6 8-3-15,-10 8 1 16,-8 8-8-16,-12 5 0 16,-3 5-2-16,-6 11 0 15</inkml:trace>
  <inkml:trace contextRef="#ctx0" brushRef="#br0" timeOffset="4249.04">11095 11766 28 0,'-9'-5'14'0,"9"15"-12"0,3-4 24 0,3-1-24 16,3 11 0-16,3 5 3 15,9 5 0-15,12-2-6 16,8 11 1-16,4 2 4 16,6 5 0-16,8-2-1 15,10 13 1-15,2-11-2 16,4 8 0-16,-13-2-1 16,1-1 1-16,-1-4-3 15,1-9 1-15,-10 3-2 16,-8-2 1-16,-6-6-1 15,-7-3 0-15,-8-5-2 16,-3-2 1-16,-6-6-1 16,-6-5 1-16,-6-3-5 15,-3-5 1-15,-3-10-4 0,-6-3 0 16</inkml:trace>
  <inkml:trace contextRef="#ctx0" brushRef="#br0" timeOffset="4547.793">11069 12592 41 0,'20'-43'20'0,"43"-28"-25"0,-36 42 39 0,11-11-33 15,10-18 1-15,3-8 1 16,8-8 1-16,7 2-5 16,2-2 1-16,4-3 1 15,-7 11 1-15,1 3-2 16,-1 4 0-16,-5 4-4 16,-10 10 1-16,-5 5-4 15,-9 6 1-15,-7 5-7 16,-8 5 1-16</inkml:trace>
  <inkml:trace contextRef="#ctx0" brushRef="#br0" timeOffset="7461.512">4413 14438 23 0,'-6'-10'11'0,"12"-14"-5"0,-6 11 11 15,0 2-16-15,3-7 0 16,6-9 2-16,-3-10 1 16,3 3-5-16,-3-11 1 15,3-3 1-15,3-5 1 16,-6-2-1-16,-3 7 1 0,-3 0-2 15,0 1 0-15,0 2-1 16,0 8 1-16,0 2 0 16,0 9 0-16,0 7 0 15,0 11 0-15,5 14-2 16,-2 15 1-16,6 8 1 16,3 19 0-16,0 12 0 15,3 1 1-15,3 0 0 16,0 0 1-16,3-11 1 15,5-13 0-15,-2-5-1 16,3-8 0-16,-6-6-1 16,0-10 1-16,2-10-1 15,-5-12 0-15,3-4-1 16,-6-14 1-16,0-10-1 16,-6-11 0-16,-6-8-1 0,-3-5 1 15,0-3-1 1,0 6 0-16,6-1 0 0,0 11 0 15,-3 14 0-15,3 15 1 16,3 16 0-16,-9 16 0 16,0 18 0-16,9 11 1 15,-6 16 0-15,2 16 1 16,-2 2 0-16,3 6 0 16,6-5-1-16,0-4 1 15,3-7-2-15,0-8 1 16,6-8-3-16,-6-8 0 15,0-16-5-15,-1-13 1 0,1-13-6 16,-3-11 1-16</inkml:trace>
  <inkml:trace contextRef="#ctx0" brushRef="#br0" timeOffset="7747.828">5101 13801 34 0,'-15'5'17'0,"15"6"-18"15,3-6 28-15,3 3-26 16,-3 2 0-16,14 14 1 16,4 8 1-16,0 10-4 15,0 6 1-15,-3 10 1 16,3 3 1-16,0 0-1 0,-7 0 0 15,4-6-2-15,-9 3 0 16,-3-13-3-16,0-8 1 16,0-10-8-16,0-14 1 15,0-16-1-15,6-15 1 16</inkml:trace>
  <inkml:trace contextRef="#ctx0" brushRef="#br0" timeOffset="8123.633">5026 13856 38 0,'-27'0'19'0,"21"-21"-24"0,6 8 39 0,0-3-33 16,6-5 0-16,9 0 0 16,9-3 1-16,15-13-2 15,11 2 0-15,-8 1 1 16,3 2 0-16,2 0-1 15,4 11 1-15,-6 8-1 16,-4 10 1-16,-5 9-1 16,-6 10 1-16,-9 13 0 15,-15 0 1-15,-9 5 0 16,-6 6 0-16,-6-6 1 16,-15 1 1-16,9-1-2 15,-6-7 1-15,1-1-1 16,-4-10 0-16,0-6-2 15,0-4 0-15,6-6-3 16,7-3 0-16,2 0-3 0,9-2 0 16,9-3-9-16,6 0 1 15,9 0 0-15,5 0 0 16</inkml:trace>
  <inkml:trace contextRef="#ctx0" brushRef="#br0" timeOffset="8452.152">5702 13642 34 0,'-3'-32'17'15,"12"-8"-20"-15,-3 35 34 0,3 0-29 16,0 2 0-16,-3 6 1 15,5 15 0-15,-5 6-3 16,3 16 1-16,-3 8 3 16,3 15 0-16,-3 14-1 15,-6-1 1-15,3 4-1 16,-3-6 1-16,0-5-2 16,0-6 0-16,0-7-2 15,0-14 0-15,0-7-3 16,0-9 0-16,0-13-6 15,0-15 1-15,3-12-7 0,6-12 1 16</inkml:trace>
  <inkml:trace contextRef="#ctx0" brushRef="#br0" timeOffset="9158.7">7887 13634 22 0,'-3'-3'11'0,"9"-7"-3"0,3 10 11 16,-1 2-16-16,7 1 1 16,9 8 1-16,6 4 1 0,3 12-7 15,-1 7 1-15,13 6 5 16,9 10 1-16,8 11-2 16,10 0 1-16,-4-5-2 15,1 2 1-15,-1 0-2 16,0-8 1-16,-2-5-3 15,-4 0 1-15,-2-5-3 16,-9-8 1-16,-7-1-2 16,-2-7 1-16,-18-5-3 15,-3-9 1-15,-7-2-4 16,-8-5 1-16,-6-3-5 16,-12 0 1-16,1-3 0 15,-10 1 1-15</inkml:trace>
  <inkml:trace contextRef="#ctx0" brushRef="#br0" timeOffset="9533.752">7991 14624 28 0,'-18'0'14'0,"21"-43"-12"0,3 27 29 16,3-5-28-16,9-8 0 16,3-11 3-16,-1-10 0 15,16-11-7-15,9-13 1 0,5-5 5 16,10-9 0-16,8-12-1 16,-2 2 0-16,8-5-2 15,-5-3 1-15,-1 21-2 16,-2 6 0-16,-4 10-1 15,-5 16 0-15,-10 16-2 16,-5 5 1-16,-12 14-3 16,-12 10 1-16,-6 8-2 15,-10 8 0-15,-2-3 0 16,-8 1 0-16,2 4-1 16,-9-2 0-16,0 3-5 15,6-3 0-15</inkml:trace>
  <inkml:trace contextRef="#ctx0" brushRef="#br0" timeOffset="11260.919">10432 13719 22 0,'-6'5'11'0,"9"-5"-3"16,-3 0 11-16,0 0-16 16,6-3 0-16,3 1 2 15,5-1 0-15,7 0-6 16,9-2 1-16,6 0 4 0,17-1 1 16,4-9-2-16,-4-1 1 15,4-3-2-15,3 1 1 16,2-1-1-16,-5 9 0 15,2-6-3-15,-5 5 0 16,-7 3-2-16,-8 6 1 16,-6-4-4-16,-9 12 1 15,-7-4-7-15,-8 6 1 16,-9-3-1-16,-6 1 1 16</inkml:trace>
  <inkml:trace contextRef="#ctx0" brushRef="#br0" timeOffset="11576.131">10717 13676 31 0,'-32'0'15'0,"32"0"-17"16,0 0 30-16,0 0-27 16,6 0 1-16,0 0 1 15,5 8 1-15,4 13-4 16,6 9 0-16,0 12 3 15,0 13 0-15,-3 6-1 16,0 5 0-16,-4 3 0 16,1-5 0-16,-6 2-1 15,0-5 1-15,-3-6-1 16,0-7 0-16,-3-8 0 16,3-9 0-16,-6-12-3 0,0-3 1 15,6-8-3-15,-6-8 0 16,3-6-9-16,-3-7 0 15,6-8 0-15,6-3 0 16</inkml:trace>
  <inkml:trace contextRef="#ctx0" brushRef="#br0" timeOffset="11919.312">11310 13679 26 0,'0'-3'13'0,"0"-13"-13"16,0 16 23-16,0-2-22 15,3 4 1-15,-3 6 1 16,6 8 1-16,0 11-4 15,3 10 1-15,-1 10 2 16,-2 12 0-16,0 4-1 16,0 3 1-16,3 0-2 15,-3-5 1-15,6 0-1 16,3-3 0-16,-3-10-2 16,-3-14 1-1,-3-20-11-15,3-22 1 16</inkml:trace>
  <inkml:trace contextRef="#ctx0" brushRef="#br0" timeOffset="12357.687">11307 13703 28 0,'-42'-11'14'0,"3"1"-5"0,30 7 13 0,-2 0-21 15,2 1 1-15,3-4 0 16,3-2 1-16,12-2-4 16,8-3 0-16,10 2 3 15,0 0 0-15,6 4-1 16,11 7 0-16,13 2 0 16,0 11 0-16,5 3 0 15,1 11 0-15,-10 7 0 16,-2 3 0-16,-13 11 0 15,-5 2 0-15,-9 3 1 16,-12 0 0-16,-6 0 1 16,-6-3 1-16,-12 3-1 15,-12-5 1-15,-9-11-1 16,-5-8 1-16,-7-3-2 16,-3-7 0-16,-2-9-2 15,14 1 1-15,0-6-1 0,4-5 1 16,-1 6-4-16,6-6 1 15,12 0-4-15,6 0 0 16,6 0-4-16,6-6 0 16,6 1-5-16,12-8 0 15</inkml:trace>
  <inkml:trace contextRef="#ctx0" brushRef="#br0" timeOffset="12958.194">11988 13679 38 0,'-35'-3'19'0,"2"-2"-22"15,33 2 33-15,-6-2-29 16,6-3 0-16,6-2 1 15,12-4 0-15,6-2-3 16,8 1 1-16,13 1 1 16,6-4 1-16,-4 10-2 15,1-3 1-15,-4 9-1 16,1 4 1-16,-12 9 0 16,-12 5 0-16,-9 2 0 0,-12 6 0 15,-6 5 1 1,-3 6 1-16,-9-6-1 0,-9 0 1 15,0 3 0-15,-5-3 0 16,5 2-1-16,3-9 0 16,3-1-1-16,15-8 0 15,12 0 0-15,9-2 0 16,12-1-1-16,3 1 0 16,11 0 0-16,7-1 0 15,2 6 0-15,4 0 0 16,-3 8 0-16,-7 2 0 15,-11 3 1-15,-15 3 0 16,-15 5 1-16,-12 0 0 0,-15 0 1 16,-12 0 1-16,-5 3-1 15,-10-8 0-15,-11-6-1 16,-4-7 1-16,-2-6-3 16,2-5 0-16,7-3-4 15,8 0 1-15,9-5-5 16,10 3 0-16,8 0-5 15,9-1 1-15,12-2-5 16,9 3 0-16</inkml:trace>
  <inkml:trace contextRef="#ctx0" brushRef="#br0" timeOffset="15329.418">4380 16269 19 0,'0'24'9'0,"0"-16"-1"16,0-8 9-16,0-5-15 16,0-3 0-16,0-8 2 15,0 3 0-15,0-11-5 16,0-5 1-16,0-8 2 16,3-8 0-16,3-11-1 15,-6 3 1-15,0-5-1 16,0 0 0-16,0-6-1 15,0 6 0 1,-3-11 0 0,3 16 1-16,-3 14-1 15,3 10 0-15,0 21-1 0,0 16 1 16,6 21 0-16,3 10 1 16,6 14-1-16,-6 19 1 15,6 2 0-15,0 0 1 16,9-11-1-16,-7-2 1 15,7-8-1-15,0-10 0 16,0-14 0-16,-6-14 0 16,8-7-1-16,-8-10 1 15,0-17-1-15,-6-7 1 16,0-27-1-16,-3-16 0 16,-9-2-1-16,-6-14 1 0,0-8-1 15,6 6 0-15,0 13 0 16,0 5 1-16,0 16-1 15,0 6 0-15,6 15 1 16,3 13 0-16,3 17 0 16,3 12 0-16,-6 19 0 15,8 11 1-15,-2 13-1 16,3 5 1-16,0 14 0 16,-3 2 0-16,-6-5-1 15,3-3 1-15,0-5-2 16,0-11 1-16,2-8-4 15,-5-5 1-15,3-13-8 16,3-8 1-16</inkml:trace>
  <inkml:trace contextRef="#ctx0" brushRef="#br0" timeOffset="15616.537">5038 15526 24 0,'-15'10'12'0,"12"-4"-3"0,3-4 14 16,3 4-22-16,3 4 1 0,0 11 0 16,3 14 0-16,12 2-3 15,0 10 1-15,3 12 1 16,2 4 0-16,-5 6 0 15,0-6 0-15,3-7-2 16,-6-6 1-16,0-2-5 16,-10-8 1-16,1-9-6 15,0-12 1-15</inkml:trace>
  <inkml:trace contextRef="#ctx0" brushRef="#br0" timeOffset="16003.147">4904 15674 34 0,'-18'0'17'0,"12"-16"-20"0,6 8 28 16,6-2-24-16,3-6 0 15,9 0 0-15,12-11 1 16,0-4-3-16,14-4 1 15,13 3 0-15,-4-5 1 16,-11 0-1-16,0 11 1 16,-1 10-1-16,-5 8 1 15,-3 11-1-15,-9 7 1 0,-9 11 1 16,-9 9 0-16,-9-1 0 16,-6 5 0-16,3 0 1 15,-6 4 0-15,-9-1-1 16,-6-3 1-16,-6-10-1 15,-5-6 0-15,8-5-1 16,0 3 0-16,3-8-4 16,7-8 1-16,11 0-3 15,3-8 0-15,6 3-8 16,0 0 0-16</inkml:trace>
  <inkml:trace contextRef="#ctx0" brushRef="#br0" timeOffset="16349.783">5571 15423 39 0,'-6'-8'19'0,"-3"16"-19"0,9-8 30 16,0 2-29-16,0 9 0 16,9 13 0-16,-3 5 1 15,9 13-2-15,-6 3 0 16,6 11 1-16,2 2 1 0,-5 3-2 16,6 0 1-16,-12-6 0 15,3-5 1-15,0-5-2 16,-3-8 0-16,-3-5-3 15,0-8 1-15,3-6-8 16,-6-10 0-16,3-5-3 16,-6-11 0-16</inkml:trace>
  <inkml:trace contextRef="#ctx0" brushRef="#br0" timeOffset="21829.26">7390 15266 22 0,'3'-2'11'0,"5"-1"-4"0,-2 1 11 0,6-1-16 16,6 0 0-16,6-2 1 16,6 2 0-16,3-2-4 15,-10 0 1-15,7-1 2 16,0 1 0-16,3 0-1 16,-1 0 1-16,1-3-2 15,0 0 1-15,0 0-1 16,-7 0 0-16,-2 2-3 15,0 1 1-15,-6 3-8 16,-3-1 1-16</inkml:trace>
  <inkml:trace contextRef="#ctx0" brushRef="#br0" timeOffset="22129.804">7637 15280 28 0,'0'-6'14'0,"3"12"-11"0,-3-6 20 16,0 2-22-16,0 1 0 0,3 8 1 16,3 4 1-16,2 1-4 15,1 5 0-15,0 1 2 16,-3 4 0-16,0-5 0 15,0 8 0-15,0-5-1 16,-3-3 0-16,0 1-2 16,-6-1 0-16,3 0-6 15,-6 0 0-15,0 3-2 16,0-8 1-16</inkml:trace>
  <inkml:trace contextRef="#ctx0" brushRef="#br0" timeOffset="22355.45">7488 15714 28 0,'-3'0'14'0,"15"-14"-11"16,-3 9 27-16,3-6-28 15,5 4 0-15,1-4 1 0,-3-5 0 16,6 3-4-16,0 0 1 16,0-1 2-16,0 4 0 15,8-1-1-15,-5 1 1 16,6 4-2-16,-3 1 0 15,-4 5-3-15,-2 0 0 16,-3 0-6-16,-3 3 0 16,-3-1-3-16,0 1 1 15</inkml:trace>
  <inkml:trace contextRef="#ctx0" brushRef="#br0" timeOffset="22655.686">8027 15208 35 0,'0'-13'17'0,"-3"0"-21"16,3 13 32-16,0 0-28 15,6 0 0-15,-4 5 0 16,7 6 1-16,0 2-2 15,0 5 1-15,3 6 0 16,-3 5 1-16,-6 0-1 16,3 3 0-16,-3-5 0 15,0 4 1-15,0-4-2 16,-3-3 1-16,3-6-4 0,-3-2 1 16,3-3-7-16,0-7 1 15</inkml:trace>
  <inkml:trace contextRef="#ctx0" brushRef="#br0" timeOffset="22987.204">8027 15282 23 0,'-24'-10'11'0,"9"4"-7"0,15 1 14 16,0 0-17-16,3-3 0 0,6-3 1 15,0-5 1-15,6-2-3 16,-1-1 0-16,1 1 1 15,3-1 1-15,-3 6-1 16,3 8 1-16,0 0-2 16,0-1 1-16,0 12-1 15,-4-1 1-15,-2 8-1 16,-6 3 1-16,-3 2 0 16,-6 1 1-16,0-3-1 15,-6-3 1-15,0 3-1 16,-2-3 1-16,2-2-1 15,0 2 0-15,0-8-1 16,3 3 0-16,-6-2-4 16,6-4 1-16,3-2-8 15,3 0 1-15</inkml:trace>
  <inkml:trace contextRef="#ctx0" brushRef="#br0" timeOffset="23389.961">8381 15309 30 0,'-18'18'15'0,"3"-10"-12"0,12-5 22 16,-3 2-25-16,-3 6 1 16,-6-1 0-16,3 4 0 15,-3 4-2-15,1 6 1 0,2 5 0 16,3-8 1-16,6 3-1 15,3-3 1-15,6-2-1 16,6-3 0-16,3-6 0 16,2-5 1-16,7-5-1 15,3-5 0-15,0-3 0 16,0-2 1-16,2-9 0 16,-11 1 0-16,-6 2 0 15,-3-8 1-15,-6 5-1 16,-6-2 1-16,-3 5 0 15,-6 0 0-15,-3 6-1 16,0-3 0-16,-2 2 0 16,2 3 0-16,0 5-3 15,6-2 0-15,3 3-4 16,3 2 1-16,3-3-7 16,9-2 1-16</inkml:trace>
  <inkml:trace contextRef="#ctx0" brushRef="#br0" timeOffset="23842.72">8649 15118 29 0,'-3'-2'14'0,"0"-1"-8"0,3 3 19 16,0 3-24-16,0 5 1 15,0 2 0-15,-3 9 0 16,3 4-3-16,0 4 1 0,3 2 1 15,3 5 0-15,0-4-1 16,0-1 1-16,2 0-1 16,1-11 1-16,-3 1-1 15,0-6 1-15,0-2 0 16,-3-3 0-16,-3-3-1 16,-3-3 1-16,-3-2-1 15,-3 0 1-15,-3 0-1 16,-2 3 0-16,-1 0-1 15,0 5 1-15,-3 0-1 16,3 5 1-16,3 0 0 16,6 3 1-16,3-3-1 15,3-2 0-15,3-3 1 16,6-3 0-16,6 0 0 16,3-2 0-16,3-3 0 15,3-5 0-15,-1-1 0 16,-5 1 0-16,0-5-2 0,-3 2 0 15,-3-3-3-15,-3 3 0 16,0 0-8-16,-3 0 1 16</inkml:trace>
  <inkml:trace contextRef="#ctx0" brushRef="#br0" timeOffset="24411.404">8908 15272 38 0,'-9'-6'19'0,"-3"6"-19"15,12 0 29-15,0 0-28 16,6-5 1-16,6-3 0 15,3-2 1-15,2-4-4 16,4 1 0-16,0 3 2 16,-6-1 0-16,6 6-1 15,0-1 1-15,-1 6-1 16,-2 0 1-16,3 8 0 16,-6 6 0-16,-6-1 0 15,-6 3 1-15,-6 8 0 16,-3 5 1-16,-6 0-1 0,-3 2 0 15,3 1 0-15,-6 0 0 16,1-3-1-16,-1-8 1 16,6-2-2-16,0-6 1 15,6-2 0-15,6-3 0 16,3-6-1-16,6 1 1 16,0-6-1-16,3 1 0 15,3-4 0-15,5 4 0 16,4-1 0-16,3 0 1 15,0 3-1-15,-3 0 0 16,2 0 0-16,-5 0 0 0,-6 3 0 16,0 8 0-16,0-6-1 15,-9 0 1-15,3 0-4 16,-3 1 1-16,0 2-5 16,-3-3 0-16,-3 3-7 15,-3 0 0-15</inkml:trace>
  <inkml:trace contextRef="#ctx0" brushRef="#br1" timeOffset="33510.517">15542 5747 17 0,'-6'5'8'0,"6"-10"2"0,3 5 8 16,3-3-15-16,0 0 1 0,6 1 1 15,3-1 1-15,9 3-7 16,9-2 0-16,11 2 4 16,1 0 1-16,14 0-3 15,4 0 1-15,2-3-1 16,7-2 0-16,2 5-1 15,10 0 1-15,-4 5-1 16,-9 0 0-16,1 0 0 16,-1 1 0-16,1 2 0 15,-4-3 1-15,-8 0-1 16,-4 1 1-16,-5-4-1 16,-9 1 1-16,-10-1 0 15,-8-2 0-15,-9 0 1 16,-6-2 0-16,-9-3-1 15,-9-3 1-15,-6-3 0 16,-9 0 1-16,-11 1-2 16,-10-3 1-16,0 5-1 15,-11-3 0-15,-16 6 0 0,-8-3 0 16,-6 3-2-16,2 5 0 16,-5-3 0-16,3 3 0 15,-4 5 0-15,4 1 0 16,9-1 0-16,11 3 0 15,16 0 0-15,5-3 1 16,9 0-1-16,9 1 1 16,10 2-1-16,5-6 1 15,12 1-1-15,15-3 1 0,17 0-1 16,10 0 1 0,17 0-1-16,1 0 1 15,17-3 0-15,10 1 0 0,11 2 0 16,-6-3 0-16,1 3 0 15,5 0 0-15,-3 0 0 16,3 0 1-16,-11 0-1 16,-10 0 0-16,-3-3 0 15,-8 3 1-15,-10 0-1 16,-5 0 0-16,-15 0 0 16,-10 0 1-16,-11 3 0 15,-9 0 1-15,-15-1-1 16,-8 1 1-16,-4-1 0 15,-18-2 0-15,-9-2 0 16,-14-1 0-16,-13 3-1 16,-5 0 0-16,-15-2-1 15,-21 2 1-15,9 2-1 16,-9 1 1-16,2-1-2 0,1 4 1 16,9-1 0-16,18 3 1 15,20-8-1-15,10 3 1 16,5-3-1-16,12 0 0 15,19 0 0-15,8 0 0 16,6-3-1-16,18 3 1 16,17-8-1-16,19 8 0 15,12 0 0-15,11-5 1 16,9 2 0-16,16 3 0 16,17 3-1-16,-9 2 1 0,12-5 0 15,-3 0 1-15,9 8-1 16,-21-8 0-16,7 0 0 15,-10 3 0-15,-9-3 0 16,-12 2 0-16,-11 1 0 16,-13-6 1-16,-11 3-1 15,-12 0 1-15,-15-2-1 16,-15 2 0-16,-12-3 0 16,-18 3 1-16,-15 3-1 15,-8 2 1-15,-19-2-1 16,-17-1 0-16,-15 1 0 15,-3-1 1-15,-15-2 0 16,-12 0 0-16,3 0 0 16,36-2 0-16,-51-9-1 15,36 6 1-15,-15-16-1 0,12 0 1 16,20 10-1-16,19 3 0 16,8-2 0-16,16-1 0 15,14 3-1-15,12 0 1 16,15 8-1-16,9 0 1 15,21 3-1-15,9 2 0 16,15-10 0-16,20 7 1 16,12 4-1-16,16 2 1 15,5-3-1-15,12 3 1 16,9 5 0-16,-6-5 0 16,3 0 0-16,-3 5 1 0,-2-2-1 15,-10 2 0-15,-15-5 0 16,-11 0 0-16,-4-3 0 15,-15 0 1-15,-8-2-1 16,-12 0 0-16,-15-1 1 16,-12-2 0-16,-12 3-1 15,-9-3 0-15,-15 0 0 16,-12 0 1-16,-20-3-1 16,-19 3 0-16,-5-2 0 15,-9-1 0-15,-12-2 0 16,-16 5 1-16,4 0-1 15,3-6 0-15,-6 9 0 16,9-3 1-16,18 0-1 16,23 0 0-16,-17-3-1 15,21 1 1-15,14-1 0 0,12 1 0 16,15-4 0 0,15 1 0-16,12 0-1 0,9 2 1 15,18-8 0-15,21 4 0 16,20 4-1-16,10-2 1 15,20-1 0-15,15 6 0 16,6 0-1-16,6 0 1 16,3 0 0-16,0 8 0 15,-9-5 0-15,-12 0 0 16,3-1 0-16,-18 1 0 16,-2-1 0-16,-16 1 1 15,-15 0-1-15,-11-3 1 0,-15 0 0 16,-12-8 0-16,-18 3-1 15,-12-3 1-15,-18 0 0 16,-24-3 1-16,-5 11-2 16,-25-5 1-16,-17 2-1 15,-18 11 1-15,-15-5 0 16,-15 7 0-16,-3 9-1 16,-3-3 1-16,-5 2 0 15,17 1 1-15,6-6-1 16,15-8 0-16,11 6-1 15,22-9 1-15,18 4-1 16,14-4 0-16,21 1-1 16,18-6 1-16,18 3-1 15,24 0 1-15,12 0-1 16,26 0 0-16,27 0 0 16,13-5 0-16,20 2 1 15,11-4 0-15,-2-1 0 0,3-3 0 16,-6 0 0-16,-9 1 0 15,-12-3 0-15,-8 2 0 16,-10-5 0-16,-15 3 0 16,-20 5-3-16,-16 0 1 15,-11 0-5-15,-15 3 0 16,-21 13-9-16,-12 5 0 16</inkml:trace>
  <inkml:trace contextRef="#ctx0" brushRef="#br0" timeOffset="46046.649">7452 17063 26 0,'-6'-3'13'0,"12"1"-5"15,-6-1 14-15,6 3-21 16,3 0 1-16,-3 0 0 15,9 3 0-15,6-1-3 16,5-2 1-16,-5 0 1 16,6-2 1-16,3-1-1 15,6-2 0-15,-1-3-1 16,4 0 1-16,-3 0-2 16,2-3 1-16,-2 3-3 15,-3-2 0-15,-6 2-7 0,-4 5 1 16</inkml:trace>
  <inkml:trace contextRef="#ctx0" brushRef="#br0" timeOffset="46435.313">7646 17137 35 0,'-6'-3'17'0,"6"6"-18"15,0-3 27-15,0 0-25 16,0 3 0-16,3-3 1 15,3 8 0-15,2 15-3 16,-2 1 1-16,6 11 1 16,-6 7 1-16,3 3-1 15,0 3 0-15,3-3 0 16,-6-3 0-16,0-5-1 16,0-8 1-16,-3-8-2 15,-3-5 0-15,0-3-5 16,-6-2 1-16,-3-6-6 15,-3-7 0-15</inkml:trace>
  <inkml:trace contextRef="#ctx0" brushRef="#br0" timeOffset="46691.677">7524 17560 24 0,'-18'8'12'0,"21"-8"-3"0,-3 0 14 16,6 0-20-16,0-2 0 15,5 2 2-15,4-3 0 16,0 0-6-16,3-2 1 15,-6 0 4-15,3 0 1 0,3-1-2 16,3-2 0-16,2 0-2 16,1 0 1-16,3 0-1 15,0 1 0-15,3-4-1 16,-10 3 1-16,4 0-3 16,-3 0 0-16,3 3-2 15,-6 0 1-15,-3-1-8 16,-1 4 1-16,1-4-3 15,-3 1 0-15</inkml:trace>
  <inkml:trace contextRef="#ctx0" brushRef="#br0" timeOffset="46977.338">8092 17272 29 0,'-6'-5'14'0,"9"5"-10"0,-3 0 25 16,0 0-28-16,0 0 1 16,0 2 0-16,3 4 0 15,-3 12-3-15,3 3 0 16,-3 6 2-16,0 7 1 16,3 3-2-16,3 3 1 15,0-6-1-15,0-2 1 16,0-3-1-16,0-2 0 15,0-6-3-15,0-5 1 16,0-6-7-16,-3-7 0 16,3-6-2-16,-1-5 1 0</inkml:trace>
  <inkml:trace contextRef="#ctx0" brushRef="#br0" timeOffset="47322.531">7994 17373 36 0,'-30'-6'18'0,"15"1"-21"16,12 2 35-16,6-10-31 16,6 5 0-16,3-5 1 15,6 0 0-15,9-6-3 16,-10 3 1-16,7-2 1 16,6-1 1-16,6 1-2 15,2 2 1-15,-2 8-1 16,-3 3 1-16,-3 5 0 0,-6 2 0 15,-7 6 0-15,-5 3 1 16,-9 2-1-16,-6 8 1 16,-6 3 0-16,-6 2 0 15,-8 1-1-15,-7 2 0 16,0-5-2-16,9 0 0 16,-3-6-2-16,7-2 1 15,2-5-3-15,6-3 0 16,6-6-6-16,0-4 1 15,9-9-2-15,9-2 0 16</inkml:trace>
  <inkml:trace contextRef="#ctx0" brushRef="#br0" timeOffset="47697.591">8518 17193 31 0,'12'-6'15'0,"-18"-2"-13"15,6 8 27-15,0 3-27 16,-6 0 0-16,3 2 1 15,-9 3 0-15,0 5-4 16,-6 3 1-16,-3 5 2 16,0 8 1-16,1 3-1 15,5-3 0-15,6 3-1 16,6-3 0-16,9-3 0 16,6-4 0-16,11-7 0 15,4-7 0-15,-3-10-1 16,3-4 1-16,3-7 0 15,-1-8 0-15,-2-5 0 0,-3-1 1 16,-12-2-2-16,0 0 1 16,-9 3 0-16,-6-4 1 15,-9 7-1-15,3 7 0 16,-3-3-1-16,3 9 1 16,-6-4-2-16,0 4 0 15,3 2-3-15,3 0 0 16,6-3-5-16,3 3 1 15,6 0-6-15,6-2 0 16</inkml:trace>
  <inkml:trace contextRef="#ctx0" brushRef="#br0" timeOffset="48148.564">8869 16960 34 0,'0'5'17'0,"3"0"-14"16,-3-2 26-16,-3 5-27 15,-3 5 1-15,3 8 1 16,0 6 1-16,0-6-6 16,3 8 1-16,6 5 3 15,0-4 0-15,6-1-2 16,0-6 1-16,0-1-1 16,0-6 1-16,-1-3-2 15,-2-5 1-15,0-6 0 16,-3-2 0-16,-6 0 0 15,-3-8 0-15,-9 0 0 16,-8 1 0-16,-7 4-1 0,0 3 1 16,-6 8-1-16,-2 8 0 15,-1 2 0-15,3 11 1 16,0 0 0-16,12 3 0 16,4-3 0-16,5 0 1 15,12-2-1-15,9-6 1 16,9-8-1-16,8-7 1 15,10-9-2-15,9-10 0 16,-7-3-3-16,10-8 1 16,-12 0-3-16,-7-5 0 15,-5 0-3-15,-6-5 0 0,-3 7-8 16,-3 3 0-16,0 3 3 16,0 0 0-16</inkml:trace>
  <inkml:trace contextRef="#ctx0" brushRef="#br0" timeOffset="48731.457">9187 17132 39 0,'-11'2'19'0,"-4"-4"-22"16,15-1 41-16,-6-2-36 0,3 0 1 16,3-3 1-16,0-3 1 15,3-5-6-15,9 0 0 16,2 0 4-16,7-2 0 16,9 5-1-16,9 2 0 15,-4 0-1-15,4 1 1 16,-6 5-2-16,-6-1 1 15,-3 6-1-15,-4 6 1 16,-2 7-1-16,-6 8 1 16,-6 5 0-16,-6-2 1 0,0 13 0 15,-3-2 1-15,-6 2-1 16,-9 0 1-16,-3 0 0 16,-2-3 0-16,2-5 0 15,0-2 1-15,6-3-2 16,3-9 0-1,18-4 0 1,6-3 0-16,12-5-1 16,-3-6 0-16,0 0-1 15,8 1 0-15,7-1 0 16,-3-2 1-16,-1 2-1 16,-2 3 0-16,-3 3 0 15,-6 2 1-15,-3-2-1 16,-3 5 1-16,-6-6-4 15,-3 6 0-15,-4-5-4 16,-4 0 0-16,-7-1-9 16,3 1 0-16,-3-3-4 0,0-8 1 15</inkml:trace>
  <inkml:trace contextRef="#ctx0" brushRef="#br0" timeOffset="52277.066">11009 15555 29 0,'0'-3'14'0,"9"3"-6"15,-3 0 15-15,3 0-21 16,6 0 0-16,0 0 1 16,5 3 1-16,7 7-5 15,12 12 1-15,3 1 2 16,-1 1 1-16,4 13-1 16,12 3 0-16,-1 0-1 15,10 2 0-15,-1 3-1 0,1-5 1 16,-10-6-1-16,-5-2 1 15,-1 0-2-15,-5 2 0 16,0-2-1-16,-7-3 1 16,-5 0-1-16,-6-8 0 15,-6-8-2-15,-4 1 1 16,-2-7-3-16,-3 4 1 16,-6-14-5-16,0-5 0 15</inkml:trace>
  <inkml:trace contextRef="#ctx0" brushRef="#br0" timeOffset="53057.094">11122 16383 19 0,'-3'8'9'0,"12"-19"2"0,-6 6 9 0,9-3-17 16,6-5 1-16,3-11 1 15,8-5 1-15,4-5-7 16,0-9 1-16,9-10 5 16,11-8 0-16,7-10-1 15,2 2 0-15,4-5-2 16,-7-3 0-16,-5 11-1 16,-1-3 1-16,1 9-1 15,0-1 0-15,-4 5-1 16,-2 1 0-16,-1 7 1 0,4 3 0 15,-3 0-1-15,-4 8 0 16,-8 3 0-16,-6 2 0 16,-6 3 0-16,-4 8 1 15,-2 2-1-15,-6 6 1 16,-3 8-2-16,-3-6 0 16,-3 6-3-16,-3 5 0 15,0 5-9-15,-3-5 1 16,0 5-2-16,-3 6 1 15</inkml:trace>
  <inkml:trace contextRef="#ctx0" brushRef="#br0" timeOffset="55188.076">10366 17608 24 0,'-6'-3'12'0,"18"-5"-2"0,-6 3 12 0,0 0-21 15,3 2 0-15,0-2 1 16,0 0 0-16,6-1-2 16,8-2 0-16,4-2 1 15,6-1 1-15,6-2-1 16,-4 0 0-16,4 0 0 16,0-1 0-16,-3 1-3 15,-4 5 1-15,-5 3-7 16,-3 0 0-16,-3-1-2 15,-6 6 0-15</inkml:trace>
  <inkml:trace contextRef="#ctx0" brushRef="#br0" timeOffset="55472.864">10524 17600 27 0,'-3'3'13'0,"9"-1"-10"0,-3-2 24 16,9 3-25-16,-6-3 0 15,3 5 1-15,0 6 1 16,2 13-5-16,-2 5 1 0,0 8 2 16,-3 3 0-16,0-3-1 15,0 2 1-15,-3 4-2 16,0-4 1-16,0-2-2 15,0-8 0-15,0-5-4 16,-3-3 1-16,0 1-7 16,0-7 0-16</inkml:trace>
  <inkml:trace contextRef="#ctx0" brushRef="#br0" timeOffset="55729.173">10461 18158 35 0,'-3'-2'17'0,"6"-4"-16"16,0-2 27-16,3 1-26 15,3-1 0-15,6 2 1 0,3-2 1 16,9-2-5-16,0-3 1 16,2-3 2-16,4 2 0 15,3 1-1-15,0 3 1 16,-4-1-3-16,-2 0 1 15,-6 4-3-15,-3 1 0 16,-3 1-4-16,-7 2 1 16,-2-2-6-16,-3 0 0 15</inkml:trace>
  <inkml:trace contextRef="#ctx0" brushRef="#br0" timeOffset="56224.655">10911 17476 29 0,'-3'-8'14'0,"6"5"-10"0,-3 3 22 15,3 5-26-15,0 9 1 16,3 7 0-16,3 5 1 16,3 3-2-16,2 14 0 15,1-1 1-15,0 8 0 0,-3-5 0 16,0 0 0-16,0-2-1 15,-3-1 0-15,0-8-2 16,-3-7 1-16,-3-6-9 16,0-8 0-16</inkml:trace>
  <inkml:trace contextRef="#ctx0" brushRef="#br0" timeOffset="56584.093">10887 17563 33 0,'-6'-5'16'0,"6"-6"-14"16,0 6 22-16,3-3-24 0,0-3 1 16,6-5 0-16,6 1 1 15,12-7-3-15,8-1 1 16,1-1 0-16,6 3 1 15,5 5-1-15,-5 8 1 16,-6 0-1-16,-6 11 1 16,-7 7 0-16,-11 6 0 15,-6 5-1-15,-15 8 1 16,-9 3-1-16,-2-6 1 16,-7 1-1-16,-3-1 1 15,0-2-1-15,0 0 0 0,4-5 0 16,2-6 0-16,6-3-3 15,6-7 0-15,3-3-8 16,6-3 1-16</inkml:trace>
  <inkml:trace contextRef="#ctx0" brushRef="#br0" timeOffset="57637.434">11351 17468 2 0,'0'-6'1'0,"0"1"6"0,0 5-15 16</inkml:trace>
  <inkml:trace contextRef="#ctx0" brushRef="#br0" timeOffset="58221.414">11342 17452 17 0,'0'-8'8'0,"0"-5"-9"15,0 13 16-15,6-8-15 16,-6 3 1-16,0-1-1 16,0-2 0-16,3 0 0 15,0 3 1-15,-3 0 0 16,0-1 1-16,0 6 0 16,0 0 1-16,0 6 1 15,-3 4 1-15,3 4-2 16,0 7 1-16,0 5-1 0,0 6 0 15,0 0-2-15,0 7 1 16,6 1-2-16,-6-3 1 16,-3 0-1-16,3-2 0 15,0-12 0-15,3-1 1 16,0-9-1-16,0-5 1 16,3-8-1-16,3-8 1 15,6-3-1-15,-3-7 1 16,3-4-1-16,0 1 1 15,0 5-1-15,-3 6 1 16,-1-3-1-16,4 7 0 0,-3-2 1 16,-3 3 0-16,-3 8-1 15,3 7 1-15,-6 12-1 16,0-1 1-16,0 8-1 16,-3 5 0-16,3-5 0 15,0 0 0-15,3-5-1 16,0 0 0-16,3-8-3 15,-3-8 1-15,3-3-8 16,0 0 1-16,5-15 0 16,4-6 0-16</inkml:trace>
  <inkml:trace contextRef="#ctx0" brushRef="#br0" timeOffset="59002.334">11738 17685 29 0,'-6'0'14'0,"0"-3"-13"0,3 6 29 16,-3 2-29-16,-2 3 0 15,-4 3 0-15,3 7 1 16,-3 6-3-16,3 5 1 16,3-5 1-16,6-3 1 15,0 0-2-15,6-2 1 16,9-6 0-16,0-3 0 16,0-7-1-16,5-3 1 15,-5-13 0-15,0-8 0 16,0-6 0-16,-9-2 0 15,0-3-1-15,3-2 1 16,-9 8-1-16,-9 2 1 0,3 0-1 16,-6 5 1-16,-3 6-3 15,0 3 1-15,0 2-3 16,6 8 0-16,4 0-4 16,2 2 1-16,6 9-2 15,2 2 0-15,4 6 2 16,3 2 0-16,3 0 5 15,-6 0 1-15,6 0 4 16,-9-2 1-16,0-6 3 16,3 0 0-16,-3-2 0 15,3-3 0-15,-3-6-2 16,0-4 0-16,0-1-2 16,3-10 0-16,-1 0-2 15,1-6 0-15,0 3 0 16,0 3 0-16,0 0-1 15,0 5 0-15,0 5 0 16,0 6 0-16,0 5 0 0,0 2 0 16,-3 4 0-16,3-1 1 15,0 3-1-15,0-3 1 16,2 0-1-16,1-2 1 16,0-3-1-16,0-8 1 15,0-6-1-15,0-4 1 16,3-3-1-16,-3-6 1 15,-3 1-1-15,-6-4 1 16,-3 1-1-16,-3 3 1 16,-3 5-1-16,-6 5 0 15,0 8 0-15,-3 10 0 0,-3 6 0 16,0 8 0-16,3 5 1 16,4 3 1-16,5-1-1 15,6 1 1-15,9 0-1 16,8-8 1-16,7-6 0 15,6-7 0-15,12-8-1 16,-1-9 0-16,-5-2-3 16,-3-5 0-16,-3-8-2 15,2 0 0-15,-8-8-10 16,0 2 1-16</inkml:trace>
  <inkml:trace contextRef="#ctx0" brushRef="#br0" timeOffset="59573.464">12349 17460 38 0,'-18'8'19'0,"15"-11"-18"0,3 3 27 16,3-5-27-16,3-6 0 0,6 6 0 16,5 0 1-16,7-3-3 15,3 2 1-15,0 1 1 16,0 10 0-16,-1-5 0 16,1 0 0-16,-6 6 0 15,-6 2 1-15,-6 8 0 16,-3 2 0-16,-6 3 0 15,-6 3 0-15,0 0 0 16,-3-6 1-16,0 6-1 16,0 0 0-16,0 0-1 15,6-8 1-15,0 0-1 16,3-6 0-16,15-2 0 16,12-3 0-16,9-2-1 15,-4 2 1-15,-2 1-1 16,-3 2 0-16,0 2 0 15,-4-2 1-15,-5 8 0 16,-6 8 0-16,-9 0 2 16,-6-1 0-16,0 12 0 0,-9-6 0 15,-17 0 0-15,-7 8 1 16,-3-11-2-16,-6-2 1 16,4-3-3-16,2-2 0 15,3-6-4-15,4-5 0 16,5-3-5-16,6 1 1 15,6-4-11-15,9-7 0 16</inkml:trace>
  <inkml:trace contextRef="#ctx0" brushRef="#br0" timeOffset="62785.399">4228 17055 28 0,'0'-5'14'0,"24"5"-5"0,-15 0 14 0,9-6-22 16,0 4 0-16,0-9 1 15,6 1 0-15,-1 2-3 16,10-3 1-16,3 3 1 16,-3 0 1-16,-1-2-2 15,-2 2 1-15,3 0-3 16,-6 5 1-16,2 0-7 16,-17 9 1-16,0-4-3 15,-6 1 0-15</inkml:trace>
  <inkml:trace contextRef="#ctx0" brushRef="#br0" timeOffset="63313.022">4389 17044 27 0,'-9'6'13'0,"9"4"-7"0,0-7 21 16,0 2-26-16,0 3 0 16,0 5 0-16,3 1 1 15,3 9-2-15,3 4 0 16,0 2 1-16,0 8 0 16,0-3-1-16,0-2 1 15,0 3-1-15,0-12 1 16,-3 7-2-16,0-7 0 0,-6-4-2 15,-6 2 0-15,0-8-5 16,0 3 1-16,-3-8-3 16,-3 3 0-16,0-6 3 31,-48 77 7-31,105-164 1 16,-60 77 1-16,3 5 4 15,6-6 1-15,3 1 3 16,3 0 0-16,3-3-5 15,3 3 0-15,-6-1-2 16,0-4 0-16,9 7-1 16,3-8 1-16,3 6-1 15,0-3 0-15,3 3-1 16,6-6 0-16,-7 1-2 16,4 2 1-16,0 3-4 15,-6-1 1-15,3 1-7 16,0-8 0-16,6 2-2 0,-4 1 0 15</inkml:trace>
  <inkml:trace contextRef="#ctx0" brushRef="#br0" timeOffset="63628.905">4776 17034 29 0,'-6'0'14'0,"-6"0"-12"0,12 0 26 0,0 0-27 16,0 3 1-16,0 4 0 16,3 4 1-16,0 5-4 15,9 0 1-15,-3 8 1 16,6 2 1-16,-6 3-1 15,-6 0 0-15,3 0-1 16,0-2 1-16,0-1-3 16,-3 1 1-16,0-11-7 15,-3-6 1-15,6-10-4 16,3-5 1-16</inkml:trace>
  <inkml:trace contextRef="#ctx0" brushRef="#br0" timeOffset="63957.171">4761 17071 31 0,'-21'0'15'0,"1"-8"-14"0,20 5 27 15,-3 1-27-15,3-4 0 16,0-2 0-16,3-2 1 16,11-1-3-16,1-2 1 15,6-3 0-15,-6 0 1 16,9 3-1-16,0 2 1 15,2 4-1-15,-5 4 0 16,3 3 1-16,-6 5 0 0,-3 3 0 16,-9 8 0-16,-6 5 0 15,-6 6 0-15,-3 2 0 16,-6-8 0-16,3 0 0 16,-3 3 0-16,6-3-1 15,-9-2 0-15,10-9-2 16,-13-5 1-16,12-5-5 15,3-5 0-15,6-3-6 16,12-8 1-16</inkml:trace>
  <inkml:trace contextRef="#ctx0" brushRef="#br0" timeOffset="65247.736">5044 16886 30 0,'-9'13'15'0,"9"27"-13"0,0-35 23 16,3 8-24-16,3 3 1 16,-6 8 0-16,3 2 1 15,0 3-4-15,0-5 1 16,0 3 2-16,0 2 0 16,-3-5-1-16,0-1 1 15,0-4-1-15,0-6 1 16,0-2-1-16,0-6 0 15,6-5 0-15,-6-8 0 0,9-5-1 16,3 2 0-16,9-7 0 16,-1-3 0-16,7-3 0 15,-3 3 0-15,0-1 0 16,-6 9 0-16,0 5 0 16,-4 8 1-16,-2 6-1 15,-3 4 0-15,-3 6 1 16,-6 5 0-16,3 0 0 15,-6 3 0-15,3 3-1 16,0-4 1-16,0-4-2 16,0-1 0-16,6-4-2 15,0-6 0-15,0-8-2 16,3-8 0-16,6-6-3 16,-6-4 0-16,6-1 0 15,0 4 1-15,-4 1 4 16,1 4 0-16,-3-3 4 15,-3 5 1-15,-6 8 3 0,-3 2 1 16,0-2 0-16,-3 6 1 16,0 7-2-1,0 3 1-15,3 2-3 0,3 6 0 16,-5-3-1-16,5-2 1 16,5-3-2-16,-2-1 0 15,6-7 0-15,6-5 0 16,0-8 0-16,3-3 1 15,3-8-1-15,-6-5 0 16,-3 0 0-16,-3-3 0 16,-4 3 0-16,-2-3 0 15,-6 0-1-15,-2 3 1 0,-4 0 0 16,3 2 0-16,-9 3-2 16,6 3 0-16,-9 5-3 15,9 3 1-15,3 2-3 16,6 6 0-16,6 2-4 15,-3 6 1-15,9-1 0 16,3 3 0-16,0 6 4 16,-3-11 0-16,0 8 5 15,-1 2 1-15,1 1 5 16,-6-3 0-16,3 0 2 16,-3-6 0-16,0 1-1 15,0-3 0-15,3-8-3 16,-9 0 1-16,9-8-2 15,0-3 0-15,0-2-1 16,3 2 0-16,0-2-2 0,2 0 1 16,1 0-1-1,0 2 0-15,0 6 0 0,0 2 1 16,3 3-2-16,-9 5 1 16,0 1 0-16,3 2 1 15,-6 5-1-15,3 3 1 16,-1-3-1-16,-2 0 1 15,3 0 0-15,0-2 0 16,3 0-1-16,0-3 1 16,0-6-1-16,3-4 1 15,0-4 0-15,-6-7 0 16,0 0-1-16,3 0 1 0,-7 2 0 16,-2 0 0-16,-6 1-1 15,-8-1 1-15,-4 1-1 16,0 4 0-16,-3 4 0 15,0 4 0 1,-9 22 0 0,3 3 1-16,7 4-1 15,8-2 1-15,9 6-1 16,12-3 0-16,-3-6 0 16,5-2 1-16,10-8-1 15,3-6 1-15,6-4-1 16,-3-6 0-16,-1-8-2 15,-2-6 1-15,-3 1-4 16,0-8 1-16,-6 3-4 16,-7-4 0-16,1 1-6 15,0 3 1-15,-3-3 0 0,3-1 0 16</inkml:trace>
  <inkml:trace contextRef="#ctx0" brushRef="#br0" timeOffset="65533.344">6166 16891 39 0,'0'11'19'0,"-6"2"-22"0,6-3 40 0,0 1-34 16,0 2 1-16,0 16 2 15,0 3 0-15,0-3-8 16,0 6 1-16,3 4 4 16,3-4 1-16,-3-1-3 15,3 0 1-15,-3-10-4 16,0 0 0-16,0-8-4 16,0-5 0-16,-3-6-9 15,6-5 1-15</inkml:trace>
  <inkml:trace contextRef="#ctx0" brushRef="#br2" timeOffset="81402.904">15316 10808 28 0,'3'0'14'0,"3"0"-9"15,-6 0 17-15,0 0-20 16,0 0 0-16,0 0 2 16,3 0 0-16,3-5-5 15,-3 5 0-15,0 0 4 16,3 0 0-16,-3 0-1 15,0 0 1-15,0 5-2 0,0-5 1 16,0 3 0-16,0 2 0 16,0 0-1-16,0 1 1 15,0-1 0-15,0 0 0 16,0 3-1-16,0 3 1 16,0-3-1-16,-3 2 1 15,0 1-1-15,0 2 1 16,0 0-1-16,0 3 0 15,0-2-1-15,0 1 1 16,0-1-1-16,0 2 1 16,0 2-1-16,0 1 1 0,0 2-1 15,0-3 1-15,0 1-1 16,0-3 1-16,-6-1-1 16,6 1 1-16,0 0-1 15,0 0 1-15,0 3 0 16,0-1 0-16,0 1-1 15,0-1 0-15,0-5 0 16,3 1 1-16,-3-1-1 16,0 3 1-16,3 0-1 15,-3 0 1-15,0-1-1 16,0 1 1-16,0 0-1 16,0 0 1-16,0-3-1 15,0 0 0-15,-3-2 0 16,3-3 0-16,-3 5 0 15,3-5 0-15,0 0 0 16,0-3 0-16,0-2-1 0,0 2 1 16,0-2-3-16,0-6 0 15,-3 3-4-15,0-8 1 16,0-2-5-16,0-6 0 16,0-3-5-16,0 1 1 15</inkml:trace>
  <inkml:trace contextRef="#ctx0" brushRef="#br2" timeOffset="84208.255">15441 10718 13 0,'-6'3'6'0,"3"0"5"0,3-3 1 16,0 0-9-16,3-3 0 16,6 3 1-16,0 0 1 0,3 0-5 15,0-3 0-15,3 1 4 16,0-4 0-16,3 4-1 16,-4-1 1-16,1-2-1 15,6-1 0-15,3 1-1 16,6 0 0-16,2 0-1 15,4 2 1-15,0-2-1 16,6 5 1-16,2-6-1 16,1 6 1-16,-3-2-1 15,-1-1 0-15,1 0 1 16,3-2 1-16,5 5-2 16,-2-5 1-16,2 5 0 15,1 0 0-15,0 0-1 16,-7-5 1-16,-2 2-2 15,0 0 1-15,-1-2-1 16,7 2 1-16,-1 1-1 16,-5-4 1-16,0 6-1 0,-1 0 0 15,-2 0 1-15,6 3 0 16,-6-3-1-16,-7 3 1 16,1-3-1-16,0 0 1 15,-1 8-1-15,7-8 1 16,-3 0-1-16,3 0 1 15,-1 0-1-15,-2 0 1 16,3 0-1-16,-1 0 1 16,1 2-1-16,0-2 1 15,-4 0-1-15,-8 0 1 0,3 0-1 16,0 0 1 0,0-2-1-16,-1 2 1 0,4-6-1 15,3 4 1-15,-3-1-1 16,-1 0 1-16,-2 3-1 15,3 0 1-15,-3 3-1 16,2 0 1-16,-2-1-1 16,3-2 0-16,-3 3 0 15,-7-3 1-15,4 3-1 16,0-1 0-16,0-2 0 16,3 0 1-16,2 3-1 15,-2 0 1-15,0-3-1 16,-3 2 1-16,-1 1-1 15,1-3 1-15,6 5-1 16,-3 0 1-16,2-2-1 16,-5 0 1-16,0-1-1 0,-3 1 0 15,0 0 0-15,-4-1 1 16,1-2-1-16,3 0 0 16,-3 0 0-16,9 0 0 15,-4 0 0-15,1 0 0 16,0 0 0-16,0 0 1 15,-3 0-1-15,2 3 0 16,1 0 0-16,0-3 0 16,0 0 0-16,0 2 1 15,-1-2-1-15,-2 0 0 16,-3-2 0-16,0 2 0 16,0-3 0-16,0 3 0 0,2-3 0 15,1 3 0-15,0 0 0 16,0 0 0-16,0 0 0 15,-4 0 0-15,1 0-1 16,0 0 1-16,0 0 0 16,3 0 0-16,6 0 0 15,-1-2 0-15,-5 2 0 16,3 2 0-16,3-2 0 16,-9 0 1-16,-1 0-1 15,-5 0 0-15,0 0 0 16,0 0 0-16,0 0 0 15,6 0 0-15,-6 0 0 16,2 0 0-16,1 0 0 16,0 0 0-16,0 0 0 15,-3 0 0-15,0 0 0 0,0-2 0 16,-3 2 1-16,-3 0 0 16,-1 2 0-16,1-2 0 15,-3 0-1-15,-6 0 1 16,6 0 0-16,-6 0 0 15,3 0-1-15,-3 0 0 16,0 0 0-16,0 3 0 16,0-3-1-16,-3 3 1 15,0 2-1-15,0 3 0 16,0 2 1-16,-6 4 0 16,3 2-1-16,1 2 1 0,-4 1-1 15,3-1 1-15,0 3 0 16,3 3 0-16,-3 0-1 15,0 0 1-15,3-1-1 16,-3-1 1-16,6 1 0 16,-6 1 1-16,3 3-1 15,0 2 0-15,3-5 0 16,0-1 0-16,0 1 0 16,0-3 0-16,0-2 0 15,0 5 0-15,0 0 0 16,0 2 0-16,0-10 0 15,-3 2 0-15,0 6 0 16,0-3 1-16,3 1-1 16,-3-1 0-16,3 0 0 15,0 0 1-15,0-5-1 16,3-3 1-16,0 0-1 0,0 1 1 16,0-4 0-16,0-2 0 15,0 3-1-15,0-6 0 16,-3 0 0-16,0-2 1 15,0 0-1-15,0-3 1 16,-3 2-1-16,0-4 0 16,-3 4 0-16,0-2 0 15,-3 3 0-15,0-3 0 16,-3 0 0-16,-3-3 0 16,6 3-2-16,-2-2 1 15,-1 2 0-15,0 0 0 0,-3-3 0 16,-3 0 0-16,-3 1 0 15,0-1 0-15,-2 0 1 16,-1 1 1-16,-3-1-1 16,-3 0 0-16,-3 1 0 15,-8-1 0-15,-1 1 0 16,3-1 0-16,7 0-1 16,-1 1 1-16,-3-1-1 15,-6 3 1-15,4-5-1 16,-4 2 1-16,-3-2-1 15,-2 2 1-15,-7 0 0 16,4 1 0-16,8-1-1 16,0 0 1-16,-2 1-1 15,-4-1 1-15,3 1 0 16,1-1 0-16,-1 0 0 0,-5 1 1 16,-1-1-1-16,-6 0 1 15,13 1-1-15,-10-1 0 16,-2-2 0-16,-1-1 1 15,-5 6-2-15,-7-5 1 16,7 5 0-16,5 0 0 16,0 5 0-16,-2-2 0 15,-1-3-1-15,-5 3 1 16,-1-1 0-16,1 1 0 16,-1 0 0-16,16-1 0 15,-4 1 0-15,-2-3 0 0,2 0 0 16,-5 0 0-16,2 0 0 15,0 3 0-15,1-1 0 16,2 1 0-16,13 0 0 16,-4-1 0-16,-3 1 0 15,1-1 0-15,-7 1 0 16,4 2 0-16,-1-2 0 16,0 0 0-16,4-1 0 15,2 1 0-15,6 0 0 16,4-1 0-16,-4 1 0 15,-3 0 0-15,4-1 0 16,2 1 0-16,3 2 0 16,0-5 0-16,1 0 0 15,-1 0 1-15,3 3-1 16,0-3 0-16,1 0 0 16,-1 0 0-16,3 0-1 0,0 0 1 15,-2 0 0-15,14 0 0 16,-6 2 0-16,6-2 0 15,-6 3 0-15,-3-3 1 16,3 3-1-16,7-1 0 16,-7 1 0-16,6-3 0 15,-6 3 0-15,6-3 0 16,0 0 0-16,0 0 0 16,0 0 0-16,4 2 0 15,2-2-1-15,0 0 1 0,3 0-2 16,0 3 0-16,3 0-5 15,0-3 1-15,3 0-11 16,-3 2 1-16</inkml:trace>
  <inkml:trace contextRef="#ctx0" brushRef="#br2" timeOffset="86806.911">4306 17812 13 0,'-3'2'6'0,"6"1"5"0,3-6 7 16,-6 3-16-16,0 0 1 15,0 0 2-15,0 0 0 0,9 0-6 16,-6 0 1-16,-3 0 3 16,0 3 1-16,6 0-2 15,-6 5 1-15,3 2-2 16,3 6 1-16,-6 0-1 16,0-3 0-16,3 3 0 15,0 0 0-15,2 2 0 16,-2 4 1-16,0-1-1 15,0 0 1-15,-3-3-1 16,3 1 0-16,-3 2 0 16,3 3 0-16,3 0-1 15,-6 5 1-15,0 0-1 16,0-3 1-16,3 1-1 16,-3-1 1-16,0 3-1 15,0-5 1-15,0-3-1 16,0 1 0-16,-3-1 0 15,3 3 0-15,0-6 0 0,3 1 1 16,-3-3-1-16,12-16 1 16,-12 10 0-16,3-2 0 15,0 0-1-15,-3 0 0 16,-3-5-1-16,6 4 0 16,0-4-2-16,-6 0 0 15,3-3-3-15,-3-6 0 16,3-1-6-16,3-4 0 15</inkml:trace>
  <inkml:trace contextRef="#ctx0" brushRef="#br2" timeOffset="89194.93">4380 17740 29 0,'0'-2'14'0,"0"4"-12"0,0-2 21 15,0 0-22-15,0-2 1 16,0 2 1-16,0 0 0 15,0-3-4-15,3-2 1 16,6 2 2-16,0 0 1 0,3 1-1 16,6-4 0-16,-3 6 0 15,6-2 0-15,2-1-1 16,1-2 1-16,6 2 0 16,0 1 0-16,11-4 0 15,-8 6 1-15,9-5-1 16,-12 0 0-16,2 5-1 15,1-6 1-15,0-1-1 16,3 1 0-16,2 4-1 16,1-1 1-16,3 3-1 15,-1-5 1-15,4 5 0 16,-3 0 0-16,-4 0-1 16,1 0 1-16,-15 2 0 15,3-2 1-15,-4 0-1 16,7 0 1-16,-3 3-1 15,-3-3 0-15,3 0 0 16,2 0 0-16,4 0-1 16,-3 0 0-16,3 0 0 0,-1 0 1 15,-2 3-1-15,3-3 1 16,-3-3-1-16,-4 3 1 16,1-3 0-16,-6 3 0 15,3 0 0-15,-12 0 0 16,3 3-1-16,-1-6 1 15,1 6-1-15,0-3 1 16,0 3-1-16,3-3 0 16,0 0 0-16,3 0 0 15,2 0 0-15,-2-3 0 16,3 0 0-16,0 1 1 0,-6 2-1 16,6 0 1-16,-7 0-1 15,1 0 0-15,3 2 0 16,-3 1 1-16,0-3-1 15,0 3 0-15,0-1 0 16,-1-2 0-16,-2 0 0 16,3 3 0-16,-3-6 0 15,-3 3 0-15,0 0 0 16,0 0 1-16,3-2-1 16,-6 2 1-16,3 0-1 15,-1 0 0-15,4 2 0 16,3-2 0-16,-3 0 0 15,0 0 1-15,3 0-1 16,0-2 1-16,-3 4-1 16,2-4 1-16,-2-1-1 15,0 0 1-15,0 3-1 0,0-2 0 16,3 2 0-16,0 0 1 16,2-3-1-16,-2 0 0 15,3 1 0-15,-3-1 0 16,0 3 0-16,-3-3 0 15,-3 3 0-15,3-2 0 16,-6 2 0-16,-1 0 1 16,-2 2-1-16,0-4 1 15,-6 2-1-15,0 0 1 0,0 0-1 16,3-3 1 0,-3-2-1-16,0 5 1 0,0 0-1 15,-3-3 1-15,0 1-1 16,0 2 0-16,0 2 0 15,0 3 0-15,-3 3 0 16,4 3 0-16,-1 2-1 16,0 3 1-16,0 0 0 15,0 5 0-15,0 0 0 16,-3 8 0-16,3 1 0 16,0-1 0-16,-3 5-1 15,3 0 1-15,0 1 0 16,3-1 0-16,0-7 0 15,0-1 0-15,6-2 0 16,0-3 0-16,-6 0 0 16,3 6 1-16,-3-6-1 0,3 0 0 15,-3 3 0-15,0 2 0 16,0 1 0-16,0-3 0 16,0-1-1-16,0-1 1 15,-3-7 0-15,3 1 0 16,0 0-1-16,0 3 1 15,0-6-1-15,0 0 0 16,3 3 0-16,-3-5 1 16,0-1-2-16,9-10 1 15,-9 8-1-15,3 0 1 16,0 3 0-16,-3-3 0 0,3-3 0 16,-6 0 0-16,6 3 0 15,-3-5 1-15,0 2-1 16,3 0 1-16,-3-5-1 15,0 3 1-15,0 0 0 16,0-3 1-16,-3 0-1 16,0 0 0-16,-3 0 0 15,-3 0 1-15,3 0-1 16,-9 0 0 0,-3 2 0-1,0 1 0-15,0 0-1 16,3-1 1-16,-5 1 0 15,-1-3 0-15,3 3 0 16,-6-1 0-16,0-2 0 16,0 0 0-16,1 0-1 15,-1 0 1-15,3 0-1 0,-3 0 1 16,-3 3-1-16,1-3 1 16,-1 5-1-16,-6-5 1 15,0 5-1-15,7-2 1 16,-7 0-1-16,6-3 0 15,-3 2 0-15,0-4 0 16,1 2 0-16,-1-3 1 16,3 3-1-16,3-3 1 15,-2-2 0-15,5 8 0 16,-15-6 0-16,3 0 0 16,0 3 0-16,7 0 0 0,-13 0-1 15,0 0 1-15,1-2 0 16,-1 2 0-16,0 0-1 15,3 0 1-15,-2-3 0 16,11 3 0-16,3 0-1 16,-3-2 1-16,4-1-1 15,-10 0 1-15,0 3 0 16,3-2 0-16,-5-4-1 16,-1 4 1-16,3 2-1 15,-3 0 1-15,4-3 0 16,-4 3 0-16,3-3-1 15,3 1 1-15,7 2 0 16,-4-3 0-16,12 0-1 16,-3 1 1-16,-3-4 0 15,-3 1 0-15,-2 3 0 0,2-4 0 16,-6 6 0-16,9-2 0 16,-11 2 0-16,5 0 1 15,0 0 0-15,0 0 0 16,0 2-1-16,1 1 1 15,2 0-1-15,0-1 1 16,3-2-1-16,3 0 1 16,3 0-1-16,6-2 0 15,-5-1 0-15,-1 3 0 16,6-3-1-16,0 1 0 16,0-1-2-16,0 3 0 0,6 0-2 15,-3 0 0-15,0 3-5 16,0-1 1-16,3 1-5 15,0-3 1-15</inkml:trace>
  <inkml:trace contextRef="#ctx0" brushRef="#br2" timeOffset="93189.153">4586 18224 27 0,'0'0'13'0,"0"11"-7"0,0-8 15 0,0-1-20 16,0 1 1-16,0 0 0 16,0-3 0-16,0 0-2 15,3 0 0-15,3-6 2 16,0-2 1-16,-1-2-1 16,4-9 1-16,-6 1-1 15,0-1 1-15,0-2-2 16,0-5 1-16,0-6-1 15,0 3 0-15,3 2 0 16,-3 4 0-16,3-1-1 16,-6 5 1-16,9 1-1 15,-9 4 0-15,0 1 0 16,0 3 0-16,0-1 0 16,-6 6 0-16,12-1 0 15,-6 6 0-15,9 3-1 16,-9 2 1-16,12 6-1 15,-3 10 1-15,6 6 0 16,0 2 0-16,2-3 0 0,1 3 0 16,0 0 0-16,-3-2 1 15,0-1 0-15,-6-7 0 16,3-6 0-16,-3-2 1 16,3-6-1-16,-9-2 1 15,3-9-1-15,2-7 0 16,-5 2 0-16,0-4 0 15,0-12-1-15,0 1 1 16,0-6-1-16,0 3 0 16,3 0 0-16,-3 0 0 15,6 0 0-15,-3 5 0 0,-6 5 0 16,3 3 0-16,0-2 0 16,-3 13 0-16,3-1 0 15,-3 6 0-15,3 6-1 16,-3 7 1-16,6 3-1 15,0 2 1-15,3 6 0 16,0 5 1-16,3 5-1 16,-3-10 1-16,6 0 0 15,-1 0 0-15,-2 0-1 16,-3-6 1-16,6 1-1 16,-6-3 0-16,-3-6-5 15,-3-5 1-15,3-2-10 16,-3-3 1-16,3-5-1 15,0 2 0-15</inkml:trace>
  <inkml:trace contextRef="#ctx0" brushRef="#br2" timeOffset="93548.335">5223 17936 30 0,'-3'-3'15'0,"3"-7"-14"0,0 10 27 15,9-5-27-15,-9 5 1 0,3-6 1 16,-3 6 0-16,6 0-3 16,-4 0 0-16,4 6 3 15,0 7 0-15,0 8 0 16,0 5 0-16,3-2 0 15,-3 11 0-15,0-1-1 16,-3 3 0-16,3 0 0 16,-6-2 0-16,3-6-2 15,-3-6 1-15,0-7-2 16,0 3 0-16,0-14-3 16,3 0 0-16,0-10-4 15,0 0 1-15,0-14-7 16,-3-2 1-16</inkml:trace>
  <inkml:trace contextRef="#ctx0" brushRef="#br2" timeOffset="93953.282">5264 18029 35 0,'-24'0'17'0,"7"-6"-15"0,11 4 27 15,0-4-28-15,-6 1 0 16,6-3 1-16,0 0 0 15,0 0-3-15,6-2 1 16,6-1 1-16,3 3 1 16,6-2-1-16,6-4 1 15,-7-1 0-15,4 1 0 0,6 1-1 16,0 0 1-16,0 5 0 16,0 5 0-16,-7 3 0 15,-2 8 1-15,-3 0-1 16,-3 3 1-16,-9 2-1 15,-9 8 0-15,0 0 0 16,-3 0 1-16,0 1-2 16,-2-4 0-16,2 1-1 15,0-6 1-15,3-5-1 16,-3 0 1-16,3-6-2 16,0 1 1-16,3-6-3 15,3-2 0-15,3 0-3 16,3 0 0-16,3-1-3 15,-6 6 0-15,6-2-6 16,9 2 0-16</inkml:trace>
  <inkml:trace contextRef="#ctx0" brushRef="#br2" timeOffset="94358.846">5601 17963 27 0,'-3'-11'13'0,"6"-5"-4"0,-3 11 16 0,0 2-22 15,0-2 0-15,0 5 2 16,0 0 0-16,0-3-5 15,0 3 0-15,6 3 5 16,-6 5 0-16,3 8-1 16,3 10 0-16,-3 3-1 15,2 6 1-15,1 4-1 16,0 9 0-16,-3-3-1 16,0 0 1-16,0-11-2 15,0-2 1-15,0-5-1 16,-3-9 1-16,6-2-2 15,-6-5 0-15,0-4-5 16,0-1 0-16,0-1-8 16,-6-8 1-16,3 3-5 15,-3-10 1-15</inkml:trace>
  <inkml:trace contextRef="#ctx0" brushRef="#br1" timeOffset="107091.802">8601 16216 36 0,'-3'8'18'0,"3"-5"-17"16,0-3 25-16,0 0-25 16,0 3 0-16,0-3 3 15,0 0 0-15,0-6-3 16,0 1 0-16,-3 0 4 15,0 2 0-15,0-2 0 16,0-1 1-16,-3-4-2 16,0-3 0-16,0-6-2 15,3-5 1-15,3 0-2 16,0-7 1-16,0-1-2 16,6 6 1-16,0-1-1 0,3 3 1 15,3 0-1-15,-3 6 0 16,3 7-2-16,-3-5 0 15,-3 9-6-15,0 1 1 16,-3 1-10-16,3 0 1 16</inkml:trace>
  <inkml:trace contextRef="#ctx0" brushRef="#br1" timeOffset="109132.736">7702 16084 26 0,'-3'-5'13'0,"9"-6"-7"15,-3 3 17-15,0 3-21 16,0 0 1-16,0 2 2 16,3 0 0-16,0-5-6 15,0 8 0-15,-3 0 4 0,3 6 1 16,0 2-2-16,-3 10 0 15,0 3-1-15,0 3 1 16,0 0-1-16,0 0 0 16,0 0 0-16,0-1 1 15,0-4-1-15,0-3 1 16,-1 0 0-16,-2-6 1 16,0-2-1-16,0-8 0 15,0-5-1-15,3-6 1 16,0 1-1-16,3-6 1 0,0-3-1 15,3-7 0-15,0 2-1 16,3-5 1-16,0 5 0 16,3 3 0-1,9-8-1 1,-6 10 1-16,-1 6-1 16,-2 8 1-16,-3 5-1 15,-3 5 1-15,-3 6-1 16,0 7 1-16,-6 3-1 15,0 6 1-15,0-6-1 16,0-2 1-16,0 2-1 16,-3-5 0-16,0-3 0 15,0-3 1-15,0-4-1 16,3-6 0-16,0 0 0 16,3-6 0-16,3-7 0 15,3-5 0-15,3-6 0 16,6-3 0-16,0 1-1 15,2-6 1-15,-5 8 0 0,-9 3 0 16,3 3 0-16,3 4 1 16,-3 6-1-16,-3 6 1 15,0 7 0-15,0 3 0 16,-3 5 0-16,3 6 0 16,-3 2 0-16,3 3 1 15,-6 2-1-15,6-5 1 16,-6 1-2-16,0-1 1 15,3-3-2-15,-3-2 0 16,6-3-5-16,-6-2 1 16,0-6-4-16,0-5 0 15,0-5-7-15,6-3 1 0,-3-5-1 16,9-6 0-16</inkml:trace>
  <inkml:trace contextRef="#ctx0" brushRef="#br1" timeOffset="109430.987">8297 15872 41 0,'-3'0'20'0,"3"3"-24"16,0-3 40-16,0 0-33 16,0 0 0-16,3 3 2 15,0 2 1-15,0 6-7 16,0 2 0-16,0 8 5 15,3 0 0-15,-3 6-2 0,0 4 1 16,0 4-1-16,-3-1 0 16,0-2-2-16,0-3 1 15,0-3-1-15,0-2 1 16,0-3-4-16,0-2 1 16,-6-9-4-16,3-2 1 15,3-5-4-15,0-3 0 16,0-8-7-16,0-2 0 15</inkml:trace>
  <inkml:trace contextRef="#ctx0" brushRef="#br1" timeOffset="109958.319">8833 15827 30 0,'-6'3'15'0,"6"-3"-9"0,0 0 21 16,0 0-25-16,0 0 1 16,9 0 1-16,3 3 0 15,3 5-5-15,3 0 1 16,3 2 3-16,-1 6 1 15,1 3-2-15,-3 7 1 16,-3-2-2-16,-6 2 1 0,0 6-1 16,-3 0 1-16,3 5-1 15,-3-3 0-15,-9-2-1 16,3 2 1-16,-3-5-1 16,-3-5 1-16,0-5-1 15,-3-3 0-15,0-6-3 16,0-2 0-16,0-5-5 15,0-3 1-15,0-3-7 16,3-10 0-16</inkml:trace>
  <inkml:trace contextRef="#ctx0" brushRef="#br1" timeOffset="111279.098">7875 17973 25 0,'0'-8'12'0,"3"0"-6"0,0 3 14 0,0 0-17 15,0-1 0-15,0 1 3 16,-3 5 0-16,0 0-7 15,0 0 0-15,3 0 5 16,0 3 0-16,0 5-2 16,0 5 1-16,2 3-2 15,-2 5 1-15,3-3-1 16,-3-2 0-16,3 3-1 16,-3-3 1-16,3-3 0 15,-3 0 1-15,0-5-1 16,-3 0 0-16,0-5 0 15,0-3 0-15,0 0 1 16,0-8 0-16,0-3-1 16,3-5 0-16,6-5 0 15,-3-5 1-15,3 2-1 0,3 0 1 16,6 0-2-16,-3 0 1 16,-3 1 0-16,2 4 0 15,-2 3 0-15,-3 8 0 16,3 8-1-16,-9 8 1 15,3 0-1-15,0 3 1 16,-6 5-1-16,0 5 0 16,3 0 0-16,-3 3 1 15,0 0-1-15,3-6 0 16,-3-5 0-16,0 1 1 16,0-6-1-16,3-1 1 0,-3-1-1 15,-3-6 1-15,3-8-1 16,0-5 0-16,3-6 1 15,3-5 0-15,3 3-1 16,0 0 0-16,0 0 0 16,3 2 0-16,-3 3 1 15,0 3 0-15,-1 8-1 16,1 0 1-16,-3 7 0 16,3 3 0-16,-3-2 0 15,0 5 1-15,0 3-1 16,-6 2 0-16,3 5-1 15,0 1 1-15,0-1 0 16,0-2 0-16,0 0-1 16,0-3 1-16,0-2-4 15,0-3 1-15,0-5-5 0,-3-3 1 16,6-6-4-16,0-4 0 16,0-1-8-16,3-5 1 15</inkml:trace>
  <inkml:trace contextRef="#ctx0" brushRef="#br1" timeOffset="111637.889">8440 17719 37 0,'3'-3'18'0,"-3"-10"-14"0,0 13 27 0,0 0-28 16,3 0 1-16,0 3 1 16,0 2 1-16,0 8-8 15,3 3 1-15,-6 5 4 16,0 11 1-16,0-5-2 16,0-6 0-16,0 11-1 15,3-3 1-15,-3 0-1 16,0-5 0-16,0-1-1 15,0-1 1-15,0-7-1 16,0-1 0-16,-3-1-2 16,3-8 1-16,-6 1-4 0,3-4 0 15,0-2-3-15,0-2 1 16,3-4-8-16,6-4 0 16</inkml:trace>
  <inkml:trace contextRef="#ctx0" brushRef="#br1" timeOffset="111984.104">8658 18082 37 0,'-6'2'18'0,"3"1"-18"0,3-3 28 0,-3-3-26 16,0 1 0-16,0-4 3 16,-3-4 1-16,0-3-6 15,0-3 0-15,0-3 4 16,0-5 1-16,3 3-2 16,3-3 0-16,3-2-2 15,3-3 1-15,3 0-1 16,3-3 0-16,0 5-2 15,0 1 1-15,-4 5-4 16,1 2 0-16,0 3-8 16,0 6 1-16,0 5-4 0,-3 2 1 15</inkml:trace>
  <inkml:trace contextRef="#ctx0" brushRef="#br1" timeOffset="112345.758">8854 17714 37 0,'-3'-3'18'0,"6"-2"-19"0,3 2 32 0,0 1-30 16,3 2 0-16,3 2 0 15,0 1 1-15,0 5-3 16,2 0 1-16,1 2 1 15,0 6 1-15,-3 3-1 16,0 5 0-16,-3-3 1 16,-3 3 1-16,0 2-1 15,3 0 1-15,-12 1-1 16,0-3 1-16,-3 0-1 16,0-3 1-16,-3-3-2 15,0-5 1-15,-3-2-5 16,3-6 0-16,-3-2-3 15,0-6 1-15,4-5-10 16,-1-2 1-16,6-9-1 16,-3 1 1-16</inkml:trace>
  <inkml:trace contextRef="#ctx0" brushRef="#br1" timeOffset="113410.717">7646 16441 25 0,'0'0'12'0,"0"-8"-10"0,0 8 21 0,6-5-21 16,-6 5 1-16,0-3 2 15,5 3 0-15,1-2-6 16,-3 2 1-16,9-3 5 16,0 3 1-16,0 0-1 15,3-3 0-15,0 1-1 16,12-1 0-16,-4 0 0 15,13 1 0-15,3-3-1 16,3 5 0-16,-1-6-1 16,-2 6 1-16,6-5-1 15,2 2 1-15,1-5 0 16,2 3 1-16,4-3-1 0,3 3 0 16,-4 0-1-1,-2 2 1-15,2 0-1 0,-8 1 1 16,9 2-2-16,-4 0 0 15,4 0 0-15,2-3 0 16,1 0-1-16,-1-2 0 16,-5 2 1-16,-9 1 0 15,-1-1-1-15,1 6 1 16,0-3 0-16,-4 0 0 16,-2-3 0-16,0 3 1 15,-6-5-1-15,-1 5 1 16,-2 0-1-16,-3-8 0 0,6 5-1 15,-12 1 1-15,-4 2-1 16,-2-6 1-16,-6 6-2 16,-6 0 1-16,-3 0-5 15,-3 0 0-15,-3-5-5 16,-2 5 1-16,-4 0-5 16,-3 0 0-16,-3 5-7 15,6-5 1-15</inkml:trace>
  <inkml:trace contextRef="#ctx0" brushRef="#br1" timeOffset="114415.534">7919 18254 23 0,'0'2'11'0,"-6"-4"-4"0,6 2 10 16,6 2-14-16,-6 1 1 15,6-3 2-15,0 0 0 16,-3 0-7-16,9 0 1 16,-3 0 6-16,0-3 1 15,3 3-2-15,6 0 1 16,-3 0-1-16,3 0 1 0,-4-2-1 15,4 4 0-15,6-2-2 16,3-2 1-16,6-1 0 16,2 0 0-16,1-2-1 15,9 0 1-15,-1-1-1 16,1 1 0-16,0 0-1 16,-1 0 1-16,1-1-1 15,0 1 0-15,2-3-1 16,1 0 1-16,2 3-1 15,4 2 0-15,0 1 0 16,-7 2 1-16,-2 0-2 16,-12 2 1-16,-1 3 0 15,-2 1 0-15,0-1-1 16,-3-2 0-16,-1 2 0 16,-2-2 1-16,0-3-1 15,0 0 0-15,-6 0 0 16,0-3 0-16,0 0 0 0,-1 1 1 15,-2-1-1-15,-3-2 0 16,0-1 0-16,-3 6 0 16,-3 0-1-16,0 0 0 15,3 0-2-15,-9 0 0 16,0 0-4-16,0 0 0 16,-6-5-7-16,3 0 1 15,-3-8-8-15,-3-1 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8F263C-1EF3-944F-9616-FE7429785F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F6DDC9-64B2-2A45-8F25-965B412E00D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AF6EC57-7ED5-4ECE-9920-6934D6654DAA}" type="datetimeFigureOut">
              <a:rPr lang="en-US" altLang="x-none"/>
              <a:pPr>
                <a:defRPr/>
              </a:pPr>
              <a:t>11/20/2019</a:t>
            </a:fld>
            <a:endParaRPr lang="en-US" alt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3A8A104-F686-824C-B9F3-CA6A5A9FBC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3A3BD0-B56A-0C41-91AE-5C2424BF0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A718C-5F43-F343-9742-4797D37223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A95B6-50FE-744E-86C0-37CF30BC1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485A5F8-52D8-47EE-85E6-B05326FA198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97B2CF5-9D99-9F4B-9B50-51852F88C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F0FC5FF-5174-D44F-8723-97C08C65D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/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D599E833-9355-2040-B4FD-39C4ABB5C66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96475DD4-F655-2A44-BA20-723FB81693F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955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36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9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35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79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1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/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6FD236E-F045-C24E-8C57-044674BA1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7F4F807-FA9D-F94E-AC2A-95867CD8D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/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D712B66D-F9D5-7F4E-AA76-F2F29C635AE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B2D463D4-4E67-7743-B483-E773AC936109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ACEE-BE80-324B-B50B-6EF4246B6443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505E29E4-3AF4-4ADC-B45A-323D216E7D07}" type="slidenum">
              <a:rPr lang="en-US" altLang="x-none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x-none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anose="05020102010507070707" pitchFamily="18" charset="2"/>
        <a:buChar char="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Building Java Programs</a:t>
            </a:r>
          </a:p>
        </p:txBody>
      </p:sp>
      <p:sp>
        <p:nvSpPr>
          <p:cNvPr id="5122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/>
              <a:t>Chapter 9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/>
              <a:t>Inheritance and Polymorphism</a:t>
            </a:r>
            <a:endParaRPr lang="en-US" altLang="en-US" sz="1400">
              <a:latin typeface="Courier New" panose="02070309020205020404" pitchFamily="49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/>
              <a:t>reading: 9.1 - 9.2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364602" y="607954"/>
            <a:ext cx="4038600" cy="5768252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var1 = new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TapeDeck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var2 = new IPod();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var3 = new IPhone();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IPod var4 = new IPhone();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Object var5 = new IPod();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Object var6 = new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TapeDeck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var1).m2();</a:t>
            </a:r>
          </a:p>
          <a:p>
            <a:pPr marL="0" indent="0">
              <a:buNone/>
            </a:pPr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Compiler Error (CE)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((IPod) var3).m2();</a:t>
            </a:r>
          </a:p>
          <a:p>
            <a:pPr marL="0" indent="0">
              <a:buNone/>
            </a:pPr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IPod2 / IPhone1 / MusicPlayer1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((IPhone) var2).m1();</a:t>
            </a:r>
          </a:p>
          <a:p>
            <a:pPr marL="0" indent="0">
              <a:buNone/>
            </a:pPr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Runtime Error (RE)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TapeDeck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var3).m2();</a:t>
            </a:r>
          </a:p>
          <a:p>
            <a:pPr marL="0" indent="0">
              <a:buNone/>
            </a:pPr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Compiler Error (CE)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773477"/>
              </p:ext>
            </p:extLst>
          </p:nvPr>
        </p:nvGraphicFramePr>
        <p:xfrm>
          <a:off x="422899" y="870817"/>
          <a:ext cx="4375149" cy="38829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98312">
                  <a:extLst>
                    <a:ext uri="{9D8B030D-6E8A-4147-A177-3AD203B41FA5}">
                      <a16:colId xmlns:a16="http://schemas.microsoft.com/office/drawing/2014/main" val="1620148204"/>
                    </a:ext>
                  </a:extLst>
                </a:gridCol>
                <a:gridCol w="1092279">
                  <a:extLst>
                    <a:ext uri="{9D8B030D-6E8A-4147-A177-3AD203B41FA5}">
                      <a16:colId xmlns:a16="http://schemas.microsoft.com/office/drawing/2014/main" val="1174583558"/>
                    </a:ext>
                  </a:extLst>
                </a:gridCol>
                <a:gridCol w="1092279">
                  <a:extLst>
                    <a:ext uri="{9D8B030D-6E8A-4147-A177-3AD203B41FA5}">
                      <a16:colId xmlns:a16="http://schemas.microsoft.com/office/drawing/2014/main" val="1876240690"/>
                    </a:ext>
                  </a:extLst>
                </a:gridCol>
                <a:gridCol w="1092279">
                  <a:extLst>
                    <a:ext uri="{9D8B030D-6E8A-4147-A177-3AD203B41FA5}">
                      <a16:colId xmlns:a16="http://schemas.microsoft.com/office/drawing/2014/main" val="868696764"/>
                    </a:ext>
                  </a:extLst>
                </a:gridCol>
              </a:tblGrid>
              <a:tr h="5585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883206"/>
                  </a:ext>
                </a:extLst>
              </a:tr>
              <a:tr h="8310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/>
                        <a:t>MusicPlayer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/>
                        <a:t>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/>
                        <a:t>∕</a:t>
                      </a:r>
                      <a:endParaRPr lang="en-US" sz="4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5389170"/>
                  </a:ext>
                </a:extLst>
              </a:tr>
              <a:tr h="8310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/>
                        <a:t>TapeDeck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MP1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dirty="0"/>
                        <a:t>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TD3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4539684"/>
                  </a:ext>
                </a:extLst>
              </a:tr>
              <a:tr h="8310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IPod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MP1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IPod2</a:t>
                      </a:r>
                    </a:p>
                    <a:p>
                      <a:pPr algn="ctr"/>
                      <a:r>
                        <a:rPr lang="en-US" sz="1600" b="1" dirty="0"/>
                        <a:t>m1</a:t>
                      </a:r>
                      <a:r>
                        <a:rPr lang="en-US" sz="1600" dirty="0"/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dirty="0"/>
                        <a:t>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3812491"/>
                  </a:ext>
                </a:extLst>
              </a:tr>
              <a:tr h="8310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IPhone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IPhone1</a:t>
                      </a:r>
                    </a:p>
                    <a:p>
                      <a:pPr algn="ctr"/>
                      <a:r>
                        <a:rPr lang="en-US" sz="1600" dirty="0"/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IPod2</a:t>
                      </a:r>
                    </a:p>
                    <a:p>
                      <a:pPr algn="ctr"/>
                      <a:r>
                        <a:rPr lang="en-US" sz="1600" b="1" dirty="0"/>
                        <a:t>m1</a:t>
                      </a:r>
                      <a:r>
                        <a:rPr lang="en-US" sz="1600" dirty="0"/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IPhone3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279025"/>
                  </a:ext>
                </a:extLst>
              </a:tr>
            </a:tbl>
          </a:graphicData>
        </a:graphic>
      </p:graphicFrame>
      <p:pic>
        <p:nvPicPr>
          <p:cNvPr id="5" name="Graphic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42"/>
          <a:stretch/>
        </p:blipFill>
        <p:spPr bwMode="auto">
          <a:xfrm>
            <a:off x="4989546" y="3211296"/>
            <a:ext cx="413154" cy="4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phic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42"/>
          <a:stretch/>
        </p:blipFill>
        <p:spPr bwMode="auto">
          <a:xfrm>
            <a:off x="4981606" y="4758713"/>
            <a:ext cx="413154" cy="4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phic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42"/>
          <a:stretch/>
        </p:blipFill>
        <p:spPr bwMode="auto">
          <a:xfrm>
            <a:off x="4970497" y="4025935"/>
            <a:ext cx="413154" cy="4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34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Rule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CA35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PromiseType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b="1" dirty="0" err="1">
                <a:solidFill>
                  <a:srgbClr val="E8A63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var.</a:t>
            </a:r>
            <a:r>
              <a:rPr lang="en-US" b="1" dirty="0" err="1">
                <a:solidFill>
                  <a:srgbClr val="849F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	</a:t>
            </a:r>
            <a:r>
              <a:rPr lang="en-US" dirty="0"/>
              <a:t>or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b="1" dirty="0" err="1">
                <a:solidFill>
                  <a:srgbClr val="2764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CastType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en-US" b="1" dirty="0">
                <a:solidFill>
                  <a:srgbClr val="849F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Compile Time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 (involves casting)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check if </a:t>
            </a:r>
            <a:r>
              <a:rPr lang="en-US" sz="1600" b="1" dirty="0" err="1">
                <a:solidFill>
                  <a:srgbClr val="2764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CastType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has </a:t>
            </a:r>
            <a:r>
              <a:rPr lang="en-US" sz="1600" b="1" dirty="0">
                <a:solidFill>
                  <a:srgbClr val="849F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if not fail with </a:t>
            </a:r>
            <a:r>
              <a:rPr lang="en-US" sz="16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CE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else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check if </a:t>
            </a:r>
            <a:r>
              <a:rPr lang="en-US" sz="1600" b="1" dirty="0" err="1">
                <a:solidFill>
                  <a:srgbClr val="CA35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PromiseType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has </a:t>
            </a:r>
            <a:r>
              <a:rPr lang="en-US" sz="1600" b="1" dirty="0">
                <a:solidFill>
                  <a:srgbClr val="849F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if not fail with </a:t>
            </a:r>
            <a:r>
              <a:rPr lang="en-US" sz="16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CE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  <a:p>
            <a:pPr marL="0" indent="0">
              <a:buNone/>
            </a:pPr>
            <a:r>
              <a:rPr lang="en-US" b="1" u="sng" dirty="0" err="1"/>
              <a:t>RunTime</a:t>
            </a:r>
            <a:r>
              <a:rPr lang="en-US" u="sng" dirty="0"/>
              <a:t> </a:t>
            </a:r>
            <a:r>
              <a:rPr lang="en-US" i="1" u="sng" dirty="0"/>
              <a:t>(if compiles)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 (involves casting)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check if </a:t>
            </a:r>
            <a:r>
              <a:rPr lang="en-US" sz="1600" b="1" dirty="0" err="1">
                <a:solidFill>
                  <a:srgbClr val="E8A63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can actually be cast to </a:t>
            </a:r>
            <a:r>
              <a:rPr lang="en-US" sz="1600" b="1" dirty="0" err="1">
                <a:solidFill>
                  <a:srgbClr val="2764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CastType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not fail with </a:t>
            </a:r>
            <a:r>
              <a:rPr lang="en-US" sz="16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RE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1600" b="1" dirty="0">
                <a:solidFill>
                  <a:srgbClr val="849F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on </a:t>
            </a:r>
            <a:r>
              <a:rPr lang="en-US" sz="1600" b="1" dirty="0" err="1">
                <a:solidFill>
                  <a:srgbClr val="E8A63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endParaRPr lang="en-US" sz="1600" b="1" dirty="0">
              <a:solidFill>
                <a:srgbClr val="E8A63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2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0CC7A9-000D-444B-BCCD-872924B624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60345" y="1330603"/>
            <a:ext cx="4823309" cy="482330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Recall: Inheritance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35087"/>
            <a:ext cx="8915400" cy="51816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inheritance</a:t>
            </a:r>
            <a:r>
              <a:rPr lang="en-US" altLang="en-US" dirty="0"/>
              <a:t>: Forming new classes based on existing ones.</a:t>
            </a:r>
          </a:p>
          <a:p>
            <a:pPr lvl="1" eaLnBrk="1" hangingPunct="1"/>
            <a:r>
              <a:rPr lang="en-US" altLang="en-US" dirty="0"/>
              <a:t>a way to share/</a:t>
            </a:r>
            <a:r>
              <a:rPr lang="en-US" altLang="en-US" b="1" dirty="0"/>
              <a:t>reuse code</a:t>
            </a:r>
            <a:r>
              <a:rPr lang="en-US" altLang="en-US" dirty="0"/>
              <a:t> between two or more classes</a:t>
            </a:r>
          </a:p>
          <a:p>
            <a:pPr lvl="1" eaLnBrk="1" hangingPunct="1"/>
            <a:endParaRPr lang="en-US" altLang="en-US" sz="800" dirty="0"/>
          </a:p>
          <a:p>
            <a:pPr lvl="1" eaLnBrk="1" hangingPunct="1"/>
            <a:r>
              <a:rPr lang="en-US" altLang="en-US" b="1" dirty="0"/>
              <a:t>superclass</a:t>
            </a:r>
            <a:r>
              <a:rPr lang="en-US" altLang="en-US" dirty="0"/>
              <a:t>: Parent class being extended.</a:t>
            </a:r>
          </a:p>
          <a:p>
            <a:pPr lvl="1" eaLnBrk="1" hangingPunct="1"/>
            <a:r>
              <a:rPr lang="en-US" altLang="en-US" b="1" dirty="0"/>
              <a:t>subclass</a:t>
            </a:r>
            <a:r>
              <a:rPr lang="en-US" altLang="en-US" dirty="0"/>
              <a:t>: Child class that inherits behavior from superclass.</a:t>
            </a:r>
          </a:p>
          <a:p>
            <a:pPr lvl="2" eaLnBrk="1" hangingPunct="1"/>
            <a:r>
              <a:rPr lang="en-US" altLang="en-US" dirty="0"/>
              <a:t>gets a copy of every field and method from superclass</a:t>
            </a:r>
          </a:p>
          <a:p>
            <a:pPr lvl="2" eaLnBrk="1" hangingPunct="1"/>
            <a:endParaRPr lang="en-US" altLang="en-US" sz="800" dirty="0"/>
          </a:p>
          <a:p>
            <a:pPr lvl="1" eaLnBrk="1" hangingPunct="1"/>
            <a:r>
              <a:rPr lang="en-US" altLang="en-US" b="1" dirty="0"/>
              <a:t>is-a relationship</a:t>
            </a:r>
            <a:r>
              <a:rPr lang="en-US" altLang="en-US" dirty="0"/>
              <a:t>: Each object of the subclass also "is a(n)" object of the superclass and can be treated as one.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24163" y="5890690"/>
            <a:ext cx="1321811" cy="40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Software Eng.</a:t>
            </a:r>
          </a:p>
          <a:p>
            <a:r>
              <a:rPr lang="en-US" sz="1000" b="1" i="1" dirty="0"/>
              <a:t>Green</a:t>
            </a:r>
            <a:r>
              <a:rPr lang="en-US" sz="1000" i="1" dirty="0"/>
              <a:t> Form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794449" y="5049874"/>
            <a:ext cx="0" cy="1095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775690" y="5049874"/>
            <a:ext cx="0" cy="1095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94449" y="5049874"/>
            <a:ext cx="29812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3" idx="0"/>
          </p:cNvCxnSpPr>
          <p:nvPr/>
        </p:nvCxnSpPr>
        <p:spPr>
          <a:xfrm flipV="1">
            <a:off x="4286756" y="4870671"/>
            <a:ext cx="0" cy="311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6" idx="0"/>
            <a:endCxn id="63" idx="2"/>
          </p:cNvCxnSpPr>
          <p:nvPr/>
        </p:nvCxnSpPr>
        <p:spPr>
          <a:xfrm flipV="1">
            <a:off x="4285069" y="5598031"/>
            <a:ext cx="1687" cy="292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625850" y="4462867"/>
            <a:ext cx="1321811" cy="40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Employee</a:t>
            </a:r>
          </a:p>
          <a:p>
            <a:r>
              <a:rPr lang="en-US" sz="1000" b="1" i="1" dirty="0"/>
              <a:t>Yellow</a:t>
            </a:r>
            <a:r>
              <a:rPr lang="en-US" sz="1000" i="1" dirty="0"/>
              <a:t> Form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25850" y="5182533"/>
            <a:ext cx="1321811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Engineer</a:t>
            </a:r>
          </a:p>
          <a:p>
            <a:r>
              <a:rPr lang="en-US" sz="1050" i="1" dirty="0"/>
              <a:t>Yellow Form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133543" y="5172053"/>
            <a:ext cx="1321811" cy="40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Lawyer</a:t>
            </a:r>
          </a:p>
          <a:p>
            <a:r>
              <a:rPr lang="en-US" sz="1000" i="1" dirty="0"/>
              <a:t>Yellow Form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114784" y="5182533"/>
            <a:ext cx="1321811" cy="40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Sales Rep.</a:t>
            </a:r>
          </a:p>
          <a:p>
            <a:r>
              <a:rPr lang="en-US" sz="1000" b="1" i="1" dirty="0"/>
              <a:t>Purple</a:t>
            </a:r>
            <a:r>
              <a:rPr lang="en-US" sz="1000" i="1" dirty="0"/>
              <a:t> Form</a:t>
            </a:r>
          </a:p>
        </p:txBody>
      </p:sp>
    </p:spTree>
    <p:extLst>
      <p:ext uri="{BB962C8B-B14F-4D97-AF65-F5344CB8AC3E}">
        <p14:creationId xmlns:p14="http://schemas.microsoft.com/office/powerpoint/2010/main" val="301015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5421313" cy="5745163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A {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public void m1() {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m2();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(“A1”);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alt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public void m2() {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(“A2”);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alt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B extends A {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public void m2() {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(“B2”);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alt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en-US" alt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en-US" alt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4F6EE-23D5-7F4C-8291-AD659051D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795791"/>
            <a:ext cx="4191000" cy="4139065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buFont typeface="Wingdings 2" pitchFamily="2" charset="2"/>
              <a:buNone/>
              <a:defRPr/>
            </a:pPr>
            <a:endParaRPr lang="en-US" sz="200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>
              <a:buFont typeface="Wingdings 2" pitchFamily="2" charset="2"/>
              <a:buNone/>
              <a:defRPr/>
            </a:pPr>
            <a:r>
              <a:rPr lang="en-US" sz="20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B b = new B();</a:t>
            </a:r>
          </a:p>
          <a:p>
            <a:pPr marL="0" indent="0">
              <a:buFont typeface="Wingdings 2" pitchFamily="2" charset="2"/>
              <a:buNone/>
              <a:defRPr/>
            </a:pPr>
            <a:r>
              <a:rPr lang="en-US" sz="20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b.m1();</a:t>
            </a:r>
            <a:endParaRPr lang="en-US" dirty="0">
              <a:ea typeface="ＭＳ Ｐゴシック" charset="0"/>
            </a:endParaRPr>
          </a:p>
          <a:p>
            <a:pPr marL="0" indent="0">
              <a:buFont typeface="Wingdings 2" pitchFamily="2" charset="2"/>
              <a:buNone/>
              <a:defRPr/>
            </a:pPr>
            <a:r>
              <a:rPr lang="en-US" sz="2000" dirty="0">
                <a:ea typeface="ＭＳ Ｐゴシック" charset="0"/>
              </a:rPr>
              <a:t>What is the output?</a:t>
            </a:r>
          </a:p>
          <a:p>
            <a:pPr>
              <a:buFont typeface="Wingdings 2" pitchFamily="2" charset="2"/>
              <a:buChar char=""/>
              <a:defRPr/>
            </a:pPr>
            <a:r>
              <a:rPr lang="en-US" sz="20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A2 / A1 </a:t>
            </a:r>
          </a:p>
          <a:p>
            <a:pPr>
              <a:buFont typeface="Wingdings 2" pitchFamily="2" charset="2"/>
              <a:buChar char=""/>
              <a:defRPr/>
            </a:pPr>
            <a:r>
              <a:rPr lang="en-US" sz="20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B2 / A1</a:t>
            </a:r>
          </a:p>
          <a:p>
            <a:pPr>
              <a:buFont typeface="Wingdings 2" pitchFamily="2" charset="2"/>
              <a:buChar char=""/>
              <a:defRPr/>
            </a:pPr>
            <a:r>
              <a:rPr lang="en-US" sz="2000" dirty="0">
                <a:ea typeface="ＭＳ Ｐゴシック" charset="0"/>
              </a:rPr>
              <a:t>Some kind of error</a:t>
            </a:r>
          </a:p>
          <a:p>
            <a:pPr>
              <a:buFont typeface="Wingdings 2" pitchFamily="2" charset="2"/>
              <a:buChar char=""/>
              <a:defRPr/>
            </a:pPr>
            <a:r>
              <a:rPr lang="en-US" sz="2000" dirty="0">
                <a:ea typeface="ＭＳ Ｐゴシック" charset="0"/>
              </a:rPr>
              <a:t>I’m not sure</a:t>
            </a:r>
          </a:p>
        </p:txBody>
      </p:sp>
      <p:pic>
        <p:nvPicPr>
          <p:cNvPr id="12" name="Graphic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95791"/>
            <a:ext cx="26098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cover this again?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Topics</a:t>
            </a:r>
          </a:p>
          <a:p>
            <a:pPr lvl="1"/>
            <a:r>
              <a:rPr lang="en-US" dirty="0"/>
              <a:t>More practice with understanding polymorphism</a:t>
            </a:r>
          </a:p>
          <a:p>
            <a:pPr lvl="1"/>
            <a:r>
              <a:rPr lang="en-US" dirty="0"/>
              <a:t>Investigating Java’s type system</a:t>
            </a:r>
          </a:p>
          <a:p>
            <a:pPr lvl="2"/>
            <a:r>
              <a:rPr lang="en-US" dirty="0"/>
              <a:t>What happens when you using casting with objects?</a:t>
            </a:r>
          </a:p>
          <a:p>
            <a:pPr lvl="2"/>
            <a:r>
              <a:rPr lang="en-US" dirty="0"/>
              <a:t>What is and isn’t possible for the compiler to check?</a:t>
            </a:r>
          </a:p>
          <a:p>
            <a:r>
              <a:rPr lang="en-US" dirty="0"/>
              <a:t>Motivation: We’ve been hand-waving what it means to say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List&lt;Integer&gt; list = new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&lt;Integer&gt;();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(1);</a:t>
            </a:r>
          </a:p>
          <a:p>
            <a:r>
              <a:rPr lang="en-US" dirty="0">
                <a:cs typeface="Courier New" panose="02070309020205020404" pitchFamily="49" charset="0"/>
              </a:rPr>
              <a:t>Why allow different types on the left side vs. right side?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PromiseType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variable = new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PromiseType</a:t>
            </a:r>
            <a:r>
              <a:rPr lang="en-US" dirty="0"/>
              <a:t> can be a super-type that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/>
              <a:t> extends or an interface that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/>
              <a:t> implements</a:t>
            </a:r>
          </a:p>
          <a:p>
            <a:pPr lvl="1"/>
            <a:r>
              <a:rPr lang="en-US" dirty="0"/>
              <a:t>Restricts usage of the instance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/>
              <a:t> to only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PromiseType</a:t>
            </a:r>
            <a:r>
              <a:rPr lang="en-US" dirty="0"/>
              <a:t> methods. Why is this useful?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3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Music Players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61" y="1371600"/>
            <a:ext cx="785167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3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p3 = new Zune();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((iPhone) p3).record();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What does this line do?</a:t>
            </a:r>
          </a:p>
          <a:p>
            <a:r>
              <a:rPr lang="en-US" sz="1800" dirty="0"/>
              <a:t>Call record on Zune</a:t>
            </a:r>
          </a:p>
          <a:p>
            <a:r>
              <a:rPr lang="en-US" sz="1800" dirty="0"/>
              <a:t>Call record on </a:t>
            </a:r>
            <a:r>
              <a:rPr lang="en-US" sz="1800" dirty="0" err="1"/>
              <a:t>MusicPlayer</a:t>
            </a:r>
            <a:endParaRPr lang="en-US" sz="1800" dirty="0"/>
          </a:p>
          <a:p>
            <a:r>
              <a:rPr lang="en-US" sz="1800" dirty="0"/>
              <a:t>Call record on iPhone</a:t>
            </a:r>
          </a:p>
          <a:p>
            <a:r>
              <a:rPr lang="en-US" sz="1800" dirty="0"/>
              <a:t>Compiler Error</a:t>
            </a:r>
          </a:p>
          <a:p>
            <a:r>
              <a:rPr lang="en-US" sz="1800" dirty="0"/>
              <a:t>Runtime Error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Graphic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704088"/>
            <a:ext cx="4335289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670274"/>
            <a:ext cx="4038600" cy="266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92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86673"/>
            <a:ext cx="4038600" cy="576825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public void m1()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(“MusicPlayer1”);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TapeDeck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extends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public void m3()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(“TapeDeck3”);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022574" y="586673"/>
            <a:ext cx="4038600" cy="576825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IPod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extends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public void m2()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(“IPod2”);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m1();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IPhone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extends IPod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public void m1()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(“IPhone1”);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super.m1();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public void m3()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(“IPhone3”);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44961"/>
              </p:ext>
            </p:extLst>
          </p:nvPr>
        </p:nvGraphicFramePr>
        <p:xfrm>
          <a:off x="384038" y="3596978"/>
          <a:ext cx="4375149" cy="310483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98312">
                  <a:extLst>
                    <a:ext uri="{9D8B030D-6E8A-4147-A177-3AD203B41FA5}">
                      <a16:colId xmlns:a16="http://schemas.microsoft.com/office/drawing/2014/main" val="1620148204"/>
                    </a:ext>
                  </a:extLst>
                </a:gridCol>
                <a:gridCol w="1092279">
                  <a:extLst>
                    <a:ext uri="{9D8B030D-6E8A-4147-A177-3AD203B41FA5}">
                      <a16:colId xmlns:a16="http://schemas.microsoft.com/office/drawing/2014/main" val="1174583558"/>
                    </a:ext>
                  </a:extLst>
                </a:gridCol>
                <a:gridCol w="1092279">
                  <a:extLst>
                    <a:ext uri="{9D8B030D-6E8A-4147-A177-3AD203B41FA5}">
                      <a16:colId xmlns:a16="http://schemas.microsoft.com/office/drawing/2014/main" val="1876240690"/>
                    </a:ext>
                  </a:extLst>
                </a:gridCol>
                <a:gridCol w="1092279">
                  <a:extLst>
                    <a:ext uri="{9D8B030D-6E8A-4147-A177-3AD203B41FA5}">
                      <a16:colId xmlns:a16="http://schemas.microsoft.com/office/drawing/2014/main" val="868696764"/>
                    </a:ext>
                  </a:extLst>
                </a:gridCol>
              </a:tblGrid>
              <a:tr h="44662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883206"/>
                  </a:ext>
                </a:extLst>
              </a:tr>
              <a:tr h="66455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/>
                        <a:t>MusicPlayer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5389170"/>
                  </a:ext>
                </a:extLst>
              </a:tr>
              <a:tr h="66455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/>
                        <a:t>TapeDeck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4539684"/>
                  </a:ext>
                </a:extLst>
              </a:tr>
              <a:tr h="66455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IPod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3812491"/>
                  </a:ext>
                </a:extLst>
              </a:tr>
              <a:tr h="66455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IPhone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27902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57D27F-1A4F-4438-9ACE-D2A0E5EF42E9}"/>
                  </a:ext>
                </a:extLst>
              </p14:cNvPr>
              <p14:cNvContentPartPr/>
              <p14:nvPr/>
            </p14:nvContentPartPr>
            <p14:xfrm>
              <a:off x="1522080" y="2038320"/>
              <a:ext cx="5495400" cy="4636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57D27F-1A4F-4438-9ACE-D2A0E5EF42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2720" y="2028960"/>
                <a:ext cx="5514120" cy="465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588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022574" y="586673"/>
            <a:ext cx="4038600" cy="5768252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var1 = new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TapeDeck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var2 = new IPod();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var3 = new IPhone();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IPod var4 = new IPhone();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Object var5 = new IPod();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Object var6 = new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var1.m1();</a:t>
            </a:r>
            <a:endParaRPr lang="en-US" sz="14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MusicPlayer1 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var3.m1();</a:t>
            </a:r>
          </a:p>
          <a:p>
            <a:pPr marL="0" indent="0">
              <a:buNone/>
            </a:pPr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IPhone1 / MusicPlayer1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var4.m2();</a:t>
            </a:r>
          </a:p>
          <a:p>
            <a:pPr marL="0" indent="0">
              <a:buNone/>
            </a:pPr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IPod2 / IPhone1 / MusicPlayer1</a:t>
            </a:r>
          </a:p>
          <a:p>
            <a:pPr marL="0" indent="0">
              <a:buNone/>
            </a:pPr>
            <a:endParaRPr lang="en-US" sz="14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var3.m2();</a:t>
            </a:r>
          </a:p>
          <a:p>
            <a:pPr marL="0" indent="0">
              <a:buNone/>
            </a:pPr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Compiler Error (CE)</a:t>
            </a:r>
          </a:p>
          <a:p>
            <a:pPr marL="0" indent="0">
              <a:buNone/>
            </a:pPr>
            <a:endParaRPr lang="en-US" sz="14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var5.m1();</a:t>
            </a:r>
          </a:p>
          <a:p>
            <a:pPr marL="0" indent="0">
              <a:buNone/>
            </a:pPr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Compiler Error (CE)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318726"/>
              </p:ext>
            </p:extLst>
          </p:nvPr>
        </p:nvGraphicFramePr>
        <p:xfrm>
          <a:off x="168216" y="870817"/>
          <a:ext cx="4375149" cy="38829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98312">
                  <a:extLst>
                    <a:ext uri="{9D8B030D-6E8A-4147-A177-3AD203B41FA5}">
                      <a16:colId xmlns:a16="http://schemas.microsoft.com/office/drawing/2014/main" val="1620148204"/>
                    </a:ext>
                  </a:extLst>
                </a:gridCol>
                <a:gridCol w="1092279">
                  <a:extLst>
                    <a:ext uri="{9D8B030D-6E8A-4147-A177-3AD203B41FA5}">
                      <a16:colId xmlns:a16="http://schemas.microsoft.com/office/drawing/2014/main" val="1174583558"/>
                    </a:ext>
                  </a:extLst>
                </a:gridCol>
                <a:gridCol w="1092279">
                  <a:extLst>
                    <a:ext uri="{9D8B030D-6E8A-4147-A177-3AD203B41FA5}">
                      <a16:colId xmlns:a16="http://schemas.microsoft.com/office/drawing/2014/main" val="1876240690"/>
                    </a:ext>
                  </a:extLst>
                </a:gridCol>
                <a:gridCol w="1092279">
                  <a:extLst>
                    <a:ext uri="{9D8B030D-6E8A-4147-A177-3AD203B41FA5}">
                      <a16:colId xmlns:a16="http://schemas.microsoft.com/office/drawing/2014/main" val="868696764"/>
                    </a:ext>
                  </a:extLst>
                </a:gridCol>
              </a:tblGrid>
              <a:tr h="5585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883206"/>
                  </a:ext>
                </a:extLst>
              </a:tr>
              <a:tr h="8310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/>
                        <a:t>MusicPlayer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/>
                        <a:t>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/>
                        <a:t>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5389170"/>
                  </a:ext>
                </a:extLst>
              </a:tr>
              <a:tr h="8310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/>
                        <a:t>TapeDeck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MP1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dirty="0"/>
                        <a:t>∕</a:t>
                      </a:r>
                      <a:endParaRPr lang="en-US" sz="4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TD3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4539684"/>
                  </a:ext>
                </a:extLst>
              </a:tr>
              <a:tr h="8310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IPod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MP1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IPod2</a:t>
                      </a:r>
                    </a:p>
                    <a:p>
                      <a:pPr algn="ctr"/>
                      <a:r>
                        <a:rPr lang="en-US" sz="1600" b="1" dirty="0"/>
                        <a:t>m1</a:t>
                      </a:r>
                      <a:r>
                        <a:rPr lang="en-US" sz="1600" dirty="0"/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/>
                        <a:t>∕</a:t>
                      </a:r>
                      <a:endParaRPr lang="en-US" sz="4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3812491"/>
                  </a:ext>
                </a:extLst>
              </a:tr>
              <a:tr h="8310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IPhone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IPhone1</a:t>
                      </a:r>
                    </a:p>
                    <a:p>
                      <a:pPr algn="ctr"/>
                      <a:r>
                        <a:rPr lang="en-US" sz="1600" dirty="0"/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IPod2</a:t>
                      </a:r>
                    </a:p>
                    <a:p>
                      <a:pPr algn="ctr"/>
                      <a:r>
                        <a:rPr lang="en-US" sz="1600" b="1" dirty="0"/>
                        <a:t>m1</a:t>
                      </a:r>
                      <a:r>
                        <a:rPr lang="en-US" sz="1600" dirty="0"/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IPhone3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279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50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4339</TotalTime>
  <Words>639</Words>
  <Application>Microsoft Office PowerPoint</Application>
  <PresentationFormat>On-screen Show (4:3)</PresentationFormat>
  <Paragraphs>209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MS PGothic</vt:lpstr>
      <vt:lpstr>MS PGothic</vt:lpstr>
      <vt:lpstr>Calibri</vt:lpstr>
      <vt:lpstr>Courier New</vt:lpstr>
      <vt:lpstr>Times New Roman</vt:lpstr>
      <vt:lpstr>Verdana</vt:lpstr>
      <vt:lpstr>Wingdings</vt:lpstr>
      <vt:lpstr>Wingdings 2</vt:lpstr>
      <vt:lpstr>cse143-13wi</vt:lpstr>
      <vt:lpstr>Building Java Programs</vt:lpstr>
      <vt:lpstr>PowerPoint Presentation</vt:lpstr>
      <vt:lpstr>Recall: Inheritance</vt:lpstr>
      <vt:lpstr>PowerPoint Presentation</vt:lpstr>
      <vt:lpstr>Why cover this again?</vt:lpstr>
      <vt:lpstr>Example: Music Players</vt:lpstr>
      <vt:lpstr>PowerPoint Presentation</vt:lpstr>
      <vt:lpstr>PowerPoint Presentation</vt:lpstr>
      <vt:lpstr>PowerPoint Presentation</vt:lpstr>
      <vt:lpstr>PowerPoint Presentation</vt:lpstr>
      <vt:lpstr>General Rule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 Martin</dc:creator>
  <cp:lastModifiedBy>cse-loaner</cp:lastModifiedBy>
  <cp:revision>100</cp:revision>
  <cp:lastPrinted>2019-11-20T19:00:50Z</cp:lastPrinted>
  <dcterms:created xsi:type="dcterms:W3CDTF">2013-01-09T06:12:53Z</dcterms:created>
  <dcterms:modified xsi:type="dcterms:W3CDTF">2019-11-20T23:45:40Z</dcterms:modified>
</cp:coreProperties>
</file>