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96" r:id="rId3"/>
    <p:sldId id="291" r:id="rId4"/>
    <p:sldId id="292" r:id="rId5"/>
    <p:sldId id="293" r:id="rId6"/>
    <p:sldId id="297" r:id="rId7"/>
    <p:sldId id="284" r:id="rId8"/>
    <p:sldId id="257" r:id="rId9"/>
    <p:sldId id="261" r:id="rId10"/>
    <p:sldId id="258" r:id="rId11"/>
    <p:sldId id="259" r:id="rId12"/>
    <p:sldId id="260" r:id="rId1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/>
    <p:restoredTop sz="94875"/>
  </p:normalViewPr>
  <p:slideViewPr>
    <p:cSldViewPr snapToGrid="0" snapToObjects="1">
      <p:cViewPr varScale="1">
        <p:scale>
          <a:sx n="86" d="100"/>
          <a:sy n="86" d="100"/>
        </p:scale>
        <p:origin x="927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21:27:22.2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4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1-10-04T21:27:36.323"/>
    </inkml:context>
  </inkml:definitions>
  <inkml:trace contextRef="#ctx0" brushRef="#br0">1050 2393 12895 0,'0'0'1152'0,"0"0"-928"15,0 0-224-15,0 0 0 0,0 0 768 0,0 0 96 16,5-5 32-16,-5 5 0 0,0 0-656 0,0 0-240 0,0 0 176 0,0 0-176 16,0 0 768-16,0-5 64 0,0 5 16 0,0 0 0 15,0 0 832-15,-2-6 176 0,2 6 16 0,0 0 16 16,-1-4-224-16,0-1-32 0,-1 1-16 0,2 4 0 15,-2-6-672-15,2 6-144 0,-1-5-32 0,1-1 0 16,1 1 256-16,0-1 64 0,-1 6 0 0,2-4 0 16,3 0-112-16,-5 4-16 0,0 0 0 0,0 0 0 15,5 8-112-15,-2 6-16 0,0 5-16 0,-1 9 0 0,-2 5-240 16,1 5-64-16,-2 6 0 0,0 5 0 0,-2 3-288 0,1 4-64 16,-1 4-16-16,1 3 0 0,1 2-16 0,1-1 0 15,3-2 0-15,-1-2 0 0,-1-4 192 0,3-3 16 16,1-3 16-16,2-1 0 0,-2-4 32 0,2-5 16 15,-1-6 0-15,2-2 0 0,1-3-400 0,-4-4 0 16,0-4 0-16,0-4 0 0,0-6 0 0,-1-3 0 16,-1 0 128-16,-3-8-128 15,0 0-880-15,5-8-208 0,-3-5-32 0,-2-7-16 16,-1-5-1888-16,-1-6-384 0</inkml:trace>
  <inkml:trace contextRef="#ctx0" brushRef="#br0" timeOffset="642.274">1070 2378 15663 0,'0'0'688'0,"-2"-7"144"0,-3-1-656 0,1-1-176 0,0-1 0 0,0 1 0 0,1 2 3776 15,3 7 704-15,-7-7 160 0,3 2 32 0,4 5-2720 0,0 0-544 16,0 0-96-16,0 0-32 0,0 0-464 0,0 0-112 16,0 0 0-16,-2 12-16 0,4 2-16 0,2-2 0 15,3 3 0-15,2 7 0 0,1 4-240 0,4 3-48 16,2 4-16-16,1 3 0 0,2 0-176 0,2 2-16 15,2 4-16-15,3 4 0 0,3 2-160 0,-1-2 0 16,2 1 144-16,0 1-144 0,0-2 128 0,1-1-128 16,-1-1 128-16,2 1-128 0,-1-1 208 0,-3-2-16 15,-2 0-16-15,-1-4 0 0,-1-4 528 0,0-3 96 16,-2-4 32-16,-2-3 0 0,-1-7-96 0,-2-3-16 16,0-3 0-16,-2-2 0 0,0-5-288 0,-2-6-64 15,-2-2-16-15,-2-5 0 0,-3-4-112 0,0-6-32 16,-3-6 0-16,-1-7 0 0,-2-4-80 0,-3-4 0 15,-1-3-128-15,-2-2 192 0,-1-5-192 0,1-4 0 0,-2-2-144 16,2-2 144-16,0 1-240 0,2 3 48 16,1 5 16-16,2 7 0 0,2 4 176 0,1 3-160 15,-1 6 160-15,0 5-160 0,1 4 160 0,0 5-160 0,0 4 160 0,1 5-160 16,-3 6 160-16,0 0 0 0,6 10 0 0,-1 5-128 16,1 5 128-16,2 4-192 0,1 6 192 15,-1 5-192-15,3 5 192 0,2 4 0 0,2 3-144 0,4 4 144 16,3-1 0-16,0 0-144 0,1-2 144 0,2-3 0 15,-1-5 0-15,2-3 0 0,-1-3 0 0,-1-4 0 16,-1-4 0-16,1-4 0 0,2-4 0 0,0-4 144 16,-1-3-144-16,0-3 0 0,-3-4 0 0,-2-1 128 15,0-6-128-15,-1-1 0 0,-3-5 0 0,1-2-176 16,-3-2-720-16,-4-4-160 0,-2-2-32 16,-2-2-13312-16,-1-3-2656 0</inkml:trace>
  <inkml:trace contextRef="#ctx0" brushRef="#br0" timeOffset="1034.332">2492 2914 9215 0,'-11'7'400'0,"8"-2"96"0,1 2-496 0,-3 1 0 15,0 3 0-15,2 2 0 0,-1 1 5728 0,2 1 1056 16,0 2 192-16,1 4 64 0,0 3-4800 0,2 2-960 15,1 2-192-15,1 0-48 0,1 1-720 0,0-2-160 16,2 0-32-16,0-5 0 0,1-5 48 0,3-1 0 16,0-4 0-16,1-4 0 0,-2-5 160 0,4-3 48 15,0-3 0-15,2-6 0 0,-4-4 0 0,2-5 0 16,1-4 0-16,-2-2 0 0,0-3-192 0,-1 0-48 16,-1-1 0-16,-3 0 0 0,2-1-144 0,-1 2 0 0,-2-1 144 0,0 3-144 15,-3 2 0-15,1 4 0 0,-1 6 0 16,-2 4 128-16,-1 9 128 0,0 0 16 15,0 0 16-15,2 8 0 0,0 3 336 0,1 3 64 0,1 4 16 0,1 0 0 16,2 1-128-16,1 0 0 0,-1 0-16 0,3 1 0 16,1 1-304-16,4-1-64 0,0-1-16 0,0-3 0 15,2 0-176-15,2-4 0 0,0-1 0 0,1-3 0 16,-2-4-144-16,-2-3-16 0,2-3 0 0,-4-3 0 16,1-2-1136-16,-1-5-240 15,-1-6-32-15,1-2-11856 0,1-1-2368 0</inkml:trace>
  <inkml:trace contextRef="#ctx0" brushRef="#br0" timeOffset="1331.118">3161 2748 6447 0,'0'0'576'0,"0"0"-576"0,-4 0 0 0,-2 0 0 0,0 0 7424 0,-2 2 1392 15,-2 0 272-15,-1 3 48 0,-2-1-5504 0,1 2-1104 16,0-1-224-16,0 2-32 0,-1-2-1360 0,2 3-272 16,2 0-48-16,0-2-16 0,1 1-336 0,3-2-80 15,5-5-16-15,0 0 0 0,0 0-144 0,3 7 0 16,-3-7 0-16,10 6 0 0,3 1 0 0,2 0 0 15,1-1 0-15,0 1 0 0,2-1 0 0,1 4 0 16,-1 2 0-16,-1 3 0 0,-2 0 0 0,-1 2 208 16,-1-1 0-16,0 2 0 0,-3-2-208 0,-3 1-160 15,-2-2 32-15,-2 3 0 0,-3 0 336 0,-3 2 80 16,-4-1 16-16,-2 0 0 0,-2 0-32 0,-2 1 0 16,-1-1 0-16,-3-1 0 0,0-2 0 0,-2-1 0 15,1-2 0-15,2-4 0 0,-3-3-272 0,3-2 0 0,1-1 0 16,3-5 0-1,0-1-352-15,5-3-80 0,0-3-16 0,4-1 0 16,3-1-1344-16,2-1-256 0,2-1-64 0</inkml:trace>
  <inkml:trace contextRef="#ctx0" brushRef="#br0" timeOffset="1517.341">3449 2995 22111 0,'-5'19'1968'0,"3"-10"-1584"0,-2 1-384 0,1 2 0 0,0 1 3584 0,1 1 640 16,0 1 128-16,2-2 32 0,0-1-2912 0,0 0-576 16,0 0-112-16,2 0-16 0,0-1-768 0,1-1 0 15,1-2 0-15,2-2 0 16,-6-6-1376-16,7 3-160 0,0-3-48 0,1-4-9408 16,0-2-1872-16</inkml:trace>
  <inkml:trace contextRef="#ctx0" brushRef="#br0" timeOffset="1646.311">3389 2673 43711 0,'-12'1'1936'0,"12"-1"400"0,0 0-1872 0,0 0-464 15,-7-2 0-15,2 0 0 0,1-2 1472 0,4 4 192 16,0-4 32-16,0 4 16 0,0 0-1232 0,0 0-240 16,0-4-48-16,5-2-15088 0,1 1-3008 0</inkml:trace>
  <inkml:trace contextRef="#ctx0" brushRef="#br0" timeOffset="1898.38">3762 2727 28559 0,'0'0'2544'0,"0"0"-2032"0,-7 2-512 0,1 0 0 16,-1 1 3312-16,-1 1 560 0,-1 3 112 0,-2 1 32 0,-3 3-2672 0,-2 3-512 15,-2 2-128-15,0 4 0 16,0 2-912-16,-1 3-176 0,1 3-48 0,3 0 0 0,1 2 112 0,1 0 0 15,3-2 16-15,4 2 0 0,3-1 304 0,3-2 0 16,4-2 128-16,5-3-128 0,4-3 640 0,4-4 48 16,3-2 0-16,0-5 0 0,5-2-112 0,0-4 0 15,2-3-16-15,1-2 0 0,1-4-240 16,-3-1-64-16,-1 1 0 0,1-3 0 16,-8-3-1088-16,0 0-208 0,-2 0-48 0</inkml:trace>
  <inkml:trace contextRef="#ctx0" brushRef="#br0" timeOffset="2087.467">4255 3021 44863 0,'-11'10'1984'0,"6"-5"416"0,1 2-1920 0,-1-1-480 16,0 1 0-16,3-2 0 0,-2 1 1904 0,4-6 272 15,0 0 64-15,0 0 16 0,0 0-1456 0,0 0-288 0,0 0-64 0,0 0-16 32,0 0-1392-32,0 0-256 0,6-3-64 0</inkml:trace>
  <inkml:trace contextRef="#ctx0" brushRef="#br0" timeOffset="2238.323">4108 2646 5519 0,'-22'14'496'16,"12"-8"-496"-16,-2 1 0 0,0-1 0 0,1-1 10544 0,1-2 2000 15,1 1 416-15,2-2 80 0,-1-1-9504 0,3-1-1888 16,5 0-384-16,0 0-80 0,0 0-832 0,0 0-160 16,0 0-48-16,0 0 0 15,0 0-2768-15,2-7-576 0</inkml:trace>
  <inkml:trace contextRef="#ctx0" brushRef="#br0" timeOffset="3108.443">6045 2328 37551 0,'14'-17'1664'0,"-8"8"336"0,3-3-1600 0,-1-2-400 0,-1-1 0 0,0 0 0 15,-4 1 1728-15,-3 2 256 0,-2 2 48 0,-3 1 16 16,-3-1-1216-16,-4 3-224 0,-4 1-48 0,-5 5-16 16,-4 5-272-16,-5 7-48 0,-3 6-16 0,-3 6 0 15,-1 7-208-15,0 4 176 0,1 5-176 0,2 5 160 0,4 6 32 0,2 0 0 16,1 2 0-16,3 1 0 0,1 0-192 0,4 0 160 16,6-1-160-16,5-2 160 0,7-4-160 0,6-5 0 15,6-5 0-15,2-4 128 0,5-5 0 0,0-2-128 16,4-6 192-16,5-4-64 0,2-4-128 0,5-5 128 15,3-1-128-15,1-3 128 0,2-3-128 0,-1-2 0 16,0-3 0-16,-2-2 0 16,1 0-912-16,-3-3-64 0,-4-3-16 0,-5 0-13072 15,-3 0-2608-15</inkml:trace>
  <inkml:trace contextRef="#ctx0" brushRef="#br0" timeOffset="3828.745">6625 2778 8287 0,'0'0'736'0,"-5"-4"-592"0,-3 0-144 0,-1-1 0 16,-2 0 4848-16,-2-1 928 0,-3 1 192 0,1 1 48 16,0-1-3664-16,-3 3-736 0,3 1-144 0,-1 1-16 15,-2 2-544-15,1 4-96 0,3 1-32 0,-1 4 0 16,3 4-80-16,2 1-32 0,3 3 0 0,1 1 0 0,3 0-432 15,2 2-96-15,3 2-16 0,4-1 0 16,2-1-128-16,6-1 0 0,3-2 0 0,3-4-176 16,0-4 176-16,1-4-160 0,0-2 160 0,2-2-160 15,-2-1 160-15,2-2-160 0,-2-2 160 0,-2-3-160 16,0-4 160-16,-2-2 0 0,-2-1 0 0,-2 0 0 0,-2-1 0 0,-3 0 0 16,-2-2 0-16,-1-1 0 0,-4 0 0 0,-1 1 0 15,-3-2 0-15,-1 3 128 0,0 3-128 0,1 2 144 16,-3 3-144-16,2 4 160 0,-2 4 240 0,2 4 48 15,-1 2 16-15,2 4 0 0,2 5-272 0,3 5-48 16,3 3-16-16,0-1 0 0,2 0-128 0,0-1 0 16,6-2 0-16,1-1 0 15,3-2-400-15,3-1-16 0,2-1 0 0,2-5 0 16,4-4-400-16,-1-3-80 0,1-2 0 0,1-4-16 16,-2-1 16-16,-1-2 16 0,-2-4 0 0,-4-5 0 0,-1-5 560 0,-3-2 128 15,-1-2 0-15,-5-1 16 16,-1-2-2384-16,-4 2-464 0,2 0-112 0,-4 1 0 15,-1 0 1792-15,-1 1 352 0,-2 1 80 0,1 3 16 0,0 3 1088 0,-2 3 208 0,1 3 48 0,1 3 16 16,0 6 1760-16,0 0 336 0,0 0 80 0,0 0 16 16,0 0-1136-16,3 8-240 0,2 0-32 0,-1 1-16 15,3 1-384-15,0 1-80 0,1 0 0 0,0 1-16 16,-1 0-272-16,1 1-48 0,1 2-16 0,0 2 0 16,-2 0 96-16,1 2 32 0,0 0 0 0,0 0 0 15,-1-1 192-15,1 0 32 0,-1-2 16 0,0 1 0 0,0-1 48 0,-2-2 16 16,-1-2 0-16,0-2 0 0,0-3-208 15,0-1-64-15,-4-6 0 0,0 0 0 0,0 0 32 0,0 0 0 16,0 0 0-16,5-8 0 0,-3-4 32 0,3-3 0 16,-2-3 0-16,2-3 0 0,0-1-304 0,2-2-48 15,-1-1-16-15,3-1 0 0,1 1-272 0,1 0 160 16,2-1-160-16,-1 2 128 0,1 2-128 0,1 3 0 16,-2 3 0-16,0 2 0 0,1-1 0 0,0 4 0 15,-1 3 0-15,2 1 0 0,-2 3-272 0,1 2-48 16,-1 2 0-16,-1 3 0 15,0-1-1472-15,-1 1-288 0,1 2-64 0,2 3-19536 0</inkml:trace>
  <inkml:trace contextRef="#ctx0" brushRef="#br0" timeOffset="4077.573">7987 2211 31327 0,'0'0'2784'0,"0"0"-2224"16,0 0-560-16,0 0 0 0,-6-4 3584 0,1 1 624 0,-1 3 112 0,-1 4 32 16,0 3-2624-16,-4 6-528 0,1 4-112 0,0 5 0 15,-3 6-640-15,3 5-128 16,0 3-32-16,3 6 0 0,1 3-288 0,2 3 0 16,1 3 128-16,2 1-128 0,1 1 0 0,3 1 0 0,0-1 0 0,2-2 0 15,3-4 0-15,1-3 0 0,1-5 0 0,1-3 0 16,-2-2-176-16,-1-1 16 0,-1-4 0 0,1-3 0 31,-1-2-1696-31,1-2-320 0,0-1-80 0,2 3-18288 0</inkml:trace>
  <inkml:trace contextRef="#ctx0" brushRef="#br0" timeOffset="4267.295">8085 3306 25791 0,'1'15'2304'0,"0"-8"-1856"15,2-2-448-15,-2 1 0 0,3-2 4288 0,1-1 752 16,2 2 144-16,2-5 48 0,0-1-2736 0,4-5-560 15,0-2-96-15,3-3-32 0,3-5-656 0,3-6-144 16,2-3-32-16,0-5 0 0,2-3-400 0,-1-2-64 16,0-4-32-16,1-2 0 0,-3-3-352 0,0-1-128 15,0 0 0-15,-1 1 0 16,-1 2-848-16,-3 4-272 0,-1 3-48 0,-4 5-16 16,-1 5-1984-16,-2 5-400 0</inkml:trace>
  <inkml:trace contextRef="#ctx0" brushRef="#br0" timeOffset="4394.481">8422 2868 45903 0,'-15'9'2032'0,"8"-6"416"0,-2 0-1952 0,-2-2-496 0,1-2 0 0,-2-2 0 16,-1-3 2368-16,-1-4 368 15,-2-3 80-15,-1-5 0 0,0-7-1664 0,-1-1-320 16,0-3-80-16,2 3-16 0,2 3-608 0,1 1-128 16,4 1 0-16,0 1 0 0,1 0-1216 0,4-1-224 0,0-2-48 0</inkml:trace>
  <inkml:trace contextRef="#ctx1" brushRef="#br0">18131 2489 0,'0'0'16</inkml:trace>
  <inkml:trace contextRef="#ctx1" brushRef="#br0" timeOffset="44.379">18151 2472 0,'0'0'16</inkml:trace>
  <inkml:trace contextRef="#ctx0" brushRef="#br0" timeOffset="18573.448">9709 2270 32303 0,'0'0'1424'0,"0"0"304"0,0 0-1376 0,-3-4-352 16,3 4 0-16,-3-4 0 0,3 4 2128 0,0 0 368 15,0 0 64-15,0 0 0 0,0 0-960 0,-6 7-192 16,2 4-32-16,1 6-16 0,-1 6-688 0,2 7-144 16,2 8-16-16,1 7-16 0,1 7-320 0,2 6-176 15,-2 6 192-15,3 4-192 0,1 3 128 0,-1-2-128 0,1-3 0 0,-2-6 0 16,1-3 0-16,-1-5 0 0,-1-3 0 0,2-4 0 16,-1-4 0-16,2-4 0 15,0-4 128-15,0-6-128 0,-1-3 0 0,1-6 128 0,-2-5-128 0,1-4 0 16,-2-3 0-16,-3-6 0 0,3-6 0 0,1-5-144 31,-3-5-2736-31,-1-7-528 0</inkml:trace>
  <inkml:trace contextRef="#ctx0" brushRef="#br0" timeOffset="19008.799">9560 2503 26719 0,'-6'-5'2368'0,"0"-1"-1888"16,-1-3-480-16,1-2 0 0,-1-4 2736 0,3 0 448 15,-1-3 80-15,4-2 32 0,2-6-1616 0,6-11-320 16,3 2-64-16,4 3-16 0,6 1-624 0,6 2-128 16,4 2-16-16,2 3-16 0,2 4-208 0,3 2-32 15,0 3-16-15,-11 7 0 0,4 3 80 0,2 4 0 16,4 3 16-16,-1 4 0 0,0 3-336 0,0 5-128 16,-2 5 0-16,-4 3 0 0,-5 3 128 0,-2 6 224 15,-5 4-48-15,-4 3-16 0,-3 1 272 0,-5 3 48 16,-5 2 16-16,-2-1 0 0,-6-1-64 0,-4-1-16 15,-4-2 0-15,-3-1 0 0,-1-4 32 0,-2 0 0 16,-1-1 0-16,0-3 0 0,-1-3-128 0,2-3-32 16,3-4 0-16,1-2 0 0,-1-2 80 0,3-3 16 15,5-2 0-15,-1-2 0 0,4-2-384 0,2-2-320 16,6-5 64-16,0 0 16 0,0 0 240 0,0 0 0 16,10 4 0-16,2-2 0 0,2 0 160 0,4 0 32 15,3 3 0-15,2-1 0 0,1 1-192 0,1 3-224 16,1 2 48-16,-1 1 16 0,-1 0 160 0,0 1 0 15,-3 1 0-15,1 2 0 0,-4-1 0 0,-2 1 256 0,0-1-64 16,-3 0-16-16,-2 0-176 0,-1 2-176 0,-1 0 48 0,-2 2 0 16,0-2 128-16,0 2 0 0,-1-2-144 0,1 1 144 15,-2-3-944-15,1 0-112 0,-1 0-32 0,2-3 0 16,-3-4-1760-16,3 0-352 0,1-2-80 16</inkml:trace>
  <inkml:trace contextRef="#ctx0" brushRef="#br0" timeOffset="19400.463">10693 3093 34671 0,'6'-17'1536'0,"0"8"320"0,-3-2-1488 0,2-1-368 16,-2-3 0-16,-2-1 0 0,1-3 1920 0,-1-1 304 15,-1 0 64-15,-1-1 16 0,-2 0-1280 0,-1 2-256 16,-2 3-64-16,-3 0 0 0,-3 3-544 0,-2 3-160 16,-3 3 0-16,1 5 0 0,-5 4-176 0,1 6-96 15,-1 6-32-15,0 5 0 0,-2 4 304 0,3 4-128 16,1 0 128-16,0 4 0 0,4 0 0 0,1 0 128 15,2 0 0-15,6 0 16 0,0-1 400 0,6-4 80 16,3-4 16-16,4-2 0 0,2-3-320 0,2-4-64 16,3-3-16-16,4-5 0 0,3-3 80 0,0-4 32 15,1-3 0-15,0-5 0 0,0-4-64 0,1-3-16 0,1-2 0 0,-2-2 0 16,-2-1-144-16,-1-1-128 16,-3-1 144-16,1-2-144 0,0-2 0 0,-3 1 128 15,-1-1-128-15,-3 4 0 0,0 2 0 0,-2 4 0 16,-1 4 0-16,-2 3 0 0,-1 5 0 0,-4 6 0 0,0 0 0 0,0 0 0 15,5 9 0-15,-3 5 0 0,1 1 0 0,2 2 0 16,-1 1 192-16,2 1-48 0,-1-1-16 16,3-1 0-16,1 0-128 0,1-3 0 0,2-1 0 0,1-2 128 15,2 0-272-15,4-3-64 0,3-2-16 0,0-1 0 16,1-3-1696-16,0-2-352 16,0-3-64-16,-1-4-11184 0,1-2-2240 0</inkml:trace>
  <inkml:trace contextRef="#ctx0" brushRef="#br0" timeOffset="19785.409">11207 2957 6447 0,'0'0'576'0,"-3"5"-576"0,0 1 0 0,2-1 0 0,1-5 5888 16,-2 6 1056-16,2-6 224 0,0 0 32 0,2 6-4224 16,-2-6-848-16,0 0-160 0,7 4-48 0,1-1-784 0,3-3-176 15,0-1-16-15,3-2-16 0,2-2-128 0,0 0-32 16,2-1 0-16,1 1 0 0,0-2-240 0,0-1-48 16,3-1-16-16,-1-1 0 0,1 0-464 0,0-1 0 15,-2-1 0-15,1 0 0 0,-3-1 0 0,-2 1 0 16,-2 1 0-16,-1 0 0 0,-4 0 0 0,-2 0 0 15,-3 0-144-15,-1 1 144 0,-6 1 0 0,-1-1 0 16,-4 1 0-16,-3 0 0 0,-2 1 0 0,-4 1 0 16,-3 0 0-16,-4 3 0 0,-2 3 208 0,0 3-16 15,-3 4 0-15,5 4 0 0,-1 3 80 0,1 5 16 16,2 4 0-16,2 4 0 0,2 5 224 0,3 2 32 16,3 4 16-16,4-1 0 0,2 0 80 0,6 0 0 15,5 0 16-15,4-4 0 0,5-1-96 0,6-3-32 16,4-5 0-16,6-3 0 0,5-5-144 0,3-3-16 0,5-5-16 15,-1-5 0-15,1-3-80 0,0-4-16 0,0-5 0 0,-1-2 0 16,-3-2-256-16,-3-1 160 0,-1-2-160 0,-5 2 128 16,-3 0-128-16,-5-1 0 0,-4 1 0 0,-2 1 0 15,-6-1-1072 1,-5 2-80-16,-4 1-32 0,-4 1-15056 0,-5 0-3008 0</inkml:trace>
  <inkml:trace contextRef="#ctx0" brushRef="#br0" timeOffset="20391.843">13054 2102 29199 0,'0'0'1280'0,"0"0"288"0,0 0-1248 0,0 0-320 16,0 0 0-16,6 0 0 0,2 0 1872 15,2 1 320-15,2 3 64 0,2-2 16 0,4-1-464 0,4 1-80 16,5 1-32-16,2 0 0 0,3-1-544 0,1-1-96 15,2 0-32-15,-1 1 0 0,-1-1-368 0,0 0-80 16,1 0 0-16,0 1-16 0,0-1-112 0,-3 0-32 16,-2-1 0-16,-2 1 0 0,-1 0-624 0,-4 0-128 15,-4-1-32-15,0 1 0 16,-3 1-1520-16,-3 1-304 0,-3-2-64 0,-3 0-17408 0</inkml:trace>
  <inkml:trace contextRef="#ctx0" brushRef="#br0" timeOffset="20624.411">13434 2164 28559 0,'0'0'1264'0,"0"0"272"0,0 0-1232 0,0 0-304 0,0 0 0 0,0 0 0 16,0 0 3616-16,0 0 672 0,0 0 128 0,0 0 16 16,0 0-2736-16,3 11-544 0,0 2-128 0,-2 7 0 15,0 5-704-15,-1 8-144 0,-1 6-32 0,1 6 0 16,-1 6-144-16,-2 2 0 0,0 2 0 0,1 0 128 15,-4 0-128-15,1-1 0 0,-2-2 0 0,3-3 0 16,0-4 0-16,0-4 0 0,3-6 0 0,1-4 0 0,0-6 0 0,2-4 0 16,2-3 0-16,1-4 0 15,1-2-576-15,-3-4-128 0,1-4-48 0,-4-4-13264 16,0 0-2672-16</inkml:trace>
  <inkml:trace contextRef="#ctx0" brushRef="#br0" timeOffset="21126.902">13312 2969 17615 0,'0'0'768'0,"-4"5"192"0,-1 1-768 0,2-1-192 0,3-5 0 0,0 0 0 0,0 0 1552 0,0 0 288 15,0 0 48-15,4 6 16 0,-4-6 80 0,6 4 0 16,-6-4 16-16,0 0 0 0,0 0-160 0,0 0-48 16,4 7 0-16,-4-7 0 0,-7 4-384 0,-2 0-64 15,-2-2-32-15,-4 0 0 0,-1-2-672 0,-4 0-144 16,0 0-32-16,-1-2 0 0,-3-4-224 0,0-1-48 15,-3-4-16-15,1-3 0 0,1-2-176 0,1-1 0 16,3 0 144-16,3 0-144 0,4 2 0 0,6 3 0 16,1 3 0-16,5 1 0 15,7 0-1152-15,6-1-160 0,6-1-32 0</inkml:trace>
  <inkml:trace contextRef="#ctx0" brushRef="#br0" timeOffset="21725.73">13778 2746 20271 0,'0'0'1792'0,"0"0"-1424"15,0 0-368-15,5 6 0 0,0 1 3248 0,1-2 576 16,2 1 112-16,0-2 32 0,1 0-1664 0,1-2-320 16,1-2-64-16,1-1 0 0,0-2-864 0,1 0-160 15,0-1-48-15,1-4 0 0,0 0-464 0,-1 0-80 16,1-1-32-16,-3 0 0 0,0-1-144 0,-2 1-128 16,-1 0 144-16,-1 2-144 0,-4-1 160 0,-1 0-160 15,-4 0 160-15,-1-1-160 0,-3 1 144 0,-3-1-144 16,0 0 128-16,-4 2-128 0,-1-1 0 0,0 0 0 15,1 1 0-15,-5 1 0 0,-1 3 0 0,1 3 0 16,-1 2 0-16,1 5 0 0,0 4 240 0,0 4-48 16,0 3 0-16,3 3 0 0,2 3 336 0,3 5 64 0,3 4 16 15,4 2 0-15,3 1-96 0,4 1-32 0,2 0 0 0,4-1 0 16,3-3-112-16,2-3-32 0,4-3 0 16,2-3 0-16,1-4 48 0,1-3 0 0,1-5 0 15,2-2 0-15,2-5-192 0,1-3-16 0,3-2-16 0,0-3 0 16,-2-1-160-16,1-3 0 0,-2-2 0 0,-2-3 0 15,-1-2-176-15,-1-4-112 0,-2-2-32 0,-1-2 0 16,-1-3-2496-16,-3-2-512 0,-3-2-112 0</inkml:trace>
  <inkml:trace contextRef="#ctx0" brushRef="#br0" timeOffset="21923.828">14367 2670 19343 0,'0'0'1728'0,"0"0"-1392"15,0 0-336-15,0 0 0 0,0 0 5472 0,0 0 1024 16,0 0 208-16,0 0 32 0,0 0-3856 0,0 0-784 15,0 0-160-15,-3 9-16 0,-1 3-896 0,1 6-160 16,0 9-32-16,1 2-16 0,0 6-560 0,0 2-128 16,0 4 0-16,1 0-128 0,-1 1 0 0,1 2 0 15,0 1 0-15,1 3 0 0,1 0-256 0,2-3-96 16,4-5-32-16,-1-6 0 16,2-4-128-16,0-5-48 0,-3-5 0 0,3-6 0 15,2-3-128-15,1-6-16 0,-1-5-16 0,-1-5 0 16,0-5-1952-16,-1-6-384 0,0-5-80 0</inkml:trace>
  <inkml:trace contextRef="#ctx0" brushRef="#br0" timeOffset="22235.708">14344 2756 21183 0,'-7'2'1888'0,"-2"-2"-1504"0,1 0-384 0,-1 0 0 16,1-1 4688-16,2-2 880 0,1 0 160 0,2-1 32 16,1-2-3136-16,1-1-640 0,2-4-128 0,3-2-32 15,5-1-864-15,2-1-192 0,1-2-16 0,6 1-16 16,0-2-352-16,4 2-80 0,2-1-16 0,5 2 0 15,3 0-288-15,0 6 0 0,1 1 128 0,0 6-128 16,-3 3 0-16,-3 4 0 0,-1 4 0 0,-2 4 0 16,-9 4 0-16,0 1 0 0,-6 2-160 0,-3 3 160 15,-4 2 0-15,-2 2 0 0,-6 2 0 0,-1 0 0 16,-3 1 0-16,-3 0 208 0,-4-1-48 0,1-1-16 0,-2-3 16 0,-2-2 0 16,0-4 0-16,2-2 0 0,-3-4-160 0,1-2 160 15,-2-2-160-15,2-3 160 0,1-3-160 0,2 0 0 16,-2-4 0-16,4-3 0 0,3-2-144 0,0-3-64 15,3-2-16-15,2-2 0 16,4-3-1840-16,3-1-368 0,3-2-80 0,5-6-18384 16</inkml:trace>
  <inkml:trace contextRef="#ctx0" brushRef="#br0" timeOffset="22530.158">15085 2518 19343 0,'0'0'1728'0,"0"0"-1392"15,0 0-336-15,0 0 0 0,0 0 4976 0,-7 3 912 16,-2 2 192-16,-2 0 48 0,-2 2-3616 0,-3 0-720 16,-1 1-128-16,-3 1-48 0,0 1-912 0,2 1-176 15,1 1-32-15,1 1-16 0,3-1-144 0,2 0-16 0,2-1-16 0,3 0 0 16,1 0 80-16,3-1 0 0,2-1 16 0,3 1 0 16,2-1-48-16,3 1-16 0,0 0 0 0,3 1 0 15,3 0-80-15,1 0-32 0,0 0 0 0,1 1 0 16,-2 0-224-16,-1 1 144 0,2 0-144 0,-4 1 128 15,-4 3-128-15,0 1 0 0,-4 0 0 0,-3 2 0 16,-2 0 128-16,-4 0-128 0,-1-2 0 0,-2 0 128 16,-2-2-128-16,-2-1 0 0,-2-2 144 0,1-1-144 0,1-3 128 0,0-3-128 15,0-2 128-15,-1-2-128 0,1-2 0 0,0-2 0 16,1-3 0-16,0-1-192 16,0-3-992-16,2-2-208 0,3 0-32 0,2-3-13744 15,1-2-2736-15</inkml:trace>
  <inkml:trace contextRef="#ctx0" brushRef="#br0" timeOffset="22897.606">15246 2705 24879 0,'0'0'2208'0,"0"0"-1760"16,0 0-448-16,8 2 0 0,-8-2 2944 0,7 3 512 16,1 0 112-16,-1 0 16 0,0-1-2272 0,2 1-448 15,0-1-96-15,0-1 0 0,-1 0-368 0,2-1-64 16,2-1-16-16,1 0 0 0,-1-2 64 0,0 0 0 15,1-2 0-15,0-2 0 0,-1-1 112 0,1-1 16 16,0 1 16-16,-4-2 0 0,0-1-144 0,-3 1-16 0,-2 0-16 0,-2 0 0 16,-3-1-48-16,-3 1-16 15,-4 0 0-15,-3 0 0 0,-1 2 32 0,-2-1 16 16,-1 0 0-16,-1 2 0 0,-2 2-144 0,1 2-48 0,0 1 0 0,1 5 0 16,-1 2 304-16,3 3 64 15,0 2 16-15,0 4 0 0,-1 4 112 0,3 3 32 0,3 3 0 16,0 3 0-16,3 5-272 0,1 1-48 0,3 2-16 0,5 1 0 15,2-2-336-15,3-2 0 0,4-3 0 0,1-3 128 16,2-6-128-16,4-2-160 0,3-5 160 0,2-4-208 16,3-5-112-16,0-5-32 0,3-5 0 0,1-5 0 15,-1-5-64-15,1-5-16 0,-1-5 0 0,-4-3 0 16,0 1-1616-16,-4-3-320 0,-3-1-64 0,-1-1-11296 16,0 0-2272-16</inkml:trace>
  <inkml:trace contextRef="#ctx0" brushRef="#br0" timeOffset="23242.294">15735 2466 12895 0,'0'0'1152'0,"3"-6"-928"16,-2 1-224-16,-1 5 0 0,0 0 4176 0,0 0 800 15,0 0 144-15,0 0 48 0,0 7-1520 0,0 2-320 16,0 2-48-16,1 2-16 0,0 2-1408 0,0 2-304 16,1 0-48-16,-1 3-16 0,1 1-768 0,0 2-144 15,-1 1-48-15,0 2 0 0,0 0-336 0,0 0-192 16,0 1 192-16,1-1-192 0,0-2 160 0,2-2-160 16,-1-2 128-16,-1-1-128 0,0-3 400 0,1-1 0 15,-2-3 0-15,0-2 0 0,-1-4 96 0,0-6 16 16,0 0 0-16,0 0 0 0,0 0-64 0,3-6 0 15,0-4 0-15,1-3 0 0,0-4-176 0,3-2-32 16,-2-1-16-16,4-2 0 0,2-2-224 0,3 0 176 16,2-1-176-16,5 1 160 0,3 0-160 0,1 0 0 15,4 2 0-15,-2 0 0 0,0 2 0 0,0 1 0 16,1 2 0-16,-3 4 0 0,-2 2 0 0,-1 5 192 16,-4 1-64-16,-2 5 0 0,-3 5 64 0,-1 3 0 15,-1 4 0-15,-3 5 0 0,-2 3 0 0,-1 4 0 0,-2 5 0 0,0 2 0 16,-2 6-192-16,3-1 0 0,-2 1 0 0,4-1 128 15,-1-2-80-15,2-2-48 0,2-3 0 0,0-2 0 16,-2-5 0-16,2-2 0 0,0-5 0 0,1-2 0 16,-1-3-944-1,0-3-176-15,0-5-32 0,2-5-23904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21:47:27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17041 1898 25967 0,'0'0'1152'0,"0"0"240"0,0 0-1120 0,0 0-272 0,4-5 0 0,0-1 0 16,0-1 1696-16,1 0 288 0,0-3 48 16,3 1 16-16,-1-2-208 0,3 0-48 0,-1-2 0 0,1 2 0 15,1-1-736-15,-1 2-160 0,1 1-16 0,1-2-16 16,1-2 0-16,2 0 0 0,-2 1 0 0,0-2 0 16,1-2-336-16,2-4-64 0,-2-2-16 0,-2 1 0 15,0 0-272-15,0 1-176 0,-2-1 192 0,-2 0-192 16,-2-1 128-16,2 0-128 0,-2-1 0 0,-1 2 0 0,0 2 128 15,0 3-128-15,-2-1 0 0,1 3 0 0,0 2 128 0,-1 1-128 16,-2 1 0-16,3 1 0 0,-1 3 0 0,1 1 0 16,0 1 0-16,0 2 0 0,-4 2 0 0,6 1 0 15,-6-1 0-15,7 8 0 0,0 5 0 0,0 4 0 16,-2 5 0-16,2 5 0 0,-1 1 0 0,1 3-144 16,1 3 144-16,1 1-192 0,0 1 192 0,-1-9 0 15,1 1 0-15,1-1 0 0,0 1 144 0,-1-1-144 16,1 0 192-16,1-1-192 0,1-1 448 0,1 1 0 15,-1-2-16-15,2 4 0 16,0-3-800-16,-2-6-144 0,-2-3-48 0,-1-3 0 16,-2-3-576-16,-4-2-112 0,-3-8-32 0,0 0-12128 15,0 0-2432-15</inkml:trace>
  <inkml:trace contextRef="#ctx0" brushRef="#br0" timeOffset="193.928">17146 1738 28559 0,'0'0'2544'0,"0"0"-2032"16,5-5-512-16,2-1 0 0,1 2 2576 0,3-2 432 0,3 0 64 0,3 0 32 15,3-1-1568-15,1 2-304 0,1 1-64 0,2 0-16 16,4 2-432-16,-3 2-80 0,1 1-32 0,-1 2 0 16,-1 2-416-16,-2 1-64 0,-1 3-128 0,-2 0 176 15,-1 1-1488-15,-1-1-288 16,-2-2-64-16,0 1-17296 0</inkml:trace>
  <inkml:trace contextRef="#ctx0" brushRef="#br0" timeOffset="663.411">17731 1360 12895 0,'0'0'1152'0,"0"0"-928"16,0 0-224-16,-6 1 0 0,2 0 5664 0,4-1 1088 15,-6 5 224-15,4 3 32 0,-2 1-4848 0,3 4-976 16,1 2-192-16,1 5-32 0,1 4-640 0,1 2-112 16,2 1-16-16,0 3-16 0,1 1-176 0,0 1 0 0,2-3 0 0,-3 0 0 15,2-2 0-15,0 0 0 16,-1-1 0-16,2-2 0 0,-3-3 0 0,0-1 0 0,-2 0 144 0,2-4-16 16,-3-1 416-16,-1-4 96 15,-1-1 0-15,0-3 16 0,0-7 48 0,0 0 0 0,0 0 0 0,0 0 0 16,0 0-272-16,-1-6-48 15,1-3-16-15,0-1 0 0,1-2-192 0,2 0-48 16,0-2 0-16,4-1 0 0,-1 3-128 0,2 1 0 16,2 0 0-16,2 1 0 0,-2 0 0 0,2 4 0 15,3 0 0-15,-2 4 0 0,0 0 0 0,-1 2 0 0,0 1 0 0,-1 2 0 16,-1 3 0-16,-1 1 0 0,-1 2 0 16,-1 2 0-16,0 0 0 0,-3 0 0 0,1 1 0 0,-2 2 0 15,0-1 160-15,-2 0-160 0,-1-1 192 0,-1 2-192 16,-2 0 320-16,-1-1-64 0,-3-1 0 0,-1-2 0 15,0-3 80-15,-1 0 16 0,-3-1 0 0,-2-2 0 16,0-1-96-16,1-1-32 0,-2 1 0 0,-1-3 0 16,-3 0-224-16,3-1 0 0,2-2 0 0,0 0 0 15,3 0-160-15,4-2-128 0,2 0-32 0,3-3 0 16,2-1-1728-16,5-2-368 0,2-1-64 0,4 0-17872 16</inkml:trace>
  <inkml:trace contextRef="#ctx0" brushRef="#br0" timeOffset="997.453">18337 1656 35935 0,'0'0'1600'0,"0"0"320"0,0 0-1536 0,0 0-384 16,0 0 0-16,-3 6 0 0,-3 1 2448 0,-1-1 432 16,0 1 64-16,-1-2 32 0,-2 1-1872 0,0 1-368 15,-1-1-80-15,2 0-16 0,-2 0-400 0,0 2-96 16,-2 0-16-16,1-1 0 0,1 2-128 0,-3 1-144 15,2 1 144-15,0 0-208 0,-2 3 48 0,5 1 16 16,0-2 0-16,2 0 0 0,4-1 144 0,2-1 0 16,3-1-144-16,2-1 144 0,4-3 0 0,4 1 0 15,2-3-144-15,1 0 144 0,0-2 0 0,3 0 0 16,0-1 0-16,2 0 0 0,-2 2 0 0,-1-1 0 0,-1 0 128 0,1 2-128 16,-4 1 0-16,-5 0 128 0,-1 2-128 0,-5-1 0 15,-3 1 400-15,-3 2-16 0,-2 0 0 0,-3 1 0 16,-2-1 48-16,-2 1 0 0,-3 0 0 0,0-1 0 15,-2-1-272-15,-1-3-160 0,-1 0 192 0,1-2-192 16,1-2 0-16,-1-1-224 0,4-2 16 0,-2-1 0 16,5-4-1840-16,1-1-352 0,1 1-80 0</inkml:trace>
  <inkml:trace contextRef="#ctx0" brushRef="#br0" timeOffset="1239.127">18544 1437 23039 0,'0'0'1024'0,"2"-3"192"0,-2 0-960 0,0 3-256 16,0 0 0-16,0 0 0 0,0 0 3520 0,0 0 640 15,-7 11 144-15,2 3 32 0,0 4-3008 0,2 4-608 16,-1 1-112-16,3 4-32 0,1 1-352 0,1 1-80 0,0 0-16 0,1 0 0 16,0-1 416-16,1-2 80 0,1 1 16 0,1 2 0 15,0 0-288-15,0-3-48 0,0-2-16 0,-1-1 0 16,0-2-288-16,1-3 0 15,-2-5 128-15,1-2-128 16,-1-2-976-16,-3-9-256 0,0 0-48 0,0 0-16 16,0 0-1200-16,2-8-224 0</inkml:trace>
  <inkml:trace contextRef="#ctx0" brushRef="#br0" timeOffset="1499.456">18486 1763 23615 0,'0'14'1040'0,"2"-7"224"0,-1 2-1008 0,0 2-256 0,1 1 0 0,0 2 0 16,1 2 592-16,2-1 80 0,3 1 16 0,-1-2 0 15,2-2-560-15,1-1-128 0,0-1 0 0,2-2 0 16,0-3 0-16,0 0 0 0,-1-1-160 0,1-2 160 16,-2-1 784-16,-2-2 256 0,-3-1 48 0,0-1 16 0,-2-3 1056 0,0 0 208 15,1-2 32-15,-1-1 16 0,-1-2-464 0,1 0-96 16,1-1 0-16,0 0-16 0,-1 1-880 0,2 0-192 16,1 1-16-16,1 0-16 0,1 0-304 0,2 1-64 15,1 1-16-15,-3 1 0 0,3 1-176 0,0 2-48 16,0 1 0-16,2-1 0 0,-4 1-128 0,1 1 0 15,1 1 0-15,-2 1 0 16,1 2-1136-16,-1 1-144 0,1 2-48 0,0-1-12496 16,0-1-2512-16</inkml:trace>
  <inkml:trace contextRef="#ctx0" brushRef="#br0" timeOffset="1858.936">19018 1745 31967 0,'0'0'1408'0,"0"0"304"0,0 0-1376 0,-6 0-336 0,6 0 0 0,-5 2 0 16,-3-1 2176-16,0 1 384 0,1 1 64 0,-1 1 0 16,-1-1-1328-16,1 1-272 15,2 2-48-15,-3 3-16 0,1 2-752 0,0 2-208 0,-1 2 0 0,2 3 0 16,1 1 0-16,1 0-176 16,1 2 16-16,0-1 0 0,3-2 160 0,1-2-160 0,1 0 160 0,3-4-160 15,1-3 160-15,3-4 0 0,2-3 0 0,2-2 0 16,1-3 0-16,0-3 0 0,1-2 0 0,0-6-128 15,2-2 128-15,-4-3 0 0,3-1 0 0,-2 0 0 16,-1-2-192-16,-2 1-16 0,-2 1 0 0,-4 6 0 0,-1 0 32 0,0 3 16 16,-2 0 0-16,-1 3 0 0,-1 0 160 0,-2 2 0 15,-1 3-144-15,0 3 144 0,-3 3 288 0,0 3 128 16,1 2 32-16,-1 0 0 0,2 2 144 16,0 2 48-16,3 2 0 0,2 0 0 0,1 2-176 0,2 1-16 15,2-1-16-15,0-2 0 0,2-2-304 0,2 0-128 16,2-2 128-16,1-2-128 0,3-1-160 0,1-3-112 15,0 0-32-15,6-4 0 16,-2-1-2368-16,-1-5-464 0,-1-2-112 0</inkml:trace>
  <inkml:trace contextRef="#ctx0" brushRef="#br0" timeOffset="2109.272">19457 1741 12895 0,'0'0'1152'0,"2"-3"-928"15,1-1-224-15,2-1 0 0,-3 2 5152 0,-2 3 992 16,2-4 192-16,-1-1 32 0,-1 0-3920 0,0-1-784 16,-3 1-144-16,-3 1-48 0,-1 3-1056 0,-2 2-224 15,-1 4-32-15,-2-1-16 0,0 1-144 0,-2 2 0 0,1 2 144 0,1 3-144 16,-1 1 384-16,1 3 0 16,0 0 0-16,3 2 0 0,1-2 80 0,3 2 32 15,3 1 0-15,2-1 0 0,4 1-160 0,3-2-16 16,2-4-16-16,5-3 0 0,2-3-304 0,3-1 0 0,2-4 0 15,3-3 0 1,2-3-272-16,4-3-112 0,0-3-32 0,-2-1-13008 0,-1-1-2592 0</inkml:trace>
  <inkml:trace contextRef="#ctx0" brushRef="#br0" timeOffset="2303.723">19864 1370 38351 0,'0'0'1696'0,"0"0"352"0,0 0-1632 0,0 8-416 15,0 1 0-15,0 3 0 0,0 4 2288 0,-4 0 368 16,0 3 80-16,0 3 16 0,-1 2-1616 0,2 2-320 16,-3 2-64-16,1 1-16 0,2-1-496 0,-2 2-112 15,2 1 0-15,1-3-128 0,-1-1 144 0,3-1-144 16,0-1 0-16,2 0 144 0,-2-1-144 0,1-1-144 16,-1-2 144-16,1-3-208 15,-1-3-2352-15,-1-2-480 0,0-2-96 0</inkml:trace>
  <inkml:trace contextRef="#ctx0" brushRef="#br0" timeOffset="2463.665">19706 1862 41631 0,'9'-8'1856'0,"-3"4"368"0,2 0-1776 0,0-1-448 0,3 1 0 0,0-1 0 16,0-3 2240-16,1 0 352 0,3 0 80 0,-4 3 16 16,2-1-1216-16,2 1-224 0,4-1-48 0,1 1-16 15,1-1-768-15,2 1-160 0,1-1-16 0,2 1-16 31,8-3-1008-31,-1 1-208 0,-1-3-32 0,-3-1-23008 0</inkml:trace>
  <inkml:trace contextRef="#ctx0" brushRef="#br0" timeOffset="3007.694">17137 2654 22463 0,'12'41'992'0,"-7"-18"208"0,2 7-960 0,0 3-240 16,0 2 0-16,2 5 0 0,0-1 1344 0,0-2 208 15,-1-3 48-15,2-1 16 0,0-5-736 0,-1-2-160 16,1-3-16-16,-1-4-16 0,0-2-384 0,-2-5-80 16,1-3-16-16,-3-4 0 0,-5-5-208 0,5-1-240 15,-2-4 48-15</inkml:trace>
  <inkml:trace contextRef="#ctx0" brushRef="#br0" timeOffset="3316.251">17030 2525 37087 0,'0'0'1648'0,"7"-8"336"0,-1-3-1600 0,5-1-384 16,4-4 0-16,3 1 0 0,4 0 1328 0,7-2 176 0,5 1 32 0,1 1 16 16,4 3-848-16,1 2-192 0,2 6-16 0,-2 6-16 15,-1 7-352-15,1 4-128 0,-4 5 0 0,-2 3 144 16,-3 4-144-16,-3 3 0 0,-2 3 0 0,-5 2 0 15,-3 1 0-15,-7 2 0 0,-6 3 0 0,-4 3 0 16,-5 0 240-16,-4-3 16 0,-6 1 0 0,-5 0 0 16,0-3 416-16,-3-3 96 0,-1-4 0 0,1-3 16 15,-2-3-160-15,-1-2-48 0,-3-3 0 0,3-5 0 16,-1-3-256-16,0-3-48 0,3-2-16 0,3-3 0 16,2 0-256-16,4-1-192 0,5-2 16 0,2-2 16 15,5-3-1632-15,5-3-320 0,5-1-64 0</inkml:trace>
  <inkml:trace contextRef="#ctx0" brushRef="#br0" timeOffset="3650.953">17910 2793 16575 0,'-5'3'1472'0,"-2"1"-1168"16,-1-1-304-16,-2 1 0 0,-3 2 5312 0,-1 1 1024 15,-3 2 192-15,1 2 32 0,-2 2-4944 0,1 4-976 16,0 2-208-16,3-1-48 0,0 0-384 0,0 1 0 15,3-1 0-15,4 0 0 0,0 0 0 0,5-2-144 16,1-1 0-16,5-1 0 0,5-6 144 0,3-2-208 16,2-4 80-16,5-2 128 0,3-2-192 0,0-4 192 15,0-2-192-15,3-4 192 0,-3-5 0 0,0-3 0 16,-2-3 0-16,-1-1 0 0,-4 0 0 0,-3 0 0 16,-2 0 0-16,-1 4 0 0,-3-1 0 0,-3 2 208 15,0 4-48-15,-2 4-16 0,-1 4 144 0,0 7 32 0,0 0 0 0,-2 7 0 16,0 5 240-16,1 4 48 15,1 3 16-15,0 3 0 0,0 3-352 0,2 3-64 0,1-1-16 0,3-3 0 16,-1-2-48-16,3-1-16 0,2-3 0 0,1-2 0 16,3-1-128-16,3-3-144 0,-1-3 144 0,3-4-208 15,0-4-1088-15,-1-4-224 0,0-4-32 16</inkml:trace>
  <inkml:trace contextRef="#ctx0" brushRef="#br0" timeOffset="3822.024">18321 2505 30399 0,'6'15'2704'0,"-4"-6"-2160"16,-1 3-544-16,3 2 0 0,-1 3 3552 0,0 3 608 15,-1 3 112-15,2 2 16 0,-1 3-2432 0,0 0-480 16,3 3-96-16,-2 1-32 0,1 0-896 0,1 0-176 16,-1 0-48-16,0-3 0 0,1-1-128 0,0-3-176 15,1-4 48-15,-2-2 0 16,0-3-2048-16,-2-2-416 0,-2-1-80 0</inkml:trace>
  <inkml:trace contextRef="#ctx0" brushRef="#br0" timeOffset="3985.163">18247 2868 38463 0,'16'3'1712'0,"-6"-2"336"0,4-1-1632 0,5-1-416 16,-2-1 0-16,2 0 0 0,2-1 2080 0,2 0 336 15,0 0 64-15,-1 1 16 0,0-1-1296 0,4 1-256 16,0 0-48-16,1 1-16 0,1 0-880 0,1 1 0 15,0 0 0-15,-2 0 0 16,-2 1-1792-16,0-1-288 0,0 0-48 0,-4 0-16 16,-3 0-2048-16,-1 0-416 0</inkml:trace>
  <inkml:trace contextRef="#ctx0" brushRef="#br0" timeOffset="4252.683">18770 2846 17503 0,'-9'2'1552'0,"1"-1"-1232"0,-6 0-320 0,1-1 0 16,0 0 4960-16,0 1 928 0,0 3 192 0,1-1 48 15,1 1-3440-15,2 2-672 0,0-1-144 0,2 1-16 16,1-2-896-16,2 2-192 0,2 0-16 0,2 3-16 0,1 0-592 0,3 1-144 15,0-1 0-15,3-3 0 0,1-1 0 0,3-2 0 16,4-2-192-16,0-1 192 0,2 0-368 0,-1-1 48 16,1-1 16-16,-2-2 0 0,-1 0 160 0,-2-2 144 15,-1 1-208-15,2-1 80 0,-6 1 128 0,0 1 0 16,-1 0 0-16,-6 4 0 0,0 0 208 0,0 0 32 16,3 5 0-16,-1 1 0 0,1 2 368 0,-1 3 80 15,2 0 16-15,1 2 0 0,2 1-352 0,0 2-64 16,3-1-16-16,2 0 0 0,-1-2-272 0,3-1 0 15,-1-2 0-15,4-1 0 0,2-2-192 0,1-1 0 16,-1-2 0-16,-2-2 0 16,2-3-1216-16,-1-2-256 0,-2-3-32 0,-3 1-12272 15,-1-4-2464-15</inkml:trace>
  <inkml:trace contextRef="#ctx0" brushRef="#br0" timeOffset="4693.05">17139 3777 25791 0,'0'0'1152'0,"5"3"224"0,2-2-1104 0,2-2-272 15,4-2 0-15,5 0 0 0,4 0 4640 0,4-2 864 16,3 1 192-16,10-3 16 0,-1 0-3472 0,1-1-704 16,-1 0-144-16,0 2-32 0,1 0-784 0,1 1-176 15,1-1-16-15,-2 2-16 0,-2 1-368 0,1-1 0 16,-2 2 0-16,-4 2 0 16,-5 1-928-16,-2 2-160 0,-5 2-16 0,-3 0-16 15,-6 1-1440-15,-4 0-304 0,-2 1-48 0</inkml:trace>
  <inkml:trace contextRef="#ctx0" brushRef="#br0" timeOffset="4900.142">17474 3798 42159 0,'0'0'1856'0,"-1"6"400"0,-2-1-1808 0,1 2-448 0,0 1 0 0,-1 2 0 15,1 1 1792-15,0 3 256 0,0 2 48 0,0 4 16 16,-1 3-1088-16,1 4-224 0,2 0-32 0,-2 4-16 15,2 1-448-15,-1 0-96 0,0 2-16 0,1 2 0 0,2-2-192 0,1-2 0 16,2-4 0-16,-1-4 0 0,2-4-320 0,-1-5 0 16,1-3 0-16,0-3 0 15,1-2-448-15,1-4-112 0,-1-3-16 0,1-6 0 16,-1-4-2240-16,-1-3-448 0</inkml:trace>
  <inkml:trace contextRef="#ctx0" brushRef="#br0" timeOffset="5087.654">17859 4408 30399 0,'0'0'2704'0,"7"-7"-2160"16,-1-2-544-16,0-1 0 0,2-2 3520 0,1-2 576 0,1-4 128 0,1-4 32 16,1-4-2096-16,2-3-432 15,0-2-64-15,2-2-32 0,0-2-880 0,1 1-176 0,1 0-48 0,2 2 0 16,-3 3-528-16,2 0-224 15,1 2 16-15,-3 1-15536 0,-1 2-3088 0</inkml:trace>
  <inkml:trace contextRef="#ctx0" brushRef="#br0" timeOffset="5393.899">17960 4126 26719 0,'0'0'1184'0,"0"0"240"0,0 0-1136 0,0 0-288 16,0 0 0-16,-6-2 0 0,1 0 4304 0,1-2 816 15,-1 0 144-15,0-1 48 0,2-2-3520 0,-1-1-688 16,-1-2-144-16,1-2-16 0,1-1-608 0,1-2-112 16,-1-2-32-16,2 2 0 15,0-1-1008-15,1 1-208 0,0 0-32 0,1-2-13088 16,1-1-2608-16</inkml:trace>
  <inkml:trace contextRef="#ctx0" brushRef="#br0" timeOffset="5637.98">18323 4010 18431 0,'0'0'816'0,"-2"4"160"0,2-4-784 0,-3 5-192 0,1 1 0 0,0 2 0 16,0 3 5744-16,-2 3 1104 0,2 1 208 0,2 2 48 15,-2 0-5504-15,2 2-1088 0,2 0-240 0,0 1-32 16,2-1-240-16,-2-1 0 0,3-1 0 0,1-4 0 16,0-2-1152-16,2-5-192 0,0-2-16 0,1-4-16 15,-1-3-1568-15,1-3-304 0</inkml:trace>
  <inkml:trace contextRef="#ctx0" brushRef="#br0" timeOffset="5884.228">18248 3994 37663 0,'0'0'1664'0,"-4"6"352"0,4-6-1616 0,0 0-400 16,0 0 0-16,0 0 0 0,0 0 1424 0,6 1 208 16,4-5 32-16,3 1 16 0,2-2-1040 0,3-2-192 15,0-1-64-15,3 1 0 0,1-2 0 0,-3 0-16 16,0 0 0-16,1 3 0 0,-3 1-112 0,0 3-32 16,-2 2 0-16,-3 2 0 0,-2 2-224 0,-3 1 0 15,-3 3 0-15,-1 3 0 0,-5 2 0 0,-1 2 0 16,-2 1 0-16,-1 0 0 0,-2 0-224 0,0-2 16 15,-1-1 0-15,1 0 0 16,-1-1-256-16,1-2-48 0,0-2-16 0,0-4 0 16,3-1-2000-16,5-3-400 0,0 0-80 0,0 0-8336 0,0-6-1680 0</inkml:trace>
  <inkml:trace contextRef="#ctx0" brushRef="#br0" timeOffset="6118.403">18632 4012 24191 0,'17'-1'1072'0,"-8"2"208"0,1 0-1024 0,1 1-256 0,-1-1 0 0,0-1 0 16,0-2 2176-16,0 0 384 0,-2 0 80 0,1-2 16 15,-1-2-544-15,0-2-128 0,-2-2 0 0,0 0-16 16,-2 1-688-16,0-1-144 0,1-1-32 0,-3-2 0 16,-1-2-768-16,-1-2-144 0,-1 1-48 0,-1 2 0 15,-3 1-144-15,1 4-272 0,-3 1 64 0,-1 3 16 0,-2 3-96 0,-3 4-16 16,-1 5 0-16,1 5 0 0,-1 2 592 0,0 4 112 16,-1 1 32-16,4 1 0 0,1-2 720 0,4 1 128 15,0 0 48-15,6 0 0 0,2 3-48 0,5 0 0 16,2-1 0-16,5-4 0 0,5-5-544 0,4-4-112 15,3-5-32-15,3-4 0 0,0-5-400 0,-1-6-64 16,4-2-128-16,-1-5 176 16,2-4-912-16,-1-3-176 0,0-4-48 0</inkml:trace>
  <inkml:trace contextRef="#ctx0" brushRef="#br0" timeOffset="6776.789">21567 3199 22111 0,'0'0'1968'0,"4"-5"-1584"0,1-1-384 0,2-2 0 15,1-3 3712-15,1-2 672 16,0-4 128-16,4-1 32 0,-1-4-1776 0,3-5-336 0,2-3-80 0,1-9-16 15,-2-6-1184-15,-1-7-224 16,2-6-48-16,-3-3-16 0,-1 2-640 0,-2-4-224 16,-3-4 144-16,-2-1-144 0,-2 0 0 0,-1 7 0 0,0 9 0 0,1 10 0 15,-2 9-208-15,1 7 80 0,-1 8 128 16,2 7-208-16,-2 6 208 0,-2 5 0 0,7 10 0 0,3 11 0 16,1 12 0-16,4 10 160 0,0 8-32 0,3 4 0 15,1-1 16-15,-1-1 0 0,0 1 0 0,-2 1 0 16,0 1 112-16,1-1 0 0,1-2 16 0,0-5 0 15,0-7 48-15,-3-3 0 0,2-6 0 0,-2-4 0 16,0-1-192-16,-1-3-128 0,0-2 192 0,-1-5-192 16,-5-3-272-16,0-4-176 0,-3-3-16 0,-5-7-16 15,-1 7-2016-15,-4-3-384 0</inkml:trace>
  <inkml:trace contextRef="#ctx0" brushRef="#br0" timeOffset="6935.263">21560 2974 35935 0,'4'6'3200'0,"5"1"-2560"16,4-2-512-16,4 2-128 0,4-2 2688 0,4 0 512 16,8-4 96-16,6-2 32 0,3-4-1600 0,4-4-304 15,-1-2-64-15,0-1-16 0,-3-1-880 0,-3 0-176 16,-1-1-32-16,-1-1-16 16,-2 2-1184-16,0 0-224 0,-1 0-48 0,-3-1-13936 15,-2 2-2768-15</inkml:trace>
  <inkml:trace contextRef="#ctx0" brushRef="#br0" timeOffset="7185.895">22442 2383 25791 0,'0'0'2304'0,"0"0"-1856"0,0 0-448 0,2 8 0 15,2 3 3792-15,-2 5 672 0,1 5 128 0,0 4 16 16,1 4-2112-16,0 4-416 0,1 3-96 0,-1 5 0 16,1 4-1296-16,0 2-256 0,0 3-48 0,2-1-16 15,1-1-192-15,0-2-48 0,1-6 0 0,0-3 0 16,-2-6-128-16,3-3 0 0,-3-5 0 0,1-4 0 16,-3-5-528-16,2-4-48 0,-3-3 0 0,-4-7 0 15,0 0-2560-15,0 0-512 0</inkml:trace>
  <inkml:trace contextRef="#ctx0" brushRef="#br0" timeOffset="7469.495">22352 2365 29487 0,'0'0'2624'0,"0"0"-2112"16,0 0-512-16,0 0 0 0,5-7 3008 0,4 1 512 16,4-1 80-16,5 1 32 0,1-2-1520 0,4 0-320 15,2 1-48-15,5-1-16 0,1 0-688 0,3 2-144 16,2 0-16-16,4 4-16 0,0 5-352 0,1 5-80 15,-2 5-16-15,-4 6 0 0,-6 4-240 0,-1 7-48 16,-5 4-128-16,-6 1 192 0,-6 1-192 0,-3 2 176 16,-8 0-176-16,-4 3 160 0,-5 3-32 0,-6 2 0 15,-7 2 0-15,-6 1 0 0,-4-3 64 0,-1-3 16 16,-2-5 0-16,1-4 0 0,0-4 16 0,3-5 0 0,5-5 0 0,3-4 0 16,1-5-64-16,4-4-16 0,2-2 0 0,3-5 0 15,6-4-144-15,1-3 0 0,3-4-160 0,4-4 160 16,3-3-752-16,6-5-48 0,2-5-16 15,6-3 0-15,0-2-2352 0,4-2-480 0</inkml:trace>
  <inkml:trace contextRef="#ctx0" brushRef="#br0" timeOffset="7694.267">22973 2379 21183 0,'6'0'1888'0,"3"-3"-1504"15,3-2-384-15,5-2 0 0,7-1 5136 0,6-2 960 16,7-1 192-16,2 0 48 0,10-1-3488 0,1-1-688 16,2-1-144-16,-1 1-32 0,-3-1-976 0,0 3-208 15,1 0-32-15,-3 1-16 0,-4 2-480 0,-5 1-80 16,-5 2-32-16,-6 1 0 16,-2 3-960-16,-12 3-192 0,-8 4-32 0,-5 2-14480 15,-7-1-2896-15</inkml:trace>
  <inkml:trace contextRef="#ctx0" brushRef="#br0" timeOffset="7887.726">23487 2279 47919 0,'0'0'2112'0,"6"-4"448"0,-2-1-2048 0,-4 5-512 16,0 0 0-16,0 0 0 0,0 0 1952 0,-2 9 288 0,-4 3 48 0,-2 7 16 15,-3 5-1344-15,-2 7-272 0,-2 9-48 0,0 0-16 16,0 3-400-16,1 2-80 0,0 3-16 0,2 2 0 15,1 5-128-15,3 0 0 0,5 0 0 0,2-3 0 16,1-4-256-16,2-5-96 0,2-6-16 0,2-8 0 16,-1-6-416-1,2-5-96-15,0-5-16 0,2-2 0 0,-2-2-640 0,1-4-144 0,-2-1-32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44EAC-3B07-4839-B958-78E8A85D51B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BCAE-3464-42BA-A6D0-AA84A8D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F80FA579-7092-B545-8D1B-2A9B5DA9E08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D3CA27-2CF9-1249-9026-A5BF5602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0736E1-DEDC-CC48-B943-A14AC289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D6D57AC5-12B5-2C42-92DB-9EC0F73ED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3DAEDE5-5398-5745-A0BA-932C145A6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A424C1A-DE17-A54C-B9A3-F84752F379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40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84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4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4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04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49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3D888FD1-5A61-0549-AF26-4E9F59086F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5F8FF1FF-0085-1A4B-BDAD-CF9C4B317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03ACC1B7-B29A-5A48-8C15-AE7D86AC836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C412C5-D7A1-8D4F-B8F3-DB546F0C4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5A57F0-B961-A047-B70C-BE73B5CC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E04BEBDC-B9D2-2A40-A65D-806FC877C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AE32E2C-9043-B441-985B-03FF9EFD43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3CE6D81-CA6A-9540-810D-CA4E85113CB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46B53-9116-DE4D-AA01-9AC0197D711C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192F9E74-55FD-504C-A04B-0FF5281D81E9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FAF9B78F-FE60-9840-9956-397CAF36A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	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C4937AB2-FEA3-5D42-9127-064077FFB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Chapter 10 &amp; 11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Lists and Sets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reading: 10.1, 11.2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4EAF6AB0-7A91-CB4B-8779-0D9537417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Sets (11.2)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7C12583C-7927-F049-A2B5-FAF78EEED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unique values (no duplicates allowed)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that can perform the following operations efficiently: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add, remove, search (contains)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We don't think of a set as having indexes; we just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add things to the set in general and don't worry about order</a:t>
            </a:r>
          </a:p>
        </p:txBody>
      </p:sp>
      <p:grpSp>
        <p:nvGrpSpPr>
          <p:cNvPr id="6147" name="Group 4">
            <a:extLst>
              <a:ext uri="{FF2B5EF4-FFF2-40B4-BE49-F238E27FC236}">
                <a16:creationId xmlns:a16="http://schemas.microsoft.com/office/drawing/2014/main" id="{650266F4-9478-0B49-8CD5-66B509573F1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962400"/>
            <a:ext cx="7848600" cy="2667000"/>
            <a:chOff x="288" y="2496"/>
            <a:chExt cx="4944" cy="1680"/>
          </a:xfrm>
        </p:grpSpPr>
        <p:sp>
          <p:nvSpPr>
            <p:cNvPr id="446469" name="Line 5">
              <a:extLst>
                <a:ext uri="{FF2B5EF4-FFF2-40B4-BE49-F238E27FC236}">
                  <a16:creationId xmlns:a16="http://schemas.microsoft.com/office/drawing/2014/main" id="{ACAF61C0-1473-B146-B3D9-9AC1708B0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168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0" name="Text Box 6">
              <a:extLst>
                <a:ext uri="{FF2B5EF4-FFF2-40B4-BE49-F238E27FC236}">
                  <a16:creationId xmlns:a16="http://schemas.microsoft.com/office/drawing/2014/main" id="{B2424D45-38E2-E042-9164-E84AE1BFC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2889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set.contains("to")</a:t>
              </a:r>
            </a:p>
          </p:txBody>
        </p:sp>
        <p:sp>
          <p:nvSpPr>
            <p:cNvPr id="446471" name="Line 7">
              <a:extLst>
                <a:ext uri="{FF2B5EF4-FFF2-40B4-BE49-F238E27FC236}">
                  <a16:creationId xmlns:a16="http://schemas.microsoft.com/office/drawing/2014/main" id="{5AA73B15-846E-DD41-A90B-2CA88A5E8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3191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2" name="Text Box 8">
              <a:extLst>
                <a:ext uri="{FF2B5EF4-FFF2-40B4-BE49-F238E27FC236}">
                  <a16:creationId xmlns:a16="http://schemas.microsoft.com/office/drawing/2014/main" id="{0B8AEAC3-5C4C-754B-AC61-0B64684B5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4" y="2928"/>
              <a:ext cx="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true</a:t>
              </a:r>
            </a:p>
          </p:txBody>
        </p:sp>
        <p:grpSp>
          <p:nvGrpSpPr>
            <p:cNvPr id="6152" name="Group 9">
              <a:extLst>
                <a:ext uri="{FF2B5EF4-FFF2-40B4-BE49-F238E27FC236}">
                  <a16:creationId xmlns:a16="http://schemas.microsoft.com/office/drawing/2014/main" id="{9D064462-F75E-4D48-8987-82C6252D1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496"/>
              <a:ext cx="2112" cy="1680"/>
              <a:chOff x="2112" y="2496"/>
              <a:chExt cx="2112" cy="1680"/>
            </a:xfrm>
          </p:grpSpPr>
          <p:sp>
            <p:nvSpPr>
              <p:cNvPr id="446474" name="Text Box 10">
                <a:extLst>
                  <a:ext uri="{FF2B5EF4-FFF2-40B4-BE49-F238E27FC236}">
                    <a16:creationId xmlns:a16="http://schemas.microsoft.com/office/drawing/2014/main" id="{5519C7DB-DBC8-F84A-813A-6820300AF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3945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+mn-lt"/>
                    <a:ea typeface="+mn-ea"/>
                  </a:rPr>
                  <a:t>set</a:t>
                </a:r>
              </a:p>
            </p:txBody>
          </p:sp>
          <p:sp>
            <p:nvSpPr>
              <p:cNvPr id="446475" name="Oval 11">
                <a:extLst>
                  <a:ext uri="{FF2B5EF4-FFF2-40B4-BE49-F238E27FC236}">
                    <a16:creationId xmlns:a16="http://schemas.microsoft.com/office/drawing/2014/main" id="{D5391308-DBC6-8B44-97E3-5A6C86CB0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496"/>
                <a:ext cx="2112" cy="139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grpSp>
            <p:nvGrpSpPr>
              <p:cNvPr id="6157" name="Group 12">
                <a:extLst>
                  <a:ext uri="{FF2B5EF4-FFF2-40B4-BE49-F238E27FC236}">
                    <a16:creationId xmlns:a16="http://schemas.microsoft.com/office/drawing/2014/main" id="{9E226F0D-0849-AD42-87FC-A3E254B991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6" y="2614"/>
                <a:ext cx="1892" cy="1169"/>
                <a:chOff x="2236" y="2134"/>
                <a:chExt cx="1892" cy="1169"/>
              </a:xfrm>
            </p:grpSpPr>
            <p:sp>
              <p:nvSpPr>
                <p:cNvPr id="446477" name="Text Box 13">
                  <a:extLst>
                    <a:ext uri="{FF2B5EF4-FFF2-40B4-BE49-F238E27FC236}">
                      <a16:creationId xmlns:a16="http://schemas.microsoft.com/office/drawing/2014/main" id="{608F0847-DB7D-2648-A3EE-50E36929D3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66" y="213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"the"</a:t>
                  </a:r>
                </a:p>
              </p:txBody>
            </p:sp>
            <p:sp>
              <p:nvSpPr>
                <p:cNvPr id="446478" name="Text Box 14">
                  <a:extLst>
                    <a:ext uri="{FF2B5EF4-FFF2-40B4-BE49-F238E27FC236}">
                      <a16:creationId xmlns:a16="http://schemas.microsoft.com/office/drawing/2014/main" id="{0F4A7AB9-48D8-A14B-B776-D86B8D116E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6" y="2208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"of"</a:t>
                  </a:r>
                </a:p>
              </p:txBody>
            </p:sp>
            <p:sp>
              <p:nvSpPr>
                <p:cNvPr id="446479" name="Text Box 15">
                  <a:extLst>
                    <a:ext uri="{FF2B5EF4-FFF2-40B4-BE49-F238E27FC236}">
                      <a16:creationId xmlns:a16="http://schemas.microsoft.com/office/drawing/2014/main" id="{99D89F91-3834-974D-965D-BF8656D52A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0" y="2505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"from"</a:t>
                  </a:r>
                </a:p>
              </p:txBody>
            </p:sp>
            <p:sp>
              <p:nvSpPr>
                <p:cNvPr id="446480" name="Text Box 16">
                  <a:extLst>
                    <a:ext uri="{FF2B5EF4-FFF2-40B4-BE49-F238E27FC236}">
                      <a16:creationId xmlns:a16="http://schemas.microsoft.com/office/drawing/2014/main" id="{EC0516B7-FDF6-E145-A87F-8249ADF4DF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2" y="235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>
                      <a:solidFill>
                        <a:schemeClr val="accent2"/>
                      </a:solidFill>
                      <a:latin typeface="Courier New" charset="0"/>
                      <a:ea typeface="+mn-ea"/>
                    </a:rPr>
                    <a:t>"to"</a:t>
                  </a:r>
                </a:p>
              </p:txBody>
            </p:sp>
            <p:sp>
              <p:nvSpPr>
                <p:cNvPr id="446481" name="Text Box 17">
                  <a:extLst>
                    <a:ext uri="{FF2B5EF4-FFF2-40B4-BE49-F238E27FC236}">
                      <a16:creationId xmlns:a16="http://schemas.microsoft.com/office/drawing/2014/main" id="{707DCF6E-0F47-A643-B9CC-7CF7F04C5E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2" y="2697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"she"</a:t>
                  </a:r>
                </a:p>
              </p:txBody>
            </p:sp>
            <p:sp>
              <p:nvSpPr>
                <p:cNvPr id="446482" name="Text Box 18">
                  <a:extLst>
                    <a:ext uri="{FF2B5EF4-FFF2-40B4-BE49-F238E27FC236}">
                      <a16:creationId xmlns:a16="http://schemas.microsoft.com/office/drawing/2014/main" id="{CB2C96BB-22C0-944E-80ED-ADEBF29EC4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82" y="278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"you"</a:t>
                  </a:r>
                </a:p>
              </p:txBody>
            </p:sp>
            <p:sp>
              <p:nvSpPr>
                <p:cNvPr id="446483" name="Text Box 19">
                  <a:extLst>
                    <a:ext uri="{FF2B5EF4-FFF2-40B4-BE49-F238E27FC236}">
                      <a16:creationId xmlns:a16="http://schemas.microsoft.com/office/drawing/2014/main" id="{E536A7AA-398F-5745-BB18-A005591719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4" y="3033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"him"</a:t>
                  </a:r>
                </a:p>
              </p:txBody>
            </p:sp>
            <p:sp>
              <p:nvSpPr>
                <p:cNvPr id="446484" name="Text Box 20">
                  <a:extLst>
                    <a:ext uri="{FF2B5EF4-FFF2-40B4-BE49-F238E27FC236}">
                      <a16:creationId xmlns:a16="http://schemas.microsoft.com/office/drawing/2014/main" id="{0C615041-FEF6-DA49-9FA1-E93E05F0D4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6" y="3072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"why"</a:t>
                  </a:r>
                </a:p>
              </p:txBody>
            </p:sp>
            <p:sp>
              <p:nvSpPr>
                <p:cNvPr id="446485" name="Text Box 21">
                  <a:extLst>
                    <a:ext uri="{FF2B5EF4-FFF2-40B4-BE49-F238E27FC236}">
                      <a16:creationId xmlns:a16="http://schemas.microsoft.com/office/drawing/2014/main" id="{2DBC710E-DF86-4C42-B5F7-D396D365D9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4" y="283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"in"</a:t>
                  </a:r>
                </a:p>
              </p:txBody>
            </p:sp>
            <p:sp>
              <p:nvSpPr>
                <p:cNvPr id="446486" name="Text Box 22">
                  <a:extLst>
                    <a:ext uri="{FF2B5EF4-FFF2-40B4-BE49-F238E27FC236}">
                      <a16:creationId xmlns:a16="http://schemas.microsoft.com/office/drawing/2014/main" id="{EE22C115-8225-3244-9424-9B1E357638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8" y="2496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"down"</a:t>
                  </a:r>
                </a:p>
              </p:txBody>
            </p:sp>
            <p:sp>
              <p:nvSpPr>
                <p:cNvPr id="446487" name="Text Box 23">
                  <a:extLst>
                    <a:ext uri="{FF2B5EF4-FFF2-40B4-BE49-F238E27FC236}">
                      <a16:creationId xmlns:a16="http://schemas.microsoft.com/office/drawing/2014/main" id="{2F7344B3-5183-2543-B9F7-A595ECFD96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36" y="2649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"by"</a:t>
                  </a:r>
                </a:p>
              </p:txBody>
            </p:sp>
            <p:sp>
              <p:nvSpPr>
                <p:cNvPr id="446488" name="Text Box 24">
                  <a:extLst>
                    <a:ext uri="{FF2B5EF4-FFF2-40B4-BE49-F238E27FC236}">
                      <a16:creationId xmlns:a16="http://schemas.microsoft.com/office/drawing/2014/main" id="{672EDB2F-54B4-9F49-BC41-BBF2532682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32" y="2256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latin typeface="Courier New" charset="0"/>
                      <a:ea typeface="+mn-ea"/>
                    </a:rPr>
                    <a:t>"if"</a:t>
                  </a:r>
                </a:p>
              </p:txBody>
            </p:sp>
          </p:grpSp>
        </p:grpSp>
        <p:sp>
          <p:nvSpPr>
            <p:cNvPr id="446489" name="Text Box 25">
              <a:extLst>
                <a:ext uri="{FF2B5EF4-FFF2-40B4-BE49-F238E27FC236}">
                  <a16:creationId xmlns:a16="http://schemas.microsoft.com/office/drawing/2014/main" id="{D8BDAEEC-B5F3-464C-9684-65B3E2D5A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3225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set.contains("be")</a:t>
              </a:r>
            </a:p>
          </p:txBody>
        </p:sp>
        <p:sp>
          <p:nvSpPr>
            <p:cNvPr id="446490" name="Text Box 26">
              <a:extLst>
                <a:ext uri="{FF2B5EF4-FFF2-40B4-BE49-F238E27FC236}">
                  <a16:creationId xmlns:a16="http://schemas.microsoft.com/office/drawing/2014/main" id="{08201B33-48DB-3045-8A49-FA5080D1E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" y="3225"/>
              <a:ext cx="5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false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B2C38DB6-B11E-C741-8549-45D5537AC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implementation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4BE9084B-7986-244F-92C2-ADDFAC644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Java, sets are represented by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type in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2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is implemented by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 classes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"binary search tree";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pretty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O(log N)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sorted order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"hash table" array;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very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O(1)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unpredictable order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en-US" altLang="en-US" sz="1600" dirty="0">
                <a:ea typeface="ＭＳ Ｐゴシック" panose="020B0600070205080204" pitchFamily="34" charset="-128"/>
              </a:rPr>
              <a:t>Note: This O(something) notation won’t be covered until next week. It’s okay not to know what it means yet.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Set&lt;String&gt; set 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&lt;String&gt;();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Set&lt;Integer&gt; set2 = new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(set);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[“goodbye”, “hello”]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429000"/>
          <a:ext cx="8220075" cy="2778125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clear()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all elements of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set's 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Content Placeholder 4">
            <a:extLst>
              <a:ext uri="{FF2B5EF4-FFF2-40B4-BE49-F238E27FC236}">
                <a16:creationId xmlns:a16="http://schemas.microsoft.com/office/drawing/2014/main" id="{BB7B1054-7519-7D47-AAD6-809D31626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676400"/>
            <a:ext cx="4572000" cy="45720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4D8E02-B39E-4426-BCC4-11A41CB21643}"/>
                  </a:ext>
                </a:extLst>
              </p14:cNvPr>
              <p14:cNvContentPartPr/>
              <p14:nvPr/>
            </p14:nvContentPartPr>
            <p14:xfrm>
              <a:off x="372600" y="754560"/>
              <a:ext cx="6162120" cy="513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4D8E02-B39E-4426-BCC4-11A41CB216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240" y="745200"/>
                <a:ext cx="6180840" cy="53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227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2: 9/30-10/4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  <a:p>
            <a:pPr lvl="1"/>
            <a:r>
              <a:rPr lang="en-US" dirty="0"/>
              <a:t>Client of Collections: Lists and Sets</a:t>
            </a:r>
          </a:p>
          <a:p>
            <a:r>
              <a:rPr lang="en-US" dirty="0"/>
              <a:t>Tuesday</a:t>
            </a:r>
          </a:p>
          <a:p>
            <a:pPr lvl="1"/>
            <a:r>
              <a:rPr lang="en-US" dirty="0"/>
              <a:t>Style</a:t>
            </a:r>
          </a:p>
          <a:p>
            <a:r>
              <a:rPr lang="en-US" dirty="0"/>
              <a:t>Wednesday</a:t>
            </a:r>
          </a:p>
          <a:p>
            <a:pPr lvl="1"/>
            <a:r>
              <a:rPr lang="en-US" dirty="0"/>
              <a:t>Stacks and Queues</a:t>
            </a:r>
          </a:p>
          <a:p>
            <a:r>
              <a:rPr lang="en-US" dirty="0"/>
              <a:t>Thursday</a:t>
            </a:r>
          </a:p>
          <a:p>
            <a:pPr lvl="1"/>
            <a:r>
              <a:rPr lang="en-US" dirty="0"/>
              <a:t>Stacks and Queues</a:t>
            </a:r>
          </a:p>
          <a:p>
            <a:r>
              <a:rPr lang="en-US" dirty="0"/>
              <a:t>Friday</a:t>
            </a:r>
          </a:p>
          <a:p>
            <a:pPr lvl="1"/>
            <a:r>
              <a:rPr lang="en-US" dirty="0"/>
              <a:t>Classes, Objects,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317572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80720A92-6CFF-194A-8F44-7879284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Collections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B37F93D9-4FA5-4E4E-B16D-A9CB9C0FA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collection</a:t>
            </a:r>
            <a:r>
              <a:rPr lang="en-US" altLang="en-US">
                <a:ea typeface="ＭＳ Ｐゴシック" panose="020B0600070205080204" pitchFamily="34" charset="-128"/>
              </a:rPr>
              <a:t>: an object that stores data;  a.k.a. "data structure"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objects stored are called </a:t>
            </a:r>
            <a:r>
              <a:rPr lang="en-US" altLang="en-US" b="1">
                <a:ea typeface="ＭＳ Ｐゴシック" panose="020B0600070205080204" pitchFamily="34" charset="-128"/>
              </a:rPr>
              <a:t>elements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collections maintain an ordering; some allow duplicates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typical operations: </a:t>
            </a:r>
            <a:r>
              <a:rPr lang="en-US" altLang="en-US" i="1">
                <a:ea typeface="ＭＳ Ｐゴシック" panose="020B0600070205080204" pitchFamily="34" charset="-128"/>
              </a:rPr>
              <a:t>add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remove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clear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contains</a:t>
            </a:r>
            <a:r>
              <a:rPr lang="en-US" altLang="en-US">
                <a:ea typeface="ＭＳ Ｐゴシック" panose="020B0600070205080204" pitchFamily="34" charset="-128"/>
              </a:rPr>
              <a:t> (search), </a:t>
            </a:r>
            <a:r>
              <a:rPr lang="en-US" altLang="en-US" i="1">
                <a:ea typeface="ＭＳ Ｐゴシック" panose="020B0600070205080204" pitchFamily="34" charset="-128"/>
              </a:rPr>
              <a:t>size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examples found in the Java class libraries: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(covered in this course!)</a:t>
            </a:r>
          </a:p>
          <a:p>
            <a:pPr lvl="2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HashMap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PriorityQueue</a:t>
            </a:r>
          </a:p>
          <a:p>
            <a:pPr lvl="2"/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collections are in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r>
              <a:rPr lang="en-US" altLang="en-US">
                <a:ea typeface="ＭＳ Ｐゴシック" panose="020B0600070205080204" pitchFamily="34" charset="-128"/>
              </a:rPr>
              <a:t> package</a:t>
            </a:r>
          </a:p>
          <a:p>
            <a:pPr lvl="2"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import java.util.*;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47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966C7814-90C2-DF47-B3C6-00D5F1554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Lists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DEECB87E-BA27-6047-92B9-00198E878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pPr lvl="2" eaLnBrk="1" hangingPunct="1">
              <a:buFontTx/>
              <a:buNone/>
            </a:pPr>
            <a:endParaRPr lang="en-US" altLang="en-US" sz="97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elements with 0-based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indexes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elements can be added to the front, back, or elsewhere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 list has a </a:t>
            </a:r>
            <a:r>
              <a:rPr lang="en-US" altLang="en-US" b="1" dirty="0">
                <a:ea typeface="ＭＳ Ｐゴシック" panose="020B0600070205080204" pitchFamily="34" charset="-128"/>
              </a:rPr>
              <a:t>size</a:t>
            </a:r>
            <a:r>
              <a:rPr lang="en-US" altLang="en-US" dirty="0">
                <a:ea typeface="ＭＳ Ｐゴシック" panose="020B0600070205080204" pitchFamily="34" charset="-128"/>
              </a:rPr>
              <a:t> (number of elements that have been added)</a:t>
            </a:r>
          </a:p>
        </p:txBody>
      </p:sp>
      <p:pic>
        <p:nvPicPr>
          <p:cNvPr id="11267" name="Picture 4" descr="art08_03">
            <a:extLst>
              <a:ext uri="{FF2B5EF4-FFF2-40B4-BE49-F238E27FC236}">
                <a16:creationId xmlns:a16="http://schemas.microsoft.com/office/drawing/2014/main" id="{2488F12A-499A-A24A-90B8-165926A2A28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24" y="3419195"/>
            <a:ext cx="6702518" cy="28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6B44AC-EBA4-4338-9979-5D2D3C9348CA}"/>
                  </a:ext>
                </a:extLst>
              </p14:cNvPr>
              <p14:cNvContentPartPr/>
              <p14:nvPr/>
            </p14:nvContentPartPr>
            <p14:xfrm>
              <a:off x="6130800" y="482040"/>
              <a:ext cx="2407680" cy="1105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6B44AC-EBA4-4338-9979-5D2D3C9348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1440" y="472680"/>
                <a:ext cx="2426400" cy="11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69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 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List&lt;String&gt; list 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&lt;String&gt;();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List&lt;Integer&gt; list2 = new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list.add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list.add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(list);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[“hello”, “goodbye”]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74557"/>
              </p:ext>
            </p:extLst>
          </p:nvPr>
        </p:nvGraphicFramePr>
        <p:xfrm>
          <a:off x="457200" y="3429000"/>
          <a:ext cx="8220075" cy="3175000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index, 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at the given index to the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13355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indexOf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index of the given value in the list (-1 if not found)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97868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list's 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63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ED2B0B2-9C49-414D-B785-4A03D236D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Wrapper classes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544CFA1-97AC-E34D-815D-F1040CCDD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140" y="1913405"/>
            <a:ext cx="8652342" cy="518132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sz="1765" dirty="0">
                <a:ea typeface="ＭＳ Ｐゴシック" panose="020B0600070205080204" pitchFamily="34" charset="-128"/>
              </a:rPr>
              <a:t>A wrapper is an object whose sole purpose is to hold a primitive value.</a:t>
            </a:r>
          </a:p>
          <a:p>
            <a:pPr lvl="1"/>
            <a:endParaRPr lang="en-US" altLang="en-US" sz="1765" dirty="0">
              <a:ea typeface="ＭＳ Ｐゴシック" panose="020B0600070205080204" pitchFamily="34" charset="-128"/>
            </a:endParaRPr>
          </a:p>
          <a:p>
            <a:r>
              <a:rPr lang="en-US" altLang="en-US" sz="1765" dirty="0">
                <a:ea typeface="ＭＳ Ｐゴシック" panose="020B0600070205080204" pitchFamily="34" charset="-128"/>
              </a:rPr>
              <a:t>Once you construct the list, use it with primitives as normal:</a:t>
            </a:r>
          </a:p>
          <a:p>
            <a:pPr lvl="1">
              <a:buFontTx/>
              <a:buNone/>
            </a:pPr>
            <a:endParaRPr lang="en-US" altLang="en-US" sz="794" dirty="0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grades = new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(3.2);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(2.7);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...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double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myGrade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grades.get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(0);</a:t>
            </a:r>
          </a:p>
        </p:txBody>
      </p:sp>
      <p:graphicFrame>
        <p:nvGraphicFramePr>
          <p:cNvPr id="180296" name="Group 72">
            <a:extLst>
              <a:ext uri="{FF2B5EF4-FFF2-40B4-BE49-F238E27FC236}">
                <a16:creationId xmlns:a16="http://schemas.microsoft.com/office/drawing/2014/main" id="{97252E55-2711-324D-946E-8F497CC34478}"/>
              </a:ext>
            </a:extLst>
          </p:cNvPr>
          <p:cNvGraphicFramePr>
            <a:graphicFrameLocks noGrp="1"/>
          </p:cNvGraphicFramePr>
          <p:nvPr/>
        </p:nvGraphicFramePr>
        <p:xfrm>
          <a:off x="2648791" y="1295680"/>
          <a:ext cx="3880037" cy="2312797"/>
        </p:xfrm>
        <a:graphic>
          <a:graphicData uri="http://schemas.openxmlformats.org/drawingml/2006/table">
            <a:tbl>
              <a:tblPr/>
              <a:tblGrid>
                <a:gridCol w="196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Primitive Type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Wrapper Type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int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Integer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double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Double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char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Character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boolean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Boolean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944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61B9B58-98E8-C748-8A9A-712124BB5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7ECACD85-2185-FA40-A6AF-1E95CC8E9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Write a program that counts the number of unique words in a large text file (say, </a:t>
            </a:r>
            <a:r>
              <a:rPr lang="en-US" altLang="en-US" i="1">
                <a:ea typeface="ＭＳ Ｐゴシック" panose="020B0600070205080204" pitchFamily="34" charset="-128"/>
              </a:rPr>
              <a:t>Moby Dick</a:t>
            </a:r>
            <a:r>
              <a:rPr lang="en-US" altLang="en-US">
                <a:ea typeface="ＭＳ Ｐゴシック" panose="020B0600070205080204" pitchFamily="34" charset="-128"/>
              </a:rPr>
              <a:t> or the King James Bible).</a:t>
            </a:r>
          </a:p>
          <a:p>
            <a:pPr lvl="1" eaLnBrk="1" hangingPunct="1"/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Store the words in a collection and report the # of unique words.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Once you've created this collection, allow the user to search it to see whether various words appear in the text file.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collection is appropriate for this problem?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85D1BADC-7780-B34A-8E1B-69211F34A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"for each" loop (7.1)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78FA63CC-54DF-CD41-8AC7-E4E154490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for (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name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: </a:t>
            </a:r>
            <a:r>
              <a:rPr lang="en-US" altLang="en-US" b="1" dirty="0">
                <a:ea typeface="ＭＳ Ｐゴシック" panose="020B0600070205080204" pitchFamily="34" charset="-128"/>
              </a:rPr>
              <a:t>collection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    </a:t>
            </a:r>
            <a:r>
              <a:rPr lang="en-US" altLang="en-US" b="1" dirty="0">
                <a:ea typeface="ＭＳ Ｐゴシック" panose="020B0600070205080204" pitchFamily="34" charset="-128"/>
              </a:rPr>
              <a:t>statements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}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Provides a clean syntax for looping over the elements of a 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, array, or other collection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List&lt;Double&gt; grades = new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&lt;Double&gt;();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...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for (double grade : grades)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("Student's grade: " + grade);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More readable and can be more efficient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13187</TotalTime>
  <Words>944</Words>
  <Application>Microsoft Office PowerPoint</Application>
  <PresentationFormat>On-screen Show (4:3)</PresentationFormat>
  <Paragraphs>158</Paragraphs>
  <Slides>12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ＭＳ Ｐゴシック</vt:lpstr>
      <vt:lpstr>Arial</vt:lpstr>
      <vt:lpstr>Calibri</vt:lpstr>
      <vt:lpstr>Courier New</vt:lpstr>
      <vt:lpstr>Tahoma</vt:lpstr>
      <vt:lpstr>Times New Roman</vt:lpstr>
      <vt:lpstr>Verdana</vt:lpstr>
      <vt:lpstr>Wingdings</vt:lpstr>
      <vt:lpstr>Wingdings 2</vt:lpstr>
      <vt:lpstr>cse143-13wi</vt:lpstr>
      <vt:lpstr>Building Java Programs </vt:lpstr>
      <vt:lpstr>PowerPoint Presentation</vt:lpstr>
      <vt:lpstr>Week 2: 9/30-10/4</vt:lpstr>
      <vt:lpstr>Collections</vt:lpstr>
      <vt:lpstr>Lists</vt:lpstr>
      <vt:lpstr>List methods</vt:lpstr>
      <vt:lpstr>Wrapper classes</vt:lpstr>
      <vt:lpstr>Exercise</vt:lpstr>
      <vt:lpstr>The "for each" loop (7.1)</vt:lpstr>
      <vt:lpstr>Sets (11.2)</vt:lpstr>
      <vt:lpstr>Set implementation</vt:lpstr>
      <vt:lpstr>Set methods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Hunter Schafer</cp:lastModifiedBy>
  <cp:revision>58</cp:revision>
  <cp:lastPrinted>2019-09-30T17:54:01Z</cp:lastPrinted>
  <dcterms:created xsi:type="dcterms:W3CDTF">2013-02-01T17:29:20Z</dcterms:created>
  <dcterms:modified xsi:type="dcterms:W3CDTF">2021-10-04T22:57:17Z</dcterms:modified>
</cp:coreProperties>
</file>