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7" r:id="rId2"/>
    <p:sldId id="290" r:id="rId3"/>
    <p:sldId id="292" r:id="rId4"/>
    <p:sldId id="291" r:id="rId5"/>
    <p:sldId id="294" r:id="rId6"/>
    <p:sldId id="295" r:id="rId7"/>
    <p:sldId id="296" r:id="rId8"/>
    <p:sldId id="297" r:id="rId9"/>
    <p:sldId id="298" r:id="rId10"/>
    <p:sldId id="300" r:id="rId11"/>
    <p:sldId id="301" r:id="rId1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A631"/>
    <a:srgbClr val="849FAD"/>
    <a:srgbClr val="27647B"/>
    <a:srgbClr val="CA3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6"/>
    <p:restoredTop sz="94533"/>
  </p:normalViewPr>
  <p:slideViewPr>
    <p:cSldViewPr snapToGrid="0" snapToObjects="1">
      <p:cViewPr varScale="1">
        <p:scale>
          <a:sx n="88" d="100"/>
          <a:sy n="88" d="100"/>
        </p:scale>
        <p:origin x="1136" y="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9A09D2-ACDA-A644-BB14-BB96A92FBF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9B0DFE-15FF-5044-A33C-62BE2B9E38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35E3A80B-5940-48C7-A1E3-2F8FCC5A1949}" type="datetimeFigureOut">
              <a:rPr lang="en-US"/>
              <a:pPr>
                <a:defRPr/>
              </a:pPr>
              <a:t>3/4/2019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485C9-F81A-BB49-A20F-3DEA8525CA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A683EF-122C-5F4F-9DCF-841FA90F51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9CABB8D2-323D-417F-BBF2-DC775A8B1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5T00:35:01.8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15867 8165 20 0,'12'-5'10'0,"-3"-19"-6"16,-3 13 11-16,6-5-14 16,-1 1 0-16,4-9 1 15,0-11 0-15,3-4-2 16,-3-4 0-16,0-4 1 0,-3 12 0 16,-3-4-1-16,0-4 1 15,0-2-1-15,-1 8 1 16,1 0-1-16,-3 0 0 15,3 0 0-15,0 8 0 16,0 3 0-16,0 4 1 16,-3-4-1-16,0 10 1 15,0 6-1-15,0 2 0 16,-3 2 0-16,0 1 0 16,0 5 0-16,0 3 0 0,0-3 0 15,0 8 0-15,0 2 0 16,0 9 0-16,0 5 1 15,0 10 0-15,0 8-1 16,3-2 1-16,-1 10 0 16,-2 11 0-16,3 3 0 15,3-4 1-15,0 1-2 16,3-3 1-16,0-2-1 16,0-22 1-16,0-12-1 15,0 1 0-15,-3-1 0 16,0-7 1-16,-3-1-1 15,0-4 0-15,0-4 0 16,-6-6 1-16,0 10-1 16,0-5 0-16,-3-5 0 15,-3-10 1-15,-3-11-1 16,-6-11 1-16,-6-2-1 16,-3-9 0-16,-6-12 0 0,1 2 1 15,-4 2-1-15,-9 20 0 16,-2 2 0-16,2 5 1 15,3 3-1-15,0 5 1 16,4 3-1-16,2-1 0 16,6 9 0-16,6 0 1 15,4 2-1-15,5 3 0 16,3 3 0-16,3-3 1 16,6 2-2-16,6-7 1 15,3 8-1-15,6-3 1 0,5 0 0 16,10-3 0-16,6-2-1 15,0-1 1-15,5 1 0 16,7 0 0-16,2-3 0 16,7 3 0-16,-3 2 0 15,-1 3 1-15,-2 5-1 16,-7 3 0-16,-8-5 0 16,-9-3 1-16,-9 13 1 15,-6 0 1-15,-12 9 1 16,-18 4 0-16,-9 8 2 15,-9 11 1-15,-11-2-1 16,-4 4 1-16,-5 6-2 16,-7-5 0-16,1-16-2 15,8-11 1-15,6-8-4 16,7 0 1-16,8-7-3 16,6 7 0-16,9 3-7 15,9-6 1-15,9-5-9 0,3-7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5T00:35:14.8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19022 13383 12 0,'0'-22'6'0,"3"28"1"0,0-4 7 16,0 1-12-16,-3-3 0 15,3 0 1-15,0-3 1 16,6 11-4-16,0-8 0 16,0-5 2-16,0-8 1 15,0-8-1-15,2-6 0 16,7-5-1-16,0-2 0 16,0-11-1-16,3 0 0 15,0-5 0-15,-3 5 1 16,-4-5-2-16,-2 5 1 15,-3 0 1-15,0 5 0 0,-3 8-1 16,0 8 0-16,-3 6 0 16,0 2 0-16,0 11 0 15,0 10 0-15,0 11 0 16,3 2 0-16,3 11 1 16,0 8 0-16,0 19 0 15,3 0 0-15,0 12 0 16,2 1 0-16,1-16-1 15,0 0 1-15,0 3 0 16,-3-6 0-16,0-5-1 16,-3-11 0-16,0-5 1 15,0-13 0-15,-3-10-1 16,0-9 1-16,-3-5-1 16,-3-8 1-16,-3-5-2 15,-3 10 1-15,-3-2-5 16,-3-5 0-16,-3-6-5 0,-6-3 1 15</inkml:trace>
  <inkml:trace contextRef="#ctx0" brushRef="#br0" timeOffset="168.8778">19079 13147 16 0,'-21'-18'8'0,"6"18"-1"0,15 0 7 16,0 2-13-16,3 1 0 15,3-3 1-15,0 0 1 16,0-3-4-16,0 1 1 15,3-4 1-15,2-2 0 16,-2-2-5-16,6-1 1 0,3 1-4 16,3 2 1-16</inkml:trace>
  <inkml:trace contextRef="#ctx0" brushRef="#br0" timeOffset="810.7048">19082 13033 13 0,'-3'-8'6'0,"14"-5"7"16,-8 8 7-16,9 2-16 15,0 6 1-15,6 0 3 16,3 12 1-16,3 15-11 16,-3 4 1-16,-1 11 6 15,4 5 1-15,0-2-3 16,3-16 0-16,0 5-2 0,2-6 0 15,1-2-2 1,-3-2 1-16,-3-9-4 0,-3-4 0 16,-4-4-8-16,-5-4 1 15,-3-1-1-15,-9-3 1 16</inkml:trace>
  <inkml:trace contextRef="#ctx0" brushRef="#br0" timeOffset="1471.5217">18977 13041 18 0,'-3'0'9'0,"3"-8"-5"0,0 8 15 16,6 0-15-1,3 0 1-15,3-5 4 0,6 5 0 16,12 0-10-16,5 0 0 16,4 3 8-16,-3-1 0 15,0 1-2-15,5 0 0 16,1-6-2-16,0 0 1 15,-1-2-3-15,-2 0 1 16,3 0-2-16,-4-1 0 16,-5-2-1-16,-6 3 0 0,-9 5-1 15,-3-3 1-15,-3 1-1 16,-7-1 1-16,-7 3 0 16,-1-3 0-16,-6 3 1 15,-3 3 0-15,-9 5 0 16,-6 3 1-16,-9 4-1 15,-8 17 1-15,2 0 0 16,-12 8 1-16,1 5-1 16,-1 2 1-16,7-15-2 15,5-6 1-15,3 9-2 16,10-9 0-16,8-7-6 16,3-9 1-16,9-7-8 15,9 5 1-15</inkml:trace>
  <inkml:trace contextRef="#ctx0" brushRef="#br0" timeOffset="10629.1292">7223 15727 20 0,'3'8'10'0,"-6"-43"-4"0,3 25 11 16,-3-3-13-16,-6-1 0 15,-3 4 3-15,-9 7 1 16,-6 8-9-16,-5 11 0 0,-4-5 7 15,-6 15 1-15,1 17-2 16,-1-1 1-16,6 14-2 16,6 10 0-16,13 2-1 15,11-9 0-15,15 4-2 16,11-10 1-16,16-16-2 16,12-8 0-16,2-16-3 15,1-13 0-15,3-5-4 16,-4-5 0-16,7-14-8 15,-13-13 1-15</inkml:trace>
  <inkml:trace contextRef="#ctx0" brushRef="#br0" timeOffset="11035.7822">7663 15756 27 0,'-9'-11'13'0,"-2"1"-6"0,5 10 16 16,-6 0-20-16,-9 0 0 16,3 5 3-16,-6 19 1 15,0 21-7-15,1-5 0 16,2 12 6-16,3 12 0 16,6-19-2-16,9 11 1 15,6-4-3-15,12 1 1 0,12-18-2 16,8-19 0-1,-2-14-1-15,3-2 0 16,6-16-1-16,-1-21 0 0,1-2 0 16,-6 10 1-16,-7-14-1 15,-8 1 1-15,-9 0-1 16,-9 7 1-16,-9 3 0 16,-9 9 1-16,-3 7-1 15,-2 5 0-15,-1 6-4 16,3 5 1-16,3-3-5 15,3 6 1-15,6-1-6 16,3-2 0-16,3 0-1 16,12-5 1-16</inkml:trace>
  <inkml:trace contextRef="#ctx0" brushRef="#br0" timeOffset="11649.8479">8000 15743 24 0,'12'-11'12'0,"-6"46"-7"0,-3-25 22 16,3 9-25-16,-6 15 1 16,-3-10 2-16,-3 5 0 15,0 11-6-15,3 5 1 16,3 2 3-16,-3-4 0 16,3-6-1-16,3-16 0 15,3 3-1-15,-3-9 0 16,3-7-1-16,0-10 0 15,2-14 0-15,4-11 1 0,-3-4-2 16,6 12 1-16,3-21 0 16,-3 3 1-16,-3-2-1 15,0-1 0-15,0 6 0 16,3 10 0-16,-1 11 0 16,1 5 0-16,3 18 1 15,-6 11 0-15,0-7 0 16,-3 9 0-16,-3 7 0 15,-3 7 1-15,0 2-1 16,-3-2 1-16,3-2-2 16,0-11 1-16,0-9-1 15,0-9 1-15,3-12-2 16,0-12 1-16,3-9 0 16,-1 1 0-16,4-11-1 15,3-11 1-15,3-2-1 16,0 16 1-16,3-1 0 0,0 9 0 15,2 2 0-15,1 11 1 16,0 0 0-16,-3 10 0 16,0 19 1-16,-6 29 1 15,-3-14-1 1,-7 33 1-16,1-1 1 16,-3-18-3-16,0 0 1 15,3-2-5-15,0-11 1 16,3-14-6-16,-3-7 1 15,3-9-8-15,0-2 0 0,3-10-1 16,3-9 1-16</inkml:trace>
  <inkml:trace contextRef="#ctx0" brushRef="#br0" timeOffset="11891.5262">8783 15909 31 0,'-6'11'15'0,"3"-19"-10"16,3 11 29-16,0 10-33 16,3-5 1-16,0 13 0 15,3 16 1-15,0 11-2 16,-4 5 0-16,-2 15 2 16,0-7 0-16,-2 8-1 15,-1 5 1-15,3-8-4 0,0-10 0 16,0-22-7-16,0-2 0 15,-3 0-6-15,0-22 1 16</inkml:trace>
  <inkml:trace contextRef="#ctx0" brushRef="#br0" timeOffset="12598.0659">8753 15962 28 0,'-21'19'14'0,"15"-24"-7"0,6-3 20 16,3-8-25-16,3-13 0 15,3-8 1-15,6 10 0 16,6-2-4-16,8-5 1 16,13-1 2-16,9 6 0 15,-10 11-1-15,1 10 0 0,3 10 0 16,-1 6 0-16,-2-2 1 16,-6 7 0-16,-7 19 0 15,-11 7 1-15,-9-7 0 16,-9 0 0-16,-12 2 0 15,-8 3 1-15,-4-2-2 16,3-1 1-16,-9-8-2 16,-6 6 0-16,4-11-3 15,2-5 1-15,6-5-6 16,12-9 1-16,9-2-6 16,12-8 1-16,9-2-4 15,3-9 0-15</inkml:trace>
  <inkml:trace contextRef="#ctx0" brushRef="#br0" timeOffset="12869.1053">9467 15743 26 0,'-9'5'13'0,"15"-13"-7"0,-3 3 20 15,0 5-23-15,0 13 0 16,3 3 2-16,-3 8 0 16,3 13-6-16,-3-8 0 15,-3 3 3-15,0 5 1 0,0 8-2 16,0-6 1-16,0-4-5 16,-3-6 0-16,3-13-7 15,-3-14 1-15,0-18-3 16,3-2 1-16</inkml:trace>
  <inkml:trace contextRef="#ctx0" brushRef="#br0" timeOffset="13034.8252">9446 15502 31 0,'-20'18'15'0,"2"-7"-21"16,15-16 27-16,3 5-23 15,0 2 1-15,6 1-10 0,3 5 0 16,2-8 10 0,10 0 0-16</inkml:trace>
  <inkml:trace contextRef="#ctx0" brushRef="#br0" timeOffset="13287.2726">9720 15505 24 0,'-9'2'12'0,"9"-2"-7"0,0 0 21 16,0 3-22-16,0-3 0 15,3 5 3-15,0 11 1 0,3 16-9 16,0 7 0-16,3-4 7 16,-6 20 0-16,0-2-3 15,0 6 1-15,0 9-2 16,-3 1 1-16,3-8-6 15,0-19 1-15,0-5-6 16,0-5 1-16,3-11-7 16,0-7 1-16</inkml:trace>
  <inkml:trace contextRef="#ctx0" brushRef="#br0" timeOffset="13530.4284">9967 15912 29 0,'0'0'14'0,"-3"19"-7"0,3-6 18 16,0-3-24-16,0-10 1 16,3 6-1-16,-3 4 1 15,3 9-3-15,0 5 1 16,0-1-1-16,0 7 1 15,0-9-5-15,0-5 0 16,0-6-5-16,0-18 0 16</inkml:trace>
  <inkml:trace contextRef="#ctx0" brushRef="#br0" timeOffset="13666.4061">9955 15610 20 0,'-23'14'10'0,"14"4"-12"0,9-13 11 0,0 1-18 16,6 2 0-16</inkml:trace>
  <inkml:trace contextRef="#ctx0" brushRef="#br0" timeOffset="13947.1801">10089 16055 40 0,'-9'16'20'0,"3"-37"-25"16,6 7 41-16,0 4-36 15,3 2 0-15,6-16-1 0,3-8 1 16,6-7-1-16,3 2 0 16,3 7-1-16,-3 4 1 15,-1 5 0-15,1 18 0 16,-3 11 0-16,-6 11 0 15,0 15 2-15,-6-10 0 16,-3 8 1-16,-3 15 0 16,0-2-2-16,0-5 0 15,0-6-5-15,3-10 1 16,3-11-7-16,3-15 0 0</inkml:trace>
  <inkml:trace contextRef="#ctx0" brushRef="#br0" timeOffset="14427.8903">10449 15785 31 0,'-8'34'15'0,"-4"48"-16"16,9-71 23-16,3 8-24 16,0 7 1-16,3 0-2 15,3 9 1-15,0-9 1 16,-1 1 0-16,4-9-5 15,0-7 1-15,0-8-1 16,0-9 0-16,0-10 2 16,-3-5 0-16,0-3 3 15,0 9 1-15,0-9 3 0,-3-3 1 16,0 3 1-16,-3 1 0 16,-3 7 0-16,0 8 1 15,0 3-1-15,0 12 0 16,0 12-1-16,0-8 1 15,3 12 0-15,0 20 0 16,3-4-2-16,6 28 0 16,0 1-1-16,3-7 0 15,0 13-1-15,0 8 0 16,0-16 1-16,-1 6 0 16,-8 15 1-16,-3-23 1 0,-9-6 0 15,-2-3 1-15,-4-4-1 16,-3-14 1-16,3-13-3 15,-9-16 0-15,-9-3-4 16,-2-10 0-16,-1 5-5 16,3-11 0-16,0-10-9 15,4-6 0-15</inkml:trace>
  <inkml:trace contextRef="#ctx0" brushRef="#br0" timeOffset="15329.0508">11450 15550 12 0,'0'-30'6'0,"12"-33"7"0,-7 47 6 15,1-2-15-15,3 2 1 16,0 2 3-16,-3 4 1 15,0 5-10-15,0 15 0 16,0 17 7-16,0 15 1 16,0 16-2-16,0-8 1 15,0 14-2-15,0 18 0 16,0-5-2-16,0 7 1 16,3-12-2-16,0-14 1 15,0-13-1-15,-1-11 0 0,4-7-1 16,0-19 1-16,0-16-1 15,6-19 1-15,3-10-1 16,9-18 0-16,-1-3 0 16,-2 26 1-16,-3 3-2 15,-3 2 1-15,0 6 0 16,0 3 0-16,2 7 0 16,-5-2 1-16,-3 10 0 15,-3 14 0-15,-3 20 0 16,-6 6 1-16,-3 8-1 15,0 6 1-15,0-1-2 16,0-5 1-16,3-5-4 16,3-22 1-16,3 1-6 15,6 2 1-15,2-11-8 16,7-10 0-16,3-21-1 16,9-3 1-16</inkml:trace>
  <inkml:trace contextRef="#ctx0" brushRef="#br0" timeOffset="15704.6114">12325 15777 27 0,'-3'-13'13'0,"-3"-6"-6"0,3 14 24 15,-6 5-28-15,-3 11 0 16,-6 7 1-16,-9 11 1 16,4 14-6-16,2-6 1 15,3 2 3-15,3 6 0 0,6 0-2 16,6-2 0-16,9-4-1 15,6-18 0-15,3 1-2 16,6-12 1-16,2-10 0 16,-5-16 0-16,3-10 1 15,-3-3 0-15,0-6 0 16,-3-2 0-16,-3 3 1 16,-3 5 0-16,-4 8 1 15,-2 2 1-15,0 9 0 16,-3 15 0-16,0 11 0 15,0 5 0-15,3 8-1 16,3 8 0-16,3 3-2 16,3-1 0-16,3-12-4 15,6-3 0-15,0-6-5 16,0-5 0-16,-1-7-6 16,1-1 0-16</inkml:trace>
  <inkml:trace contextRef="#ctx0" brushRef="#br0" timeOffset="15958.9333">12646 15740 39 0,'-12'5'19'0,"12"14"-16"0,0-19 31 16,0 8-31-16,-3 18 1 15,0 19 2-15,3 16 1 16,0-3-9-16,-3 24 1 0,0 16 5 15,0-24 0-15,3 14-2 16,0-4 0-16,0-20-2 16,3-9 0-16,3-4-4 15,0-9 0-15,0-18-5 16,0-16 1-16,-3-8-8 16,0-27 1-16</inkml:trace>
  <inkml:trace contextRef="#ctx0" brushRef="#br0" timeOffset="16275.069">12599 15735 30 0,'-9'24'15'0,"12"-38"-12"0,3 12 20 15,5-1-22-15,7-2 0 16,3 5 0-16,6 5 1 15,3-2-3-15,-4-11 0 16,4 8 2-16,-3 5 0 16,-6 6 1-16,-6 5 0 15,-6 5 2-15,-9 16 1 16,-9 2 0-16,0 4 1 16,-15 4-1-16,-3 4 1 15,-6-12-3-15,1-10 0 16,-1-2-7-16,6-11 1 0,6 2-8 15,9-4 1-15,7-20-5 16,10-18 0-16</inkml:trace>
  <inkml:trace contextRef="#ctx0" brushRef="#br0" timeOffset="16500.1562">12923 15700 39 0,'-3'19'19'0,"6"-6"-14"16,0-5 35-16,-3 16-36 16,-3 21 0-16,-3 10 1 15,3 12 0-15,-3-7-7 16,3 15 0-16,-3 1 3 16,3-15 1-16,0-8-7 15,3-5 1-15,3-9-5 16,0-10 0-16,3-13-7 0</inkml:trace>
  <inkml:trace contextRef="#ctx0" brushRef="#br0" timeOffset="16814.9807">12908 15661 40 0,'-6'-3'20'0,"27"-13"-20"0,-12 11 33 0,6-3-30 16,3 8 0-16,3 0 0 16,5 8 1-16,4 2-6 15,3 4 0-15,0 2 4 16,-4-3 0-16,-5 0-1 16,-9 11 0-16,-9 10 1 15,-9 19 1-15,-12 0 1 16,-9 8 0-16,-8-6-1 15,-4-10 1-15,-6-2-3 16,3-6 1-16,4-13-8 16,5-14 1-16,6 1-7 15,9-14 0-15,9-15-5 16,9-9 1-16</inkml:trace>
  <inkml:trace contextRef="#ctx0" brushRef="#br0" timeOffset="17193.792">13215 15878 35 0,'0'26'17'0,"21"1"-19"0,-18-22 28 16,2 0-26-16,4-5 1 15,3-5-1-15,3-8 1 16,3-1-2-16,0-4 1 15,0-3 0-15,-3-3 1 0,-3-3 0 16,-4 14 1-16,-5 0 0 16,-6 0 0-16,-2 0 2 15,-7 2 1-15,-3 6 1 16,0 5 0-16,0-8-1 16,3 10 1-16,-3 12-2 15,3 12 1-15,3 19-3 16,6-3 0-16,3 3-3 15,0 0 0-15,6-2-5 16,6-12 1-16,6 1-5 16,6-19 1-16,3-13-6 15,2-13 1-15,-2-8-1 16,0-16 1-16</inkml:trace>
  <inkml:trace contextRef="#ctx0" brushRef="#br0" timeOffset="17519.8765">13572 15722 34 0,'12'13'17'0,"-18"-21"-18"0,3 8 34 15,-3 8-31-15,0-16 1 16,-3 16 0-16,3 5 1 16,-3 8-6-16,9 3 1 15,0 2 3-15,6-2 0 16,0-3-2-16,0-7 1 16,3-6 0-16,0-3 1 15,3-18 0-15,3-1 0 16,0-9 0-16,2-1 0 15,-2 8 0-15,0 3 1 0,0-3-1 16,3 3 0-16,0 2 0 16,0 3 0-16,-3 8 0 15,-1-5 1-15,1 10-1 16,-6 11 0-16,-6 13 0 16,-3 16 0-16,-3-3-3 15,0 3 1-15,0 0-4 16,0-5 1-16,3-8-6 15,6-8 0-15,3-11-8 16,6-16 0-16</inkml:trace>
  <inkml:trace contextRef="#ctx0" brushRef="#br0" timeOffset="17836.6679">14066 15743 38 0,'-6'-11'19'0,"-6"-7"-4"16,6 15 27-16,-3 3-38 15,-6 0 1-15,-2 5 1 0,-4 3 0 16,0-5-8-16,6-3 0 16,6 8 4-16,9 8 0 15,9 0-3-15,9-3 1 16,9 5-3-16,-1 9 1 16,1 2-1-16,-3 3 0 15,-6 2 2-15,-6 6 0 16,-9-3 1-16,-9 2 1 15,-9-4 2-15,-6-9 0 16,-6-5-1-16,-5 1 1 0,-10-7-6 16,0-12 1-16,3 2-12 15,7-15 0-15,2-17-4 16,-3-18 1-16</inkml:trace>
  <inkml:trace contextRef="#ctx0" brushRef="#br0" timeOffset="18466.5648">15141 15343 25 0,'-6'-42'12'0,"6"2"-3"0,3 40 12 16,3 0-19-16,-1 3 1 16,4 13 1-16,3 21 1 15,0 8-6-15,3 16 0 16</inkml:trace>
  <inkml:trace contextRef="#ctx0" brushRef="#br0" timeOffset="19726.7703">15197 15288 10 0,'0'-16'5'0,"6"26"7"0,0-20-4 0,3 4-5 16,0 12 0-16,6 7 1 15,-6 13 0-15,0 17-5 16,-3 4 0-16,2 17 4 15,-2-1 1-15,3-10-2 16,-3 11 1-16,0 7-1 16,0-7 0-16,0 5 0 15,0-11 0-15,0-11-2 16,0-7 1-16,0-13-1 16,-3-6 1-16,0-13-1 15,-3-8 0-15,3-14-1 16,0-1 1-16,0-17 0 15,3-8 0-15,3-2 0 16,3 13 0-16,3 5-1 16,-1 0 1-16,7 0 0 0,3 6 0 15,0 4-1-15,-6 7 1 16,0 4 0-16,-1 6 0 16,-2-11 0-16,-3 16 1 15,-6 13 0-15,-6 24 0 16,0 0 0-16,-9 8 0 15,-9-1 0-15,-8-1 0 16,-4-17 0-16,-3-7 1 16,0-12-1-16,-2 7 0 15,2-14-1-15,3-16 1 0,6-14-5 16,9-7 1-16,10-8-7 16,5-2 1-16,5 2-1 15,7 0 0-15</inkml:trace>
  <inkml:trace contextRef="#ctx0" brushRef="#br0" timeOffset="20133.8831">15679 15915 13 0,'-6'26'6'0,"27"3"-1"15,-12-23 10-15,3-1-14 16,3-3 0-16,3-2 1 16,3-2 0-16,-1-14-3 15,4-3 1-15,3-7 1 16,-3-3 0-16,-3-3-1 16,-6 16 1-16,-9-2-1 0,-4 7 1 15,-4-2 2-15,-10 5 0 16,-6-5 1-16,-3 2 0 15,-3 11 1-15,-6 11 0 16,1 13 1-16,2 13 0 16,6-3-3-16,6 6 1 15,12-1-3-15,6 1 1 16,12-8-2-16,6-6 0 16,6-5-3-16,5-13 1 0,7-16-4 15,3-5 1-15,-7-5-4 16,-2-3 0-16,-3 2-3 15,0 0 1-15</inkml:trace>
  <inkml:trace contextRef="#ctx0" brushRef="#br0" timeOffset="21589.0978">16179 16034 20 0,'12'24'10'0,"0"-9"-7"16,-12-15 17-16,3 0-18 16,0-2 1-16,-3-9 2 15,0-2 0-15,-3-6-6 16,-3-7 1-16,-3-8 4 15,-3-11 1-15,-6 0-2 16,-2 21 1-16,-1-8-1 16,0-10 0-16,-6-3-2 15,0 0 1-15,1 5-1 16,5 3 1-16,6-3-2 16,6-2 1-16,9 8-1 0,9 2 0 15,3 11-1-15,6 5 1 16,11 5-1-16,13 6 1 15,0 8 0-15,-1 5 0 16,-2 2-2-16,-6 11 1 16,-9 6-2-16,-15 10 1 15,-9 8-3-15,-9-3 1 16,-9-13-1-16,-9 6 1 16,-3-1-1-16,1-2 1 0,2-3 1 15,6-5 0-15,6-8 0 16,3-11 1-16,3-5 0 15,9 0 0-15,9-8-2 16,3 0 1-16,9-5-2 16,6 5 1-16,2 0-1 15,7 0 1-15,0 0-1 16,0 0 1-16,-4 3 2 16,1 5 0-16,-3-3 3 15,-3-2 1-15,-7 2 2 16,-2 3 1-16,-3 8 1 15,-3-5 1-15,-6 2-1 16,-3-2 1-16,-3-1-1 16,-6-4 1-16,-6-6-2 15,-9 16 0-15,-5 5 0 16,-4 11 0-16,0 21-1 16,0-3 0-16,6 6-2 0,7-1 1 15,11-2-2-15,9-8 1 16,8-8-2-16,13-5 1 15,9-13-2-15,-3-11 1 16,3-11-1-16,-4-7 0 16,1-3 0-16,-3-9 1 15,0-1-1-15,-9-6 1 16,-10-3 0-16,-5 3 0 16,-6 5 1-16,-5 3 1 15,-4 3-1-15,-9 10 0 0,-6 5 0 16,3 3 1-16,0 3-3 15,6-3 1 1,16 8-5 0,7-3 0-16,7 6-2 15,6-3 0-15,3 5-3 16,3-2 1-16,3 0 0 16,-4-1 1-16,1 1 6 15,-3 0 0-15,-3 2 4 16,-3 3 0-16,-3 10 4 15,-3 6 0-15,0 3 0 16,-3 2 1-16,0 2-3 16,0-2 1-16,-1 1-2 15,1-4 0-15,3-2-2 16,-3-8 0-16,3-6 0 16,-3-10 1-16,0-8-1 15,0-7 1-15,0-7 1 0,0-7 1 16,0-10-1-16,0 2 1 15,0-3-1-15,3 19 1 16,3 5-1-16,0-5 0 16,0 5-2-16,5 3 0 15,7-1-3-15,0 4 0 16,-3 2-3-16,-3 8 1 16,0 0-5-16,2 0 1 15,-5 8-1-15,0-11 1 0,-3 3 1 16,-3 3 1-16,0 5 3 15,-3 0 1-15,0 0 3 16,3 5 1-16,0-5 1 16,3 10 1-16,-1 1 0 15,4 2 1-15,0-8-1 16,0 3 0-16,0-8-1 16,-3-5 0-16,0-11-1 15,0-6 1-15,0-4 0 16,-3-6 1-16,-3 8-1 15,-6 3 0-15,-6-3 0 16,-6 3 1-16,-3 2-1 16,-9 6 1-16,0 8-2 15,0-9 1-15,1 14-1 16,2 16 0-16,0 16-1 16,9 5 1-16,6 5-2 15,6 3 1-15,12-3-2 0,12-15 1 16,14 2 0-16,4-16 0 15,9-13-1-15,-1-8 1 16,-5-11-1-16,-6-7 0 16,-10-1-1-16,-8-7 1 15,-6 2-4-15,-9-3 1 16,-9 1-4-16,-12-1 0 16,-6 6-7-16,-5 3 1 15</inkml:trace>
  <inkml:trace contextRef="#ctx0" brushRef="#br0" timeOffset="22700.2998">18272 15751 10 0,'3'16'5'0,"0"-32"7"0,0 10 6 0,3-4-15 16,-3 7 1-16,0-2 4 16,0 0 1-16,0 5-10 15,0 2 0-15,3 6 6 16,0-8 0-16,-6 11-1 16,0 10 0-16,0 3-3 15,0 13 0-15,0 0-1 16,3-5 0-16,0-6 0 15,2-5 1-15,-2-8 0 16,0-5 0-16,0-8 1 16,0-13 1-16,0-5 0 15,0-12 0-15,0-4 0 16,0 13 1-16,3-3-2 16,3-2 1-16,0-1-2 15,3 1 0-15,3-3-1 0,3 2 1 16,3 1-1-1,-1 2 1-15,-2 8-4 16,-3 3 0-16,-3 5-3 0,-3 8 1 16,0 8-4-16,-6 5 0 15,0 3-6-15,0 5 1 16,0-2 2-16,3-6 1 16</inkml:trace>
  <inkml:trace contextRef="#ctx0" brushRef="#br0" timeOffset="23165.1505">18739 15751 16 0,'0'13'8'0,"3"-34"-3"0,-6 13 14 0,3 0-17 16,-3 0 0-16,0-3 4 15,-3 3 1-15,-3 6-8 16,-3 4 0-16,-2 9 5 15,-4 2 1-15,3-5-2 16,0 13 1-16,3 11-2 16,3 8 0-16,6-1-1 15,6-2 0-15,3-7-1 16,9-4 0-16,6-10-1 16,6-13 1-16,-1-9-1 15,-2-10 1-15,-3-7 0 16,0-9 0-16,-3 0 0 0,-3 8 0 15,-4 0 0-15,-2-7 1 16,0 4-1-16,-3 1 1 16,-3 10-1-16,-3 3 1 15,0 7-1-15,-3 9 1 16,0 8-1-16,3-9 1 16,0 9-1-16,0 13 1 15,3 5-1-15,3 8 0 16,3 0-1-16,6-5 1 15,3-1-2-15,0-7 1 0,3-5-5 16,2-9 0-16,1-4-5 16,-6-12 1-16</inkml:trace>
  <inkml:trace contextRef="#ctx0" brushRef="#br0" timeOffset="23615.5355">19138 15751 23 0,'-15'-3'11'0,"6"6"-7"16,6-3 15-16,0 2-18 15,3-7 0-15,0 5 1 16,0 5 1-16,0 6-4 16,0 10 1-16,6 8 1 15,-3 3 1-15,-3 0-1 16,0-3 0-16,3-5-1 15,0-1 0-15,0-7 1 16,0-10 0-16,3-6 0 0,3-11 0 16,3-13-1-16,0-5 1 15,0-5 0-15,3 5 0 16,-1 10-1-16,1-5 0 16,-3 6 0-16,-3-1 0 15,3 3 0-15,0 3 1 16,0 0 0-16,-3 8 0 15,3 5 1-15,-3 2 0 0,0 6 1 16,0-8 0-16,-3 13-1 16,-6 9 1-16,0 7-2 15,-3 8 1-15,3-3-3 16,0-7 1-16,3-4-5 16,-1-4 1-16,1-6-6 15,3-8 1-15,3-10-3 16,3-13 0-16</inkml:trace>
  <inkml:trace contextRef="#ctx0" brushRef="#br0" timeOffset="24021.3687">19471 15706 34 0,'-3'-3'17'0,"0"3"-18"15,3 3 32-15,0 2-31 16,0 6 1-16,0-9 0 15,0 9 0-15,0 10-1 0,0 3 0 16,0 5 0-16,0 5 1 16,0-2 0-16,0-6 0 15,0-4 0-15,0-9 0 16,3-5 0-16,-3-8 0 16,6-16-1-16,3-8 1 15,3-5-1-15,0-8 0 16,3 18-1-16,0-4 1 15,0 1-1-15,0 4 1 16,3 2 0-16,-1 3 0 16,1 5 1-16,-3 5 0 15,-6 6 1-15,0-3 1 16,-6 29 0 0,-3 8 1-16,0 8-1 15,-3-5 0-15,3-6-4 16,0-7 1-16,3-9-7 15,3-10 0-15,3-8-8 16,3-11 1-16</inkml:trace>
  <inkml:trace contextRef="#ctx0" brushRef="#br0" timeOffset="24263.818">19817 15745 34 0,'0'-13'17'0,"6"13"-15"0,-6 8 24 16,0 5-25-16,-3 6 0 16,0 5 0-16,-3 2 0 15,3 3-4-15,0-5 1 16,0-5-6-16,0-6 0 15,6-13-2-15,3-8 0 16</inkml:trace>
  <inkml:trace contextRef="#ctx0" brushRef="#br0" timeOffset="24414.6119">19844 15401 31 0,'-27'-8'15'0,"-3"19"-14"0,21-6 29 0,3 6-32 15,0 7 1-15,0 4-5 16,3 1 0-16,3 4 0 16,6-1 1-16</inkml:trace>
  <inkml:trace contextRef="#ctx0" brushRef="#br0" timeOffset="24711.4285">19951 15804 39 0,'-18'26'19'0,"6"-5"-22"16,12-21 34-16,0-5-31 16,6-8 1-16,3-1-1 15,3-7 0-15,3 8 0 0,-1-8 0 16,7-8 0-16,-3 2 0 16,3 1-1-16,-3 2 1 15,0 3 0-15,0 8 1 16,-4 7 0-16,-2 9 0 15,-3 10 0-15,-3 6 1 16,0-3 0-16,-6 2 1 16,-6 11-3-16,3 8 1 15,-3 3-4-15,0-3 0 0,9-8-5 16,6-10 1-16,0-14-6 16,6-10 1-16</inkml:trace>
  <inkml:trace contextRef="#ctx0" brushRef="#br0" timeOffset="25237.3942">20254 15674 35 0,'-3'-11'17'0,"-3"14"-19"16,6 0 30-16,0 2-28 16,-3 3 1-16,3 2-1 15,0 4 0-15,-3 7-1 16,0 11 0-16,0 5 0 15,0 5 0-15,3-8-2 16,3-5 0-16,3-10 0 16,3-3 0-16,3-16 0 0,0-8 1 15,0-8 0-15,0-5 1 16,-3-6 1-16,0-4 0 16,-6 12 1-16,-3 3 0 15,-3 3 2-15,-6 2 0 16,3 1 2-16,0 5 0 15,0 2-1-15,0 6 1 16,0-6-1-16,3 11 0 16,0 13-2-16,3 19 0 15,3 7-2-15,3 12 0 16,0 1 0-16,3-9 0 0,-3 10 0 16,-6 5 0-16,-3-5 0 15,-6 5 1-15,-3 2 1 16,-3-4 0-16,3-11 0 15,0-16 1-15,-2-8-1 16,-1 3 0-16,-3-14-1 16,-3-10 1-16,0-10-2 15,0-12 1-15,0-4-4 16,1-6 0-16,-1 8-2 16,0-5 1-16,6 8-5 15,3-6 1-15,6 1-6 16,0-3 1-16</inkml:trace>
  <inkml:trace contextRef="#ctx0" brushRef="#br0" timeOffset="28617.764">8181 17333 18 0,'-3'0'9'0,"3"-8"-1"0,3 8 9 15,3 0-12-15,6-3 0 16,6 3 3-16,6-5 1 15,3 5-12-15,2-8 1 16,7 0 6-16,0 5 1 0,3 3-3 16,-1-5 1-16,-2 3-4 15,-9-1 1-15,-3 3-3 16,-7 3 0-16,-5-1-4 16,-6-2 1-16,-6 0-4 15,-3 5 0-15,-3-5-1 16,6 0 1-16</inkml:trace>
  <inkml:trace contextRef="#ctx0" brushRef="#br0" timeOffset="29621.9585">9488 17097 21 0,'9'-23'10'0,"3"-14"-7"16,-9 23 21-16,-3 4-20 15,0-6 0-15,-6-3 4 16,-3 9 0-16,-3-4-9 16,-3 1 1-16,-9 8 8 15,-2 5 0-15,-4 3-2 16,-6 12 1-16,-3 23-1 15,1 1 1-15,8 17-2 0,6 7 1 16,9-2-3-16,15 0 1 16,12 5-2-16,15-13 0 15,9-3-3-15,14-15 1 16,-8-6-6-16,3-13 1 16,-1-8-6-16,1-3 0 15,-6-10-7-15,-4 2 1 16,-2-2 0-16,-6-3 0 15</inkml:trace>
  <inkml:trace contextRef="#ctx0" brushRef="#br0" timeOffset="30041.4276">9845 17346 21 0,'0'-8'10'0,"-18"-5"-6"0,12 10 18 0,-3 3-18 15,-2 0 1-15,-4 3 2 16,-3 8 0-16,-3-1-9 16,-6-2 1-16,6 0 5 15,1 13 1-15,5 3-3 16,6 2 0-16,6 1-1 16,9-3 0-16,6-11-2 15,5-5 0-15,7-16-3 16,3-13 0-16,-3 2 0 15,0-10 0-15,-3-3 0 16,-4-2 1-16,-5 10 1 0,-6-5 0 16,0 13 6-16,-6 3 0 15,0 13 2-15,-3 11 0 16,0 12 1-16,3-4 0 16,6 2-2-16,6 8 0 15,6-5-5-15,6 2 0 16,-3-7-5-16,-1-3 0 15,1-11-4-15,3-10 1 16,3-6-5-16,0-10 1 16</inkml:trace>
  <inkml:trace contextRef="#ctx0" brushRef="#br0" timeOffset="30326.9418">10191 17219 24 0,'-12'-16'12'0,"-21"8"1"0,24 3 16 0,-3 8-25 16,-6-1 0-16,0 6 4 15,3 0 0-15,1 8-10 16,2-3 1-16,3 0 5 16,3-2 0-16,9-3-2 15,12 0 0-15,8 3-3 16,7-4 1-16,3 4-1 16,3 5 0-16,-7-3-1 15,-2 0 0-15,-3 3 0 16,-9 5 1-16,-9 6 0 15,-6 2 0-15,-6 3 0 16,-12-6 0-16,-3-2 0 0,-6-3 1 16,-2-5-5-16,-4 0 1 15,6-13-6-15,6-6 0 16,9-18-2-16,9-3 0 16</inkml:trace>
  <inkml:trace contextRef="#ctx0" brushRef="#br0" timeOffset="30702.2417">10417 17042 39 0,'0'0'19'0,"9"16"-19"0,-3-6 38 0,-3 4-34 15,3 7 1-15,-1 16 0 16,-2 10 0-16,-3-7-8 15,0 5 1-15,0 8 4 16,0-8 0-16,3-3-6 16,0-10 0-16,0-3-5 15,-3-13 0-15,-6-3-2 16,-2-10 0-16,-7-6-3 16,-6-10 1-16,-3 0 6 15,3 2 0-15,3-2 7 16,6 5 0-16,9-3 7 15,12 1 1-15,9 2 5 16,6 0 1-16,3-3-3 16,0 1 1-16,-1-1-3 15,1 3 0-15,-3 3-12 0,-3 5 0 16,3 0-11-16,-4-8 1 16</inkml:trace>
  <inkml:trace contextRef="#ctx0" brushRef="#br0" timeOffset="31574.0184">11384 17248 20 0,'-6'0'10'0,"3"24"-1"16,6-16 11-16,0 5-17 16,0 3 1-16,3 5 3 15,6-5 0-15,6 0-9 16,9-8 1-16,-1-11 5 16,7-10 0-16,0-5-2 15,0-12 1-15,-4 4-2 16,-5-8 0-16,-9 20-1 15,-9-2 1-15,-6 1 0 16,-9-1 0-16,-9-3 0 16,-3 9 0-16,-5 2 2 15,-4 8 0-15,3 2 1 0,3-2 0 16,6 8 1-16,4 24 0 16,-1 13-1-16,9-3 0 15,6 6-2-15,12 2 1 16,8-5-2-16,13-8 1 15,3-10-2-15,12-9 1 16,2-10-5-16,-2-13 0 16,-13-3-6-16,-5-8 1 15,-6 0-6-15,-6-5 0 16,-3 5-2-16,-6 0 0 16</inkml:trace>
  <inkml:trace contextRef="#ctx0" brushRef="#br0" timeOffset="31962.9201">11884 17171 26 0,'3'-13'13'0,"-9"5"-5"15,6 8 23-15,-3 0-27 16,0 6 0-16,3-4 3 16,-3-10 1-16,3 8-10 15,0 14 1-15,0 7 6 16,-3 10 0-16,3 9-2 15,0-5 0-15,3-1-1 16,0-5 0-16,0-5-1 16,0-3 0-16,0-8-1 15,0-10 1-15,0-3 0 16,0-8 0-16,0-8 0 0,0-13 0 16,3-3 1-16,0-7 0 15,0 4-1-15,0 17 1 16,3-1-1-16,0 1 1 15,3-4-1-15,3 1 0 16,-1 3-1-16,1-1 1 16,0 9-4-16,0 2 1 15,0 2-5-15,-3 6 0 16,0 8-6-16,-3 8 0 16,0-16-5-16,3 5 1 15</inkml:trace>
  <inkml:trace contextRef="#ctx0" brushRef="#br0" timeOffset="32292.6471">12209 17203 30 0,'-21'-2'15'0,"15"20"-12"0,3-10 24 0,-3 5-24 16,0 3 0-16,0 8 2 16,0 2 1-16,0 1-7 15,3-1 1-15,0-2 4 16,3-3 0-16,0-5-2 15,0-5 1-15,3-9 0 16,0 1 0-16,3-16-1 16,0-11 1-16,0-13 0 15,3 5 0-15,-3-5 0 16,0 0 1-16,3 21-2 0,0 3 0 16,0-3-1-16,0 6 1 15,-1-4-2-15,4 6 1 16,0 0-6-16,0 1 1 15,0 1-6-15,0 6 1 16,3 0-4-16,3 6 1 16,0-12-5-16,5-4 1 15</inkml:trace>
  <inkml:trace contextRef="#ctx0" brushRef="#br0" timeOffset="32668.954">12569 17158 23 0,'0'21'11'0,"-15"-18"-5"0,9-3 17 0,-3-16-19 15,-6 14 1-15,-6 2 3 16,0 7 0-16,-2 7-9 16,-4 9 0-16,3 15 7 15,6-4 1-15,3 11-3 16,6 0 1-16,9-3-2 16,9-5 0-16,9-5-2 15,6-8 1-15,9-16-2 16,-1-8 0-16,4-8 0 15,0-8 0-15,-3 0 0 16,-7-13 0-16,-2 0 0 16,-6-8 1-16,-9 2 0 15,-6-2 0-15,-12 3 0 16,-9 8 0-16,-3 4 0 16,-5 9 1-16,-4 5-2 0,0-5 1 15,3 2-3-15,3-2 1 16,7 5-5-16,5 6 1 15,9-4-6-15,9 6 0 16,9 6-4-16,5-4 1 16,4-10 0-16,12 6 0 15</inkml:trace>
  <inkml:trace contextRef="#ctx0" brushRef="#br0" timeOffset="32969.3099">12777 17179 21 0,'6'16'10'0,"-6"16"-4"0,0-27 19 0,0 3-21 16,3 13 0-16,-3-2 4 15,-3 7 1-15,3 1-10 16,0-1 0-16,0 1 7 16,0-6 1-16,0 3-3 15,0-11 1-15,0 0-2 16,0-10 1-16,0-11-1 16,0 0 0-16,0-8 1 15,0-16 1-15,3-10 0 16,0 2 0-16,0 11-1 15,3 0 1-15,3 0-2 16,3 3 1-16,3-4-3 16,0 4 0-16,-1 2-1 15,1 8 0-15,0 6-6 16,0 2 1-16,0 3-7 16,0 5 1-16,0 0-9 15,0 2 1-15</inkml:trace>
  <inkml:trace contextRef="#ctx0" brushRef="#br0" timeOffset="33974.087">13676 17150 21 0,'-9'16'10'0,"12"-34"7"0,0 12 4 0,0-2-17 16,3 3 0-16,0 2 3 16,0 3 1-16,0 3-9 15,-3 10 1-15,0-10 5 16,0 16 1-16,0 12-3 15,0 14 1-15,3-5-2 16,3 5 0-16,3-11-2 16,5-5 0-16,1-10 0 15,6-11 0-15,3-11-1 16,0-10 1-16,-4-16 0 16,-2-3 0-16,-3-5 0 15,0 8 1-15,-6 5-1 0,-3 14 1 16,3 10 0-16,-6 0 1 15,0 18-1-15,0 14 1 16,3-3 0-16,5 0 0 16,4-8-1-16,9-10 1 15,-3-1 1-15,0-10 0 16,2-18 0-16,7-6 0 16,3-13 0-16,-3-3 1 15,-4 19-1-15,-5 0 0 16,-3-3-1-16,-9 0 0 15,-3 1-1-15,-9 1 1 0,-3 1-5 16,-3 11 1-16,-3 2-5 16,0 2 1-16,0 4-5 15,3 4 1-15,3 6-5 16,6 0 0-16,9 8-2 16,6-8 1-16,6-11 2 15,9 6 1-15</inkml:trace>
  <inkml:trace contextRef="#ctx0" brushRef="#br0" timeOffset="34320.3193">14658 17166 25 0,'6'-10'12'0,"-9"-12"-4"15,0 25 25-15,0 0-30 16,-3 7 1-16,-8-18 3 16,-7 3 1-16,-9 10-9 15,-3 11 0-15,0 11 7 16,-2 7 0-16,5 3-2 0,6 8 0 15,12 5-2-15,12-2 1 16,9-6-2-16,15-7 1 16,12-14-2-16,-1-13 1 15,7-8-1-15,6-16 0 16,-4-5-1-16,1-14 1 16,-6-12-1-16,-10-1 1 15,-11 3-1-15,-9 24 1 16,-12-3 0-16,-12 3 0 15,-5 5-2-15,-4 8 1 16,3-2-3-16,-3 4 1 0,0 1-5 16,3 2 0-16,10 3-3 15,5 0 0-15,6 0-4 16,6 0 1-16</inkml:trace>
  <inkml:trace contextRef="#ctx0" brushRef="#br0" timeOffset="34680.593">14941 17164 21 0,'15'-6'10'0,"-24"6"3"16,6 0 15-16,-3 8-24 15,-3-16 0-15,-3 16 4 16,-3 11 0-16,1 7-10 16,2 11 1-16,6-5 5 15,6-3 0-15,9 0-2 16,8-16 0-16,10-5-3 15,6-21 1-15,0-16-2 0,-6-8 0 16,-4 18 0-16,-2-4 0 16,-3-4 0-16,-6-2 0 15,-3-3 2-15,-6 11 0 16,-3 3 2-16,0 4 1 16,-3 14 1-16,0 8 0 15,0 6 0-15,3-12 0 16,0 25-1-16,0 10 0 15,6 10-4-15,3-7 1 16,9-3-5-16,8-3 0 16,4-15-5-16,0-11 0 0,3-3-5 15,-9-13 0-15</inkml:trace>
  <inkml:trace contextRef="#ctx0" brushRef="#br0" timeOffset="34909.0968">15441 16783 42 0,'-21'37'21'0,"3"45"-22"15,15-59 38-15,1 14-35 16,-1 8 1-16,-3-10-1 15,3 10 0-15,0 5-9 16,3-2 0-16,3-6-5 0,6-8 0 16</inkml:trace>
  <inkml:trace contextRef="#ctx0" brushRef="#br0" timeOffset="35326.3133">15721 16788 40 0,'-21'40'20'0,"3"49"-15"0,15-59 29 0,-3 12-31 16,3-16 0-16,3 19 1 16,0 8 0-16,3 13-6 15,3-18 0-15,3-3 2 16,0-8 1-16,0-8-3 15,0-13 0-15,-3-3-1 16,-6-13 1-16,-3-13 0 16,-3-11 0-16,-9-5 0 15,-6 0 1-15,-3-3 1 16,-2 11 0-16,-7 10 0 16,-3 11 1-16,1 3 1 15,5 21 1-15,6 5 1 16,6 0 1-16,9 16 1 15,18-5 0-15,15-3 0 0,0-8 1 16,11-5-2-16,7-8 0 16,3-14-6-16,-1-7 1 15,-5-11-8-15,-9-5 0 16,-9-3-11-16,-3-5 0 16</inkml:trace>
  <inkml:trace contextRef="#ctx0" brushRef="#br0" timeOffset="37698.8928">16462 17166 18 0,'3'-21'9'0,"0"-11"0"0,0 24 10 0,0-5-14 16,0-3 0-16,0 0 5 16,-3 8 0-16,0 8-11 15,3 6 0-15,-3 12 8 16,0 9 1-16,0-17-2 16,0 3 0-16,3 48-3 15,-3 0 1-15,0 0-2 16,0-3 0-16,3-18-1 15,3-11 0-15,6-13 0 16,-3-16 1-16,3-16-1 16,0-16 1-16,2-18-1 0,1 18 1 15,0-5 0-15,6 0 0 16,3-3-1-16,0-2 1 16,-1 10-1-16,1 9 0 15,-3 9 1-15,0 12 0 16,-3 10 1-16,-6 8 0 15,0-14-1-15,-6 14 1 16,0 13-1-16,-6 16 1 16,2-8-3-16,1 6 1 15,0-4-2-15,3-7 0 0,3-8-5 16,-3-6 1-16,12-18-5 16,3-18 0-16,0-17-5 15,-3-7 0-15,2 5-3 16,1 21 0-16,-3-5 3 15,-3 10 0-15,0-5 13 47,15 96 2-47,-42-152 5 16,33 83 1-16,2 8 6 16,4-1 1-16,3-5 0 15,0-10 0-15,5-6-9 16,1-10 1-16,3-3-2 15,-6-13 0-15,-7 21-2 16,-8-2 1-16,-9-4-1 16,-9-7 1-16,-12 3-1 0,3-1 1 15,-26 3 0-15,-10 6 0 16,-3 12 1-16,1 6 1 16,8 8 0-16,6-16 1 15,10 16-1-15,5 13 1 16,3 16-2-16,6 8 1 15,15 0-3-15,12-3 0 16,14-10-1-16,10-3 0 16,9-13-3-16,5-14 0 0,-8-12-3 15,-6-9 0 1,-4-5-5-16,4-10 1 0,-9-14-3 16,-7 8 0-16,-5-2 2 15,-6 2 0-15,-6 8 3 16,-3 1 1-16,-3 4 4 15,-3 3 1-15,0 8 5 16,-3 6 0-16,0-6 2 16,0 2 0-16,0 1 2 15,3 5 1-15,0-11 0 16,0 11 1-16,-3 16-2 16,0 16 1-16,3 13-2 15,3 5 0-15,3 3-3 16,6-5 1-16,3-6-1 15,3-10 0-15,3-8 0 16,2-16 0-16,1-11 0 16,0-18 0-16,3-8 0 15,3-16 0-15,2-11-1 0,-2 14 0 16,-3 2-1-16,0 1 1 16,-7-4-2-16,-5 6 1 15,-3 0-3-15,-9 13 0 16,-6 3-4-16,0 11 0 15,-3 4-5-15,0 14 1 16,0 3-4-16,3-1 1 16,3 6-1-16,3-8 0 15,0-3 2-15,3 3 0 0,0 6 4 16,0 4 0 0,0-5 4-16,0 3 0 0,-3 0 4 15,3 8 1-15,0-6 4 16,-3 1 1-16,3 0 2 15,3-4 1-15,0-4 0 16,3-3 1-16,3-3-2 16,2-5 0-16,4-8-1 15,3-8 0-15,0-2-4 16,-3-6 1-16,0 0-1 16,-4 11 0-16,-2-3-2 15,-6 0 0-15,-6-8 0 16,-9-2 0-16,-6-6 0 15,-5 8 0-15,-7 3 1 16,-6 13 0-16,3 14 1 16,0 12 0-16,-2 3 1 15,5-7 0-15,3 15-1 0,9 18 1 16,9 4-2 0,6-4 1-16,6 6-2 0,12-16 0 15,12-13-4-15,5-8 0 16,4-11-3-16,-3-10 1 15,-4-3-4-15,-5-8 1 16,-3-8-4-16,-3-5 1 16,-9 8-1-16,0-11 1 15,-1 8 0-15,-5-5 1 16,0 16 2-16,-3 2 0 16,3-2 3-16,0 0 1 0,-3-3 2 15,0 6 1-15,-3-4 3 16,0 4 1-16,-3-1 1 15,0 3 1-15,0 0 2 16,-3 6 0-16,3 2 0 16,0 2 0-16,3 6-1 15,0 5 1-15,3-10-2 16,3 5 1-16,-3 5-2 16,0 19 0-16,0 10-1 15,0 3 1-15,-3 3-1 16,3-3 0-16,-1-3-1 15,-2-10 1-15,0-3-1 16,0-13 0-16,0-8 0 16,-3-8 1-16,3-11 1 15,-3-7 0-15,3-17 1 16,0-10 0-16,0-7-1 16,0 14 1-16,3-4-2 0,0 2 1 15,0-5-3-15,3 0 1 16,6 3-2-16,3 8 0 15,3-1 0-15,2 17 0 16,1-1-4-16,0 11 0 16,-3 0-5-16,-3 0 0 15,-3 14-5-15,-6 2 0 16,-3 2-6-16,-6 6 1 16</inkml:trace>
  <inkml:trace contextRef="#ctx0" brushRef="#br0" timeOffset="38764.824">19308 16756 21 0,'3'0'10'0,"6"-13"-2"0,-9 13 10 15,6 5-13-15,0 3 1 16,-1 11 2-16,-2 10 1 16,3 18-10-16,0 9 0 15,0-14 7-15,0 14 0 16,0 15-3-16,-3 3 1 0,0-5-2 15,3 3 1-15,0-9-2 16,0-13 0-16,0-10-1 16,0-11 1-16,0-13 1 15,0-11 0-15,3-15 0 16,3-9 1-16,3-23-1 16,8-14 0-16,7 11-1 15,3-5 1-15,3 2-1 16,-1 6 0-16,-8 10 0 15,-3 11 0-15,-3 18 1 16,-3 6 1-16,-3 2 0 16,-7 11 0-16,-2 19 0 15,-6 7 0-15,3 8-1 16,-3 3 1-16,0-5-3 16,0-6 0-16,0-5-5 15,0-8 0-15,3-10-5 0,3-11 0 16,9-11-5-16,9-18 0 15,9 0-4-15,5-14 1 16</inkml:trace>
  <inkml:trace contextRef="#ctx0" brushRef="#br0" timeOffset="39124.6831">20171 17113 25 0,'-6'-16'12'0,"-21"8"-2"0,15 8 19 15,-6 6-25-15,-2 2 0 0,-7 2 3 16,-3-2 0-16,0 11-9 15,3 7 1-15,4 16 5 16,5-2 0-16,6 10-3 16,9-2 0-16,9-3-2 15,9-13 1-15,6-6-1 16,2-15 0-16,7-11 0 16,0-8 0-16,3-16 0 15,-7-13 0-15,-5-8 1 16,-3 0 0-16,-6 16 1 15,0 5 1-15,-3 8 0 16,-6 3 1-16,-6-3-1 16,-6 8 1-16,0 21 0 15,3 11 0-15,-3 13-2 16,3 3 0-16,6 5-3 16,6 0 1-16,3 0-4 15,3-8 0-15,-3-8-6 16,0-10 1-16,3-6-5 15,6-8 0-15</inkml:trace>
  <inkml:trace contextRef="#ctx0" brushRef="#br0" timeOffset="39351.9898">20382 17097 30 0,'-12'-10'15'0,"0"15"-4"0,12 0 24 16,-3 3-32-16,0 8 1 15,1-8 2-15,-4 45-4 16,0 3 0-16,0 12 1 16,3-12 1-16,-3 2-5 15,0 11 0-15,-6 0-5 16,6 5 0 0,9-21-9-1,9-24 0-15</inkml:trace>
  <inkml:trace contextRef="#ctx0" brushRef="#br0" timeOffset="39664.773">20329 17111 26 0,'-15'-8'13'0,"24"2"-11"15,0 1 13-15,9-3-11 0,2 0 0 16,7-8-1-16,0 8 1 15,6 3-6-15,-1 2 1 16,1 9 3-16,-3 4 1 16,-6 6-2-16,-6-3 0 15,-4 3 1-15,-8 8 0 16,-12 11 0-16,-11 4 0 16,-4 4 1-16,-9 2 0 15,-6 0 0-15,-5-3 0 16,-4-5-2-16,3-8 0 15,7-5-3-15,2-19 0 0,12-13-6 16,6-8 1-16,9-10-6 16,15-6 0-16</inkml:trace>
  <inkml:trace contextRef="#ctx0" brushRef="#br0" timeOffset="39937.8664">20781 16978 29 0,'6'-8'14'0,"-3"8"1"16,-3 6 23-16,0 2-32 16,-3 7 1-16,-3 9 2 15,0-3 0-15,-3 11-12 16,0 13 0-16,-3 13 8 0,-2 1 0 15,5 1-5-15,0 4 0 16,3-11-6-16,3-8 0 16,3-11-10-16,0-10 1 15,9-13-2-15,3-11 1 16</inkml:trace>
  <inkml:trace contextRef="#ctx0" brushRef="#br0" timeOffset="40235.2984">20704 17140 13 0,'-12'-27'6'0,"24"-26"1"0,-6 37 5 0,6-5-11 15,5 5 1-15,4 1 3 16,6 1 1-16,6 4-6 16,0 2 1-16,5 2 2 15,-5 4 1-15,0 4 1 16,-6 12 0-16,-13 2-1 15,-8 7 1-15,-9 1 0 16,-9-3 1-16,-5 3 0 16,-13 3 1-16,-6-1-3 15,-6 11 1-15,4-2-2 16,5-1 1-16,-3 0-7 16,4-5 0-16,11-2-7 15,9-9 0-15,9-10-5 16,15-13 0-16</inkml:trace>
  <inkml:trace contextRef="#ctx0" brushRef="#br0" timeOffset="40595.7598">21049 17126 31 0,'-6'8'15'0,"24"3"-8"0,-9-11 23 15,3 3-28-15,0-3 1 16,0 2 0-16,2-4 0 15,4 2-5-15,3-3 1 0,0 0 2 16,0 6 1-16,0-6-2 16,-3-5 1-16,-4-5-1 15,-2-3 0-15,-3-2 2 16,-6-9 1-16,-6 4 1 16,-6 1 0-16,-6 14 1 15,-2 8 1-15,-4 8 0 16,3 16 0-16,6-5-2 15,0 15 0-15,3 11-3 16,-3 8 0-16,9-5-4 16,6-6 0-16,12-5-5 15,3-8 0-15,6-13-5 16,-6 0 1-16,11-16-3 16,-2-16 0-16,0-8 1 15,3-5 0-15</inkml:trace>
  <inkml:trace contextRef="#ctx0" brushRef="#br0" timeOffset="40956.1683">21501 17037 29 0,'-3'-24'14'0,"6"18"-8"0,-3 6 28 15,-3 8-31-15,0 6 0 16,1 7 1-16,-1 5 0 16,3-7-5-16,0 7 0 15,0 3 3-15,0 6 1 16,-3-1-1-16,3-5 0 15,0 0 0-15,3-13 0 16,2-8-1-16,7-16 1 16,0-13 0-16,3-5 0 0,-3 7 0 15,0-5 0-15,3 3 0 16,9-5 0 0,2-1 1-16,4 9 0 0,-3 2 1 15,0 8 0-15,0 10 0 16,-4 6 0-16,-5 0-1 15,-3 8 1-15,-6 13-2 16,0 16 0-16,-6 0-2 16,-3-5 0-16,0-3-5 15,0 0 0-15,0-13-8 16,0-3 1-16,0-8-8 16,0-10 0-16</inkml:trace>
  <inkml:trace contextRef="#ctx0" brushRef="#br0" timeOffset="41768.7534">9429 18280 16 0,'-9'-16'8'0,"18"19"2"16,-9-3 9-16,2 0-15 16,1 13 0-16,0-13 3 15,3 5 1-15,-3 6-9 16,-3 13 0-16,3 13 5 16,0 5 1-16,3-18-3 15,0 0 1-15,-3 5-6 16,3-8 1-16,0-10-6 15,-3-3 0-15,0-8-3 16,6-11 0-16</inkml:trace>
  <inkml:trace contextRef="#ctx0" brushRef="#br0" timeOffset="41933.9141">9467 17926 36 0,'-30'0'18'0,"1"23"-23"0,23-17 34 16,3-4-30-16,3 6 0 16,6-8-6-16,3 0 0 15,8 0 1-15,4-8 1 0</inkml:trace>
  <inkml:trace contextRef="#ctx0" brushRef="#br0" timeOffset="42533.4131">9810 18558 20 0,'-6'-5'10'0,"3"13"0"16,3-8 10-16,0 0-16 0,0 0 1 15,0-8 2-15,0 0 1 16,-3-16-10-16,0-5 1 16,0-8 7-16,-3 10 0 15,0-15-2-15,-3-11 0 16,-6-8-1-16,0 21 0 15,-6-10-1-15,9-3 0 16,0 6-1-16,6-4 0 16,3 14-1-16,6 0 0 15,6 6-1-15,6 7 1 16,9 3-1-16,0 7 0 0,3 20-3 16,-1 2 1-16,-2 15-5 15,-3 14 1-15,-6-15-4 16,-6 17 1-1,-24 41-3 1,-6-33 0-16,-3-2 6 31,4 45 7-31,5-135 4 16,-9 77 1-16,9-11 6 16,12-5 0-16,9-8 4 15,9-8 0-15,12 0-6 16,2 0 0-16,4 8-6 15,0-16 1-15,-6 16-11 16,-4 0 0-16,1-3-9 16,3-2 1-16</inkml:trace>
  <inkml:trace contextRef="#ctx0" brushRef="#br0" timeOffset="43090.6076">10920 18198 26 0,'-3'-24'13'0,"3"11"-2"0,0 13 12 16,3 13-20-16,0 3 0 15,-3 8 1-15,0-3 0 16,0 16-6-16,0 3 1 16,3 2 3-16,-3-2 0 15,0-6-6-15,3-7 1 16,-3-11-7-16,0-11 0 16,3-13-1-16,6-8 0 0</inkml:trace>
  <inkml:trace contextRef="#ctx0" brushRef="#br0" timeOffset="43256.0036">10866 18037 28 0,'-21'8'14'0,"3"-6"-15"16,18-2 27-16,-2 6-28 16,2-4 1-16,5-2-3 15,4 0 1-15,3-2-3 16,3-4 1-16,3-2-3 15,6-8 0-15</inkml:trace>
  <inkml:trace contextRef="#ctx0" brushRef="#br0" timeOffset="43448.9949">11211 17788 26 0,'-11'11'13'0,"8"39"-5"0,3-40 25 16,0 12-29-16,0 17 0 15,-3-2 3-15,3 6 1 16,0 12-11-16,0 11 1 16,3 3 1-16,0 5 1 15,3-13-8-15,5-8 1 16,1-16-7-16,0-8 1 16</inkml:trace>
  <inkml:trace contextRef="#ctx0" brushRef="#br0" timeOffset="43676.9383">11033 18317 39 0,'-9'-8'19'0,"15"8"-13"16,0-5 34-16,6 2-35 15,6-5 0-15,5-5 3 16,13 0 0-16,6 5-11 15,2-8 0-15,-5 8 4 16,-6 5 1-16,-3-2-9 16,-4 5 0-16,-2 0-10 15,0 0 0-15</inkml:trace>
  <inkml:trace contextRef="#ctx0" brushRef="#br0" timeOffset="44349.632">12661 17867 34 0,'-9'14'17'0,"0"9"-13"16,12-7 21-16,0 5-23 16,6 11 0-16,0-3 2 0,3-8 0 15,0 9-5-15,0 9 0 16,0 6 4-16,0-8 0 15,-1-5-2-15,-2-6 1 16,-3-7-2-16,0 2 1 16,-6-21-1-16,-3-8 1 15,-6-13-2-15,-8-3 1 16,-16 0 0-16,-6 3 0 16,0-3-1-16,-2 3 1 15,-1 8 1-15,3 13 1 0,7 19 0 16,2-1 1-16,9 19 0 15,6 0 0-15,9 8-1 16,0-13 1-16,21 13-2 16,12-3 0-16,9-10-1 15,5-8 0-15,7-11-4 16,2-10 0-16,-11-11-7 16,-6-11 1-16,3-2-5 15,-4 0 0-15</inkml:trace>
  <inkml:trace contextRef="#ctx0" brushRef="#br0" timeOffset="44694.626">12869 18100 34 0,'-11'8'17'0,"-1"21"-12"16,9-21 28-16,-3 5-30 16,0 11 1-16,0 5 2 15,3-5 1-15,3 8-9 0,6 5 1 16,6 5 4-16,6-10 1 15,8-3-2-15,7-13 0 16,6-16-2-16,5-13 1 16,1-3-1-16,-6-8 0 15,-7-8 0-15,-2-10 0 16,-15 5 0-16,-9-8 1 16,-12 13-1-16,-15 11 1 15,-11 2 0-15,-4 12 0 0,-6 7-1 16,0 0 0-16,1 2-3 15,5-2 1-15,9 5-4 16,6-5 0-16,10-5-4 16,8 3 0-16,9-9-5 15,8 8 1-15,10-2 1 16,6 5 1-16</inkml:trace>
  <inkml:trace contextRef="#ctx0" brushRef="#br0" timeOffset="45024.433">13236 18206 33 0,'-6'29'16'0,"15"-5"-19"15,-9-16 35-15,5-3-32 16,1 3 1-16,9-8 0 16,6 0 1-16,3-13-3 15,3-3 1-15,2-3-1 0,-2-2 1 16,-6-8-1-16,-3 8 0 15,-9 13 0-15,-3-3 0 16,-9 4 1-16,-9 1 1 16,-9 1 2-16,-3-3 1 15,-2 8 1-15,2 13 0 16,-6 11 0-16,-3 13 1 16,3 0-2-16,10 3 0 15,11-3-3-15,12 8 0 16,3-11-5-16,9-7 0 0,14-6-6 15,10-13 0-15,9-11-5 16,8-10 0-16</inkml:trace>
  <inkml:trace contextRef="#ctx0" brushRef="#br0" timeOffset="45339.2858">13715 18076 46 0,'-18'-13'23'0,"-39"40"-27"15,42-19 44-15,-5 2-40 16,-1-2 0-16,3 5-2 16,6 0 0-16,6-2 1 15,15-3 1-15,9-8-1 16,6 13 0-16,-1 0-1 16,1 6 1-16,0 2 0 15,-3 3 1-15,-3-8 2 0,-6 5 1 16,-9 8 0-16,-6 8 1 15,-3 0 1-15,-12-10 0 16,-9 2-1-16,-3-8 1 16,-2 3-4-16,2-11 0 15,3-10-6-15,0 5 0 16,12-8-6-16,9-8 0 16,9-16-5-16,12-5 0 15</inkml:trace>
  <inkml:trace contextRef="#ctx0" brushRef="#br0" timeOffset="45732.1932">13881 18142 43 0,'-6'-5'21'0,"-2"29"-23"0,5-5 37 0,0 7-32 15,0 0 0-15,-3 1 2 16,3 10 0-16,0 0-7 15,3 0 1-15,0-5 3 16,3-6 0-16,3-10-1 16,0-8 0-16,6-13-2 15,2-14 1-15,4 1 0 16,0-19 0-16,0-3 0 16,0 0 0-16,3 3 0 15,-3 0 0-15,-1 8 1 16,1 13 0-16,0 3 0 0,0 5 1 15,-3 13 0-15,-3 11 1 16,-3 8-1-16,-3-3 1 16,-3 8-2-16,-3 8 1 15,-3 8-1-15,3-5 0 16,-3-3-4-16,3-13 0 16,3-8-6-16,6 5 0 15,2-13-8-15,1-13 1 16</inkml:trace>
  <inkml:trace contextRef="#ctx0" brushRef="#br0" timeOffset="45958.4226">14307 18063 28 0,'-15'13'14'0,"12"3"-3"15,6-10 13-15,3-4-21 16,0 6 0-16,3-8 4 15,3 0 0-15,3-8-8 16,0 0 0-16,3 14 5 16,2-6 1-16,-5-8-5 15,0-6 0-15,3-7-6 16,0-3 0-16,0-5-8 16,0 5 1-16</inkml:trace>
  <inkml:trace contextRef="#ctx0" brushRef="#br0" timeOffset="46258.4517">14655 17902 30 0,'-9'2'15'0,"3"-2"-5"0,6 6 20 16,0 2-28-16,0 7 0 0,-3 9 1 16,3 5 0-16,0-13-3 15,0 19 0-15,-2 12 1 16,-4 6 0-16,0 5-2 16,0-5 0-16,0-5-4 15,0-3 0-15,-3-8-4 16,0-13 1-16,0-8-3 15,-3-6 0-15</inkml:trace>
  <inkml:trace contextRef="#ctx0" brushRef="#br0" timeOffset="46454.337">14420 18293 41 0,'3'8'20'0,"30"-21"-14"15,-15 5 39-15,9-5-40 16,-1 5 1-16,4 0 4 15,3 0 0-15,0 5-13 0,2-2 0 16,-5 5 5-16,-3 0 1 16,-3 0-10-16,-6-3 1 15,-1 3-8-15,-2-5 0 16,-3-3-5-16,0 8 1 16</inkml:trace>
  <inkml:trace contextRef="#ctx0" brushRef="#br0" timeOffset="49693.9071">16025 18076 17 0,'3'-21'8'0,"0"82"1"0,-3-61 9 16,0 0-13-16,0-8 0 16,-3 5 3-16,-3-2 1 15,-6 5-11-15,-9 0 1 16,-6 5 8-16,0 3 1 16,0-13-4-16,4 18 1 0,5 11-3 15,6 18 1-15,6-10-2 16,9 8 1-16,12-11-4 15,9-5 0-15,2-3-2 16,4-13 1-16,6-8-4 16,3-8 1-16,2-8-5 15,-2 3 0-15,-6-3 0 16,-4 0 0-16</inkml:trace>
  <inkml:trace contextRef="#ctx0" brushRef="#br0" timeOffset="50158.8904">16358 18100 19 0,'-6'-2'9'0,"15"2"0"0,-9 0 15 16,0 2-19-16,-3-2 1 16,-6 16 1-16,0 10 1 15,0 14-10-15,0 10 0 16,3 6 6-16,3 2 0 16,9-10-3-16,9-6 1 15,9-10-2-15,3-8 1 0,-3-11-2 16,2-10 0-16,1-14-1 15,3-15 1-15,0 2-1 16,-7-21 1-16,-2 0 0 16,-6-11 1-16,-9 6 2 15,-6 26 1-15,-9 3 1 16,-3 5 1-16,-3 0-1 16,1 3 0-16,-10 5 0 15,-6 5 0-15,6-2-6 16,0 5 0-16,9-3-3 15,7-2 0-15,5 3-5 16,8-4 1-16,7 6-6 16,3-5 1-16</inkml:trace>
  <inkml:trace contextRef="#ctx0" brushRef="#br0" timeOffset="50789.4368">16688 18116 21 0,'3'-18'10'0,"3"10"-2"0,-3 10 12 16,-3 6-16-16,0 13 1 15,0 11 1-15,-3 10 1 16,-3-10-8-16,3 8 0 15,0-3 5-15,0-3 1 0,3-10-2 16,3-8 1-16,3-8-1 16,3-11 0-16,0-7-1 15,3-6 0-15,0-16 0 16,6-8 0-16,0-2-2 16,3 13 1-16,-4 13-1 15,4 0 1-15,0 3-1 16,0 5 1-16,-3 0-1 15,-3 0 1-15,-3 8 0 16,-4-16 1-16,1 16 0 16,-6 21 0-16,-3 16 0 15,-3-2 1-15,-6 7-2 16,7-5 1-16,-4 0-1 16,3-10 0-16,6-9-1 15,3-10 0-15,5-13-1 16,-5-11 0-16,3-8 0 0,6-18 1 15,3-3-1-15,3 5 0 16,0 11 0-16,0 8 1 16,-4 13 0-16,-2 5 0 15,0-18 1-15,-6 13 0 16,0 14 0-16,-6 17 1 16,-3 17 0-16,0 5 0 15,0 8-1-15,0 0 1 16,0-3-3-16,3-18 0 0,3-8-5 15,3-8 1-15,3-3-6 16,0 8 0-16,3-10-6 16,2-6 0-16</inkml:trace>
  <inkml:trace contextRef="#ctx0" brushRef="#br0" timeOffset="51001.9005">17355 18161 36 0,'3'-24'18'0,"-15"-5"-12"15,12 21 27-15,0 13-28 16,0-5 0-16,-3 11 0 16,0 10 0-16,0 22-7 15,3-1 0-15,-3 16 5 16,0 3 0-16,0-8-3 16,3-24 0-16,0 11-4 0,3-3 1 15,-3-8-5 1,3-5 0-16,0-11-7 0,3-5 1 15</inkml:trace>
  <inkml:trace contextRef="#ctx0" brushRef="#br0" timeOffset="51315.1615">17328 18100 29 0,'-9'-18'14'0,"0"36"-6"0,9-10 18 16,3-8-24-16,3 0 1 0,6-3 1 15,3-2 1-15,3 5-7 16,0 0 1-16,6 0 3 16,2 5 1-16,1-2-2 15,0 5 1-15,-3-16 0 16,-6 8 0-16,-9 5 1 16,-6 6 1-16,-9 15 1 15,-9 6 0-15,-6-3 0 16,3 3 0-16,-6-3-3 15,0-5 1-15,1-3-7 16,2-8 1-16,6-10-7 16,6-19 0-16,9-5-5 15,9-11 0-15,3 3-2 16,0 5 1-16</inkml:trace>
  <inkml:trace contextRef="#ctx0" brushRef="#br0" timeOffset="51512.3019">17650 18121 28 0,'9'8'14'0,"-3"5"-6"0,-6-10 26 15,0 10-31-15,0 3 0 16,0 8 3-16,0 5 0 16,0-5-8-16,3 0 0 15,0 2 0-15,0-7 1 16,0-1-10-16,0-10 0 0,2-5-2 15,1-14 0-15</inkml:trace>
  <inkml:trace contextRef="#ctx0" brushRef="#br0" timeOffset="51662.4082">17694 17955 34 0,'-23'-8'17'0,"-13"18"-20"16,27-2 33-16,3-3-31 15,0 3 1-15,3 0-8 16,6 0 1-16,6-2 1 16,6-4 1-16</inkml:trace>
  <inkml:trace contextRef="#ctx0" brushRef="#br0" timeOffset="51870.6724">17906 17888 53 0,'-27'14'26'0,"27"33"-25"0,0-26 50 16,0 3-49-16,0 5 0 15,3-15 1-15,-3 4 1 16,0 27-8-16,0 8 1 16,0-11-2-16,0-2 0 15,3-11-6-15,3-5 0 16,0-11-7-16,3-2 0 15</inkml:trace>
  <inkml:trace contextRef="#ctx0" brushRef="#br0" timeOffset="52260.9987">17962 18182 28 0,'0'-13'14'0,"0"2"-2"0,0 11 18 0,0 0-27 16,6 3 0-16,0-3 3 16,6 5 1-16,3 3-8 15,3 0 0-15,3-3 4 16,0-2 1-16,-1-3-2 15,1 0 0-15,3-3-2 16,0-10 1-16,0 0-1 16,-1-6 0-16,-5 14 0 15,-6 5 1-15,-3-8 1 16,-6 0 1-16,-6 0 2 16,-6-5 0-16,0 5 1 15,-6 0 0-15,-5 6-1 16,-4 4 1-16,0 6-2 15,0-10 1-15,3 12-2 0,6 27 0 16,15 8-2-16,15 0 1 16,12-5-1-16,15-3 0 15,2-8-2-15,-2-8 1 16,0-13-2-16,-1-8 1 16,-5-5-2-16,-6-11 1 15,-9-13-5-15,-9 2 0 16,-6-7-8-16,-6 5 1 15,-3-3-6-15,0 3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5T00:36:16.74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4645 12687 17 0,'0'34'8'0,"6"-42"-2"16,-3 3 8-16,3-8-12 15,-3-3 0-15,3-5 1 16,0-6 1-16,0-5-4 16,0-7 0-16,0 10 3 0,0-8 0 15,3-11-1-15,0-5 0 16,0 11-1-16,-4-6 1 15,4-7-1-15,-9-9 0 16,3 22-1-16,-3-1 0 16,0 6 0-16,-3 3 1 15,0 8-1-15,0 2 0 16,3 5 0-16,-3 6 0 16,6 5 0-16,3 8 0 15,6 8 0-15,3-3 1 16,3 24-1-16,0 14 1 0,0-1 0 15,0 11 1-15,0 13-1 16,-1-10 1-16,4 10-1 16,3 0 0-16,0-8 0 15,0 0 0-15,-1-13-1 16,1-5 0-16,-6-14 0 16,0-15 1-16,0-6-1 15,0-7 1-15,-6-6-1 16,-3-5 1-16,-1-6-1 15,-2-10 1-15,0 5-1 16,-3-5 0-16,0-16 0 16,-3-8 1-16,0 5-2 15,0-15 1-15,-3-8-1 16,0 15 1-16,0 0-1 0,-3 3 1 16,3 3-1-16,0 11 0 15,1 7 1-15,-1 8 0 16,3 11 0-16,0 13 0 15,5 10 0-15,4-2 0 16,3 27 1-16,6 12 0 16,0-2 1-16,3 11 0 15,3 10-1-15,0-5 1 16,-1-8 0-16,1 13 1 16,-6-13-3-16,0-8 0 15,-3-6-4-15,0-12 1 16,0-14-5-16,-7-8 1 15,-2-20-6-15,0 7 0 0</inkml:trace>
  <inkml:trace contextRef="#ctx0" brushRef="#br0" timeOffset="270.8597">5431 12020 36 0,'-12'8'18'0,"15"13"-19"15,0-13 32-15,3 8-29 16,0 13 0-16,3-8 0 16,3 11 0-16,0 13-3 0,3 11 0 15,-1-6 1-15,4 13 1 16,-3 6-4-16,-3-21 0 15,0-6-4-15,-3 0 1 16,0-7-5-16,0-14 0 16</inkml:trace>
  <inkml:trace contextRef="#ctx0" brushRef="#br0" timeOffset="600.032">5398 11949 30 0,'-27'2'15'0,"19"22"-14"0,8-21 24 0,5-9-24 15,4-2 0-15,6-2 0 16,12-3 0-16,9 2-2 16,2 3 0-16,10 8 1 15,0 5 1-15,-7 1-1 16,-2 10 0-16,-9 7 1 15,-3 9 1-15,-9 8 0 16,-10 2 1-16,-8-18 1 16,-6 0 1-16,-11 0-1 15,-4-3 0-15,-3-3-3 16,-3-2 0-16,-3-5-6 16,4-9 1-16,2 1-8 15,9-6 1-15,12 3-3 16,6 3 1-16</inkml:trace>
  <inkml:trace contextRef="#ctx0" brushRef="#br0" timeOffset="870.3321">5901 11941 35 0,'3'-6'17'0,"15"4"-13"0,-9 7 35 15,0-5-34-15,3 16 1 16,3 16 1-16,0 21 0 0,-3-14-9 16,-1 17 1-16,-2 13 5 15,0-6 1-15,-3 11-3 16,-3 6 0-16,0-30-3 16,0-3 1-16,0-7-7 15,0-11 0-15,-3-8-8 16,0-7 0-16,0 1-2 15,-9-12 1-15</inkml:trace>
  <inkml:trace contextRef="#ctx0" brushRef="#br0" timeOffset="1681.1551">7836 12711 21 0,'-12'2'10'0,"18"-4"-2"0,0 2 11 15,3-6-14-15,9-7 0 16,15-11 3-16,14-15 1 15,7-4-9-15,23-4 0 0,21-20 7 16,13-9 1 0,11-14-2-16,14 13 0 0,-8 6-2 15,3-6 0-15,3 3-3 16,3 2 1-16,-18 6-2 16,-11 8 0-16,-7 5-1 15,-18 11 0-15,-14 5 0 16,-13 8 1-16,-11 7-1 15,-13 9 0-15,-8 3-1 16,-9 7 0-16,-6 3-4 16,-3 3 0-16,-12 2-5 15,0 3 0-15,3-3-4 16,0 8 1-16</inkml:trace>
  <inkml:trace contextRef="#ctx0" brushRef="#br0" timeOffset="2416.6084">10640 12909 9 0,'-24'8'4'0,"18"-11"3"16,6 3-2-16,3-5-1 0,3-3 0 16,3-5 3-16,6-6 1 15,6-4-8-15,9-1 0 16,11-24 7-16,7-7 0 16,8-12-1-16,16 22 0 15,11-15-1-15,9-9 0 16,7-13-2-16,8-8 1 15,3 10-1-15,-3 6 0 16,-12 0-1-16,1 3 1 16,-7 7-2-16,-3 3 1 0,-8 9-1 15,-7-4 1-15,-8 11-2 16,-13 3 1-16,-8 7-1 16,-6 3 0-16,-4 11 0 15,-2 3 1-15,-6 5-1 16,0 5 1-16,-6 2-3 15,-4 6 1-15,-2 3-3 16,-3 0 0-16,-9-1-5 16,-3 4 1-16,-3-1-6 15,0 0 1-15</inkml:trace>
  <inkml:trace contextRef="#ctx0" brushRef="#br0" timeOffset="4518.1502">4440 14555 19 0,'-3'21'9'0,"6"-42"0"16,-3 21 9-16,0 0-16 15,0 0 0-15,0 0 3 16,3-6 0-16,3 14-5 16,0-16 0-16,3-10 4 15,0-11 0-15,-1-11-1 16,1 8 1-16,0-10-2 15,3-11 0-15,-3 6-2 16,0-17 1-16,0-2 0 16,-3 10 0-16,-3-5-1 15,3-2 1-15,-3-1-1 0,3 12 0 16,0-1 0-16,0 2 0 16,0 9 0-16,-3 8 0 15,3 7-1-15,-3 11 1 16,3 8-1-16,0 14 1 15,-1 7 0-15,4 16 0 16,3 13 1-16,0 1 0 16,6 25 0-16,0-1 0 15,6 15 0-15,0-11 0 16,5 14-1-16,1-3 1 16,-3-6-1-16,-6-12 1 15,0-30-1-15,-1 9 0 0,-2-20-1 16,0-17 1-16,-3-19-1 15,0-22 1-15,-3 9 0 16,3-33-1 0,0-20 0-16,-1-6-1 15,-2 14 1-15,0-8-1 16,-3 2 0-16,-3 3 0 16,0 8 0-16,-3 7 0 15,0 14 1-15,-3 14 1 16,0 7 0-16,0 8 0 15,0 11 1-15,3 10 1 16,0 11 0-16,3 21 0 16,6-5 1-16,3 26 0 15,0 16 1-15,-1 0-1 16,1 16 0-16,3-11-1 0,3-2 1 16,6 3-2-16,-3-9 1 15,-4-26-4-15,4 0 1 16,-3-11-4-16,-3-7 0 15,-6-11-4-15,-3-14 0 16,3-18-5-16,-3-18 0 16</inkml:trace>
  <inkml:trace contextRef="#ctx0" brushRef="#br0" timeOffset="4909.6351">5431 13692 34 0,'-6'-10'17'0,"3"7"-17"16,3 3 30-16,0 8-28 16,6 13 0-16,3 11 3 15,3-3 1-15,0 21-6 16,0 6 0-16,0 15 4 0,-1 14 0 16,4-3-1-16,-6 5 0 15,0-15-3 1,-3-1 1-16,3-10-4 0,0-6 1 15,-3-10-5-15,0-13 1 16,0-13-5-16,0-17 0 16,-6-2-3-16,3-34 1 15</inkml:trace>
  <inkml:trace contextRef="#ctx0" brushRef="#br0" timeOffset="5239.1518">5443 13629 34 0,'-30'-16'17'0,"27"-45"-18"0,6 45 33 0,6 3-32 15,6-6 1-15,6 1 1 16,9-3 0 0,44 10-3-1,-15 11 1-15,-8 11 1 16,-6 15 0-16,-7 9 0 15,-5 2 0-15,-9 5 3 16,-6 8 0-16,-9-10 1 16,-9 0 0-16,-3 2 0 15,-9 8 1-15,-9-2-1 16,-6-1 0-16,-3-12-5 16,1-3 0-16,2-19-6 15,3-11 0-15,9-10-9 0,9-7 0 16,15-17-2-16,9 5 1 15</inkml:trace>
  <inkml:trace contextRef="#ctx0" brushRef="#br0" timeOffset="5509.8464">6178 13507 43 0,'-3'-13'21'0,"-3"10"-19"0,6 3 42 0,0 3-42 15,6 7 1-15,-3 14 1 16,3 13 0-16,3 11-5 16,0 2 1-16,3 11 2 15,-3 21 1-15,-3-5-1 16,3 15 0-16,-3-7-1 16,0 2 0-16,-3 3-3 15,-1-24 1-15,-2-13-4 16,0-8 0-16,0-5-6 15,0-8 1-15,-2-11-7 16,-1-8 1-16</inkml:trace>
  <inkml:trace contextRef="#ctx0" brushRef="#br0" timeOffset="6770.5438">7836 14597 19 0,'-9'5'9'0,"15"3"-2"0,0-10 10 0,6-4-12 16,6 1 1-16,6-16 3 16,17-19 1-16,7-7-11 15,2 7 1-15,22-16 7 16,2-7 1-16,22-35-2 15,-4 13 0-15,9 14-3 16,3-11 1-16,6 2-2 16,-11-2 0-16,-7 6-1 15,0 7 1-15,-14 8-2 16,-13 8 1-16,-11 3 0 16,-13 18 1-16,-8 8-2 15,-9 6 1-15,-9-3-2 16,-6 10 1-16,-3-2-4 0,-6 5 0 15,-3 3-5-15,0 2 0 16,0 3-7-16,0-3 0 16</inkml:trace>
  <inkml:trace contextRef="#ctx0" brushRef="#br0" timeOffset="7746.8506">10342 13885 15 0,'-6'-2'7'0,"18"-9"9"0,-6 8-1 16,0 1-10-16,3-3 1 16,6-1 4-16,3-2 1 15,0 0-12-15,3 0 0 16,8-2 9-16,7-3 1 15,9-3-4-15,8 3 1 16,7-1-3-16,-4 4 1 16,-2-1-3-16,-1 1 1 15,1-1-1-15,-3 3 0 0,-10 0-2 16,-2 0 0-16,-9 3-3 16,-9 0 1-16,-9-1-4 15,-7 4 0-15,-5 2-5 16,-5 0 1-16,-7 0-3 15,0-3 0-15</inkml:trace>
  <inkml:trace contextRef="#ctx0" brushRef="#br0" timeOffset="8122.272">10697 13819 27 0,'-6'-2'13'0,"6"-1"-7"0,0 3 21 16,3 5-24-16,0 3 0 16,2-3 3-16,4 6 0 15,3 15-6-15,3 19 0 16,-3 14 5-16,3 12 0 15,0-7-1-15,0 4 0 16,-3 9-1-16,-3-5 0 16,-3-6-2-16,-1-3 0 15,1-7-2-15,0-6 1 0,-3-13-4 16,-3-8 0-16,0-13-4 16,0-11 0-16,-3-13-6 15,3-5 0-15,3-3 0 16,6-13 1-1</inkml:trace>
  <inkml:trace contextRef="#ctx0" brushRef="#br0" timeOffset="8497.5632">11408 13756 22 0,'-6'-21'11'0,"6"-9"-3"0,0 22 21 15,0 3-25-15,0 3 0 16,0 4 2-16,0 11 1 15,3 11-7-15,3 8 0 16,0-8 6-16,-3 23 0 16,0 17-2-16,6 10 0 15,-3 8-1-15,3-18 1 0,0 2-3 16,-3 2 0-16,-1 4-2 16,1-17 1-16,0-18-5 15,0-7 0-15,0-4-5 16,-3-18 1-16,-3-13-6 15,3-16 0-15</inkml:trace>
  <inkml:trace contextRef="#ctx0" brushRef="#br0" timeOffset="8902.9682">11441 13695 25 0,'-12'-19'12'0,"12"-5"-3"16,3 17 15-16,3-4-22 0,6 0 0 15,2 3 1-15,7 6 1 16,9 4-5-16,3 4 0 16,11 2 3-16,7 2 1 15,-6 9-2-15,-1 10 1 16,-2 5 0-16,0-13 0 15,-4 17 1-15,-11 14 1 16,-9 9 1-16,-12 5 1 16,-6 9 1-16,-9-12 0 15,0 0 0-15,-12 4 0 0,-17 9-2 16,-1-17 0-16,-6-7-2 16,1-9 0-16,-1-11-4 15,3-14 0-15,7-2-4 16,2-13 0-16,9-11-4 15,6-6 1-15,6-7-6 16,6-3 0-16,6-5-3 16,9 13 1-16</inkml:trace>
  <inkml:trace contextRef="#ctx0" brushRef="#br0" timeOffset="9518.447">12212 13695 36 0,'-18'0'18'0,"-15"-16"-13"0,30 11 28 15,0 2-29-15,3 0 0 16,0-2 0-16,3 0 1 16,9-3-7-16,3 3 0 15,9-1 4-15,-1 9 1 0,4 0-3 16,3-1 0-16,0 6 0 16,-3 5 0-16,-4 9 0 15,-2 4 1-15,-9 3 0 16,-6 0 0-16,-6-13 1 15,-9 8 1-15,-6 0 0 16,0 2 0-16,-8 1 0 16,-1-1 0-16,-3-5-1 15,6-2 0-15,6-3-1 16,3-8 0-16,12-8-2 16,12 2 0-16,6 4-1 15,3 1 1-15,9 4 0 16,5 8 0-16,4 2 0 15,-3 3 1-15,-6 2 0 16,-7 6 1-16,-11 2 2 16,-9 1 1-16,-9-14 0 15,-12 0 1-15,-8 8 0 0,-4-3 0 16,-9-2 0-16,-11 0 0 16,-4-8-5-16,0-8 1 15,7-11-6-15,2-5 0 16,9-2-7-16,10 12 1 15,8-2-10-15,12-2 1 16,9-6 0-16,3-3 1 16</inkml:trace>
  <inkml:trace contextRef="#ctx0" brushRef="#br0" timeOffset="11559.9469">4437 16428 23 0,'3'5'11'0,"-3"-13"-5"0,-3 11 12 15,3-11-16-15,3-13 1 16,0-16 1-16,0 5 0 0,3-13-6 15,0-8 0-15,0-8 4 16,3-2 0-16,-1-11-2 16,-2 10 1-1,3-39-1 1,0 8 1-16,0 21-1 16,-3 10 1-16,0 19 0 15,0 14 0-15,0 20 0 16,0 11 0-16,3 32 0 15,6-6 1-15,6 35 0 16,2 0 0-16,4 13-1 16,18 3 1-16,-3-1-1 15,-7-25 0-15,4-1-1 16,0-8 1-16,-4-13-1 16,-2-10 0-16,0-3 0 0,-6-14 0 15,-7-17 0-15,-2-20 0 16,-6 1-1-16,-6-27 1 15,-6 3-1-15,0-11 0 16,-3-8 0-16,3-2 1 16,0 26-1-16,0 8 1 15,0 10 1-15,0 9 1 16,0 15 1-16,0-2 0 16,3 29 0-16,3 18 1 15,6 1-1-15,0 20 1 16,3 4-2-16,3 9 1 15,0 9-2-15,-1-19 0 0,7 6-4 16,6 7 1-16,-3-12-4 16,0-4 0-16,2-18-6 15,-8-16 0-15,0-23-2 16,0-9 0-16</inkml:trace>
  <inkml:trace contextRef="#ctx0" brushRef="#br0" timeOffset="11816.8109">5395 15595 37 0,'-6'-27'18'0,"3"11"-18"16,0 14 36-16,3 7-32 16,-3 8 0-16,3 11 2 15,3 10 0-15,3 1-8 16,0 23 1-16,0-3 4 0,0 20 1 15,3 7-2-15,-3-22 0 16,6 28-3-16,0-17 0 16,0-10-4-16,-3-13 1 15,6-9-5-15,-4-7 0 16,4-16-6-16,-3-5 0 16</inkml:trace>
  <inkml:trace contextRef="#ctx0" brushRef="#br0" timeOffset="12160.2145">5410 15520 36 0,'-21'-13'18'0,"12"-3"-18"0,9 19 30 0,0-3-29 16,6-8 0-16,3 0 0 15,3-5 1-15,6 2-3 16,9 1 0-16,3-1 1 15,5 11 1-15,1 0-1 16,3 21 1-16,-1-13-1 16,-5 5 1-16,-6 9 0 15,-6 4 0-15,-9 9 2 16,-9 4 1-16,-12-15 0 16,-9 13 0-16,-6 5 0 15,-9 9 1-15,-5-1-1 16,-4-18 0-16,3-6-5 0,4-7 0 15,11 2-6-15,3-5 1 16,9-16-6-16,6-14 1 16,12-9-5-16,12-6 0 15</inkml:trace>
  <inkml:trace contextRef="#ctx0" brushRef="#br0" timeOffset="12431.2363">5958 15452 44 0,'-9'-6'22'0,"6"12"-20"0,3-4 42 0,-3 4-41 16,0-1 0-16,0 11 1 16,3 21 1-16,3 0-6 15,3 26 0-15,0 22 3 16,0-8 1-16,0 21-2 15,3-19 1-15,0 6-4 16,0-1 1-16,0-25-4 16,-4-12 0-16,1-2-3 15,-3-10 0-15,-3-6-9 16,-3-13 0-16</inkml:trace>
  <inkml:trace contextRef="#ctx0" brushRef="#br0" timeOffset="14262.363">7458 15248 13 0,'-3'0'6'0,"9"-11"4"0,-3 6 7 16,3 0-14-16,0-1 1 15,3-1 4-15,3 1 0 16,3-2-8-16,5 0 0 16,1 0 6-16,3 3 0 15,-3 0-2-15,-3 2 0 0,3 1-2 16,-1-1 1-16,1 0-3 16,0 1 1-1,3 2-6 1,-3 0 0-16,-3 0-6 15,-6 2 1-15,-4-2-2 16,1 0 1-16</inkml:trace>
  <inkml:trace contextRef="#ctx0" brushRef="#br0" timeOffset="14536.5592">7660 15227 25 0,'-3'2'12'0,"9"17"-7"0,0-14 22 16,-6-5-25-16,6 6 0 16,-3 9 0-16,-3 9 1 15,3 11-4-15,-3 2 1 16,0-6 0-16,0-4 1 15,0-1-4-15,0-2 0 16,3-3-6-16,-3-7 0 16,-3-7-1-16,-3-7 0 15</inkml:trace>
  <inkml:trace contextRef="#ctx0" brushRef="#br0" timeOffset="14731.1004">7541 15528 20 0,'3'0'10'0,"12"-2"-4"16,-6-4 17-16,3-4-18 15,0 2 1-15,3 0 1 16,6 0 1-16,-6 5-11 16,-4-2 1-16,1 0 6 15,3-3 1-15,3-3-4 16,3-2 1-16,-3 2-4 16,3 1 0-16,-3 2-5 15,-4 0 1-15,1 3-6 16,-3-1 1-16</inkml:trace>
  <inkml:trace contextRef="#ctx0" brushRef="#br0" timeOffset="15015.456">8003 15198 30 0,'-15'-3'15'0,"6"6"-11"0,6-1 23 15,3 4-26-15,-3 2 0 0,3 5 1 16,0-11 0-16,6 14-2 16,0 3 0-16,3 7 1 15,-3 9 0-15,0-6-2 16,0 0 1-16,0 0-4 15,-3-8 0-15,0-5-7 16,0-3 1-16</inkml:trace>
  <inkml:trace contextRef="#ctx0" brushRef="#br0" timeOffset="15313.257">7955 15235 27 0,'-18'-11'13'0,"15"-15"-3"16,3 18 17-16,3-3-26 16,3 1 0-16,3-1-1 15,3-2 1-15,9 2-2 0,3 3 1 16,2 0 0-16,1 6 0 16,-3 2 0-16,-3 5 0 15,-3 3 0-15,-6 8 1 16,-3 2 0-16,-6 3 0 15,-3 1 0-15,-6-14 1 16,-3 10-1-16,-9-2 1 16,-3 0-3-16,0-3 1 15,3-2-5-15,-3-9 0 16,13 4-6-16,5-12 0 16</inkml:trace>
  <inkml:trace contextRef="#ctx0" brushRef="#br0" timeOffset="15658.4427">8280 15285 26 0,'-15'3'13'0,"-9"-14"-3"16,18 3 17-16,-3 3-25 16,0 7 0-16,0 6 1 15,-3 8 1-15,3 8-5 16,0-3 0-16,3 8 3 15,3 0 0-15,6-5-2 16,6-3 0-16,9-2 0 16,3-11 0-16,3-11-1 15,3-5 1-15,-4-5 0 16,-2-5 0-16,-6-4 0 16,-3 4 1-16,-6 2-1 0,-6-3 1 15,-6 4 0-15,-3 4 0 16,-6 6-1-16,0-1 1 15,0 4-4-15,1 2 1 16,2 0-5-16,3 0 0 16,6 0-5-16,6-11 0 15</inkml:trace>
  <inkml:trace contextRef="#ctx0" brushRef="#br0" timeOffset="16064.1449">8562 15079 37 0,'-3'-6'18'0,"6"6"-19"0,-3 0 32 0,0 3-29 15,3 5 1-15,0 5 0 16,3 8 0-16,0 3-4 16,0 3 1-16,0-9 2 15,0-2 1-15,0 5-2 16,0-5 1-16,0 3-1 15,0-6 1-15,-3 0-1 16,-3-8 0-16,-3 1 0 16,-3-6 0-16,-6 2 0 15,-9 1 0-15,0-3-1 16,-2 8 1-16,-1 2 0 0,3 4 0 16,3 4-1-16,3-2 1 15,12 5-1-15,12 0 1 16,6-2-1-16,9-6 0 15,0-5-1-15,2-5 0 16,4-3-3-16,0-8 1 16,0-6-4-16,-4-1 0 15,-5-1-5-15,-3-3 1 16,-6 3-3-16,0-5 1 16</inkml:trace>
  <inkml:trace contextRef="#ctx0" brushRef="#br0" timeOffset="16529.3003">8908 15251 44 0,'-18'-8'22'0,"12"-27"-29"15,6 25 45-15,6-4-36 16,3-1 1-16,6-1 0 15,2 2 0-15,7 4-5 16,0-1 1-16,-3 6 2 16,-3 8 1-16,0 5-2 15,-1 5 1-15,-5 5 0 16,-3 3 0-16,-6-5 2 16,-3 3 0-16,-3 2 1 0,-6 8 1 15,-8 0 0 1,-7 8 1-16,0-8-1 0,0 1 1 15,3-7-3-15,3-2 0 16,3-7-3-16,7-6 1 16,2-3-2-16,9-2 1 15,8-3-1-15,10-6 0 16,6 1 0-16,-3 0 1 16,3 2 0-16,5 0 0 15,4-2 0-15,0 5 0 16,-3 0 0-16,-4 0 0 0,-2 5-3 15,-6 1 0-15,-6-1-6 16,-3 0 0-16,-6 3-10 16,-6-8 1-16</inkml:trace>
  <inkml:trace contextRef="#ctx0" brushRef="#br0" timeOffset="20132.3272">10625 16428 21 0,'3'5'10'0,"12"-18"-2"0,-6 21 10 15,3-8-14-15,3-8 1 16,11-13 2-16,7-11 0 16,9-5-9-16,-3 5 1 15,5-5 6-15,10-13 0 0,8-3-2 16,22-24 1-16,-7-2-1 16,3 15 0-16,10-4-1 15,2-14 0-15,3 8-1 16,-11-3 0-16,-7 8 0 15,-3 3 0-15,-8 8-1 16,-7 23 0-16,-8 6 0 16,-9 3 1-16,-7 2 0 15,-5 3 0-15,-6 0-1 16,-6 5 0-16,-3 3-1 16,0 2 1-16,-4 0-3 15,-2 3 0-15,0 3-2 16,-3 2 0-16,0 3-4 15,-3 3 0-15,-3 2-4 16,0-2 1-16</inkml:trace>
  <inkml:trace contextRef="#ctx0" brushRef="#br0" timeOffset="22088.0926">4309 17066 18 0,'3'0'9'0,"12"2"-1"16,-6-2 9-16,0-2-14 16,2 2 1-16,4-6 2 15,-3 6 1-15,3 0-9 16,3 0 0-16,3 0 5 15,3-2 1-15,2-4-3 16,1 4 1-16,0-4-2 16,0 1 0-16,-3-3-2 15,-4 6 1-15,-2-4-3 16,-3-2 1-16,0 8-3 0,-9 0 1 16,-6 0-5-16,-3 0 1 15</inkml:trace>
  <inkml:trace contextRef="#ctx0" brushRef="#br0" timeOffset="22402.4392">4452 17089 25 0,'-6'0'12'0,"3"-2"-7"0,3 2 21 0,0 5-25 15,0 6 0-15,0-1 0 16,0-2 1-16,3 13-3 16,-3 8 1-16,0 3 1 15,0 11 0-15,3-25-1 16,3 6 0-16,0-6-3 15,0 1 1-15,0-1-3 16,-3-7 0-16,-3 2-4 16,-3-2 0-16</inkml:trace>
  <inkml:trace contextRef="#ctx0" brushRef="#br0" timeOffset="22640.0555">4339 17465 20 0,'-30'24'10'0,"33"-27"-6"0,-3 3 15 15,6-2-15-15,6-6 1 16,0 5 4-16,5-5 0 16,-2 0-11-16,-3-5 1 15,3 5 7-15,3 0 0 16,0 0-2-16,3 0 0 16,2 0-2-16,1 0 0 15,3 0-2-15,-3 8 0 16,-3 3-3-16,0-3 0 0,-4 0-5 15,-2-8 0-15,0-5-5 16,0-3 0-16</inkml:trace>
  <inkml:trace contextRef="#ctx0" brushRef="#br0" timeOffset="22897.854">4880 17121 25 0,'0'-8'12'0,"-6"0"-4"16,6 8 17-16,-3 0-23 15,3 8 1-15,0 0 0 16,0 0 1-16,0 13-5 16,3 11 0-16,0 13 3 15,0-16 0-15,3 3-2 0,-6 2 1 16,3-5-4-16,0-2 0 15,3-9-6-15,0-10 1 16,0-13-3-16,0 5 1 16</inkml:trace>
  <inkml:trace contextRef="#ctx0" brushRef="#br0" timeOffset="23211.5778">4854 17084 31 0,'-18'3'15'0,"0"2"-11"0,18-5 29 0,0 0-32 16,0 0 0-16,6-3-1 16,3 1 1-16,6-3-2 15,-1-1 1-15,4-2 0 16,6 0 0-16,3 8 0 16,0 0 0-16,-1 8 0 15,-2 0 1-15,-6 5-1 16,-6 1 1-16,-6-12 0 15,-6 14 1-15,-9 8-1 16,-6 2 0-16,-6-2 0 16,1 8 1-16,-1-6-4 15,0-7 1-15,0-3-4 16,6-13 1-16,9-3-5 16,6-11 1-16,3-5-4 15,3-13 1-15</inkml:trace>
  <inkml:trace contextRef="#ctx0" brushRef="#br0" timeOffset="24425.8236">5160 17005 36 0,'-6'0'18'0,"3"2"-20"0,3-2 35 15,0 6-32-15,0 2 1 16,0 8 0-16,0 5 0 15,3-3-3-15,0 3 1 16,0 19 1-16,-3 2 1 0,3-2-2 16,0-3 1-16,-3-8 0 15,0 0 0-15,0 0 0 16,3-10 0-16,-3-3 0 16,0-8 0-16,3-6 0 15,0-4 0-15,3 4 0 16,9-12 0-16,3-9-1 15,0-4 1-15,5-4-1 16,1-2 0-16,-6 5 0 16,-3 3 0-16,-3 5 0 15,-3 8 1-15,0 5 0 16,0 11 0-16,0 8 1 16,-6 5 0-16,-3 6-1 15,0-14 0-15,0 8-1 16,0-2 1-16,0-6-5 0,3 0 1 15,-1-10-5-15,4-3 0 16,6 5-5-16,3-18 1 16,3 2-2-16,3-10 0 15,-3 0 4 1,-72 103 10 0,123-185 2-16,-60 95 0 15,-6 0 6-15,-3 8 1 16,-3 8 3-16,0 5 1 15,-3 3-5-15,3-8 0 16,3 5-4-16,3 1 1 0,6-4-3 16,2-2 0-16,7 0-1 15,0-8 0-15,3 8-2 16,0-8 1-16,0-11 0 16,-3-10 0-16,-7 0 0 15,-5-3 1-15,-6 0-1 16,-6 1 1-16,-2 4-1 15,-4 3 0-15,0 8-2 16,-3 0 1-16,3 6-3 16,3-1 1-16,3 6-3 15,6-1 0-15,3 6-1 16,6 5 1-16,3 3 1 16,0 0 1-16,6 5 1 15,0-2 0-15,-1-6 4 16,-2 11 0-16,0-13 1 15,-3-1 1-15,-3-5 1 0,3-5 0 16,-3-8 0-16,3-5 0 16,0-8-1-16,0 3 0 15,-1-9-2-15,1 9 1 16,0-9-2-16,0 9 1 16,-3 4-1-16,0 6 1 15,0 3 1-15,0 10 0 16,3 1 0-16,0 4 1 15,0 6-1-15,-1 0 0 16,1-3-1-16,3 3 1 16,3 0-2-16,3-8 1 0,0-3-1 15,-3-5 0-15,0-5-1 16,-1-11 1-16,-2 0 0 16,0-5 0-16,-6 5-1 15,0 0 1-15,-6-5 0 16,-6 5 0-16,-3 0 0 15,-6 3 1-15,-3 10 0 16,-6 3 1-16,-2 3-1 16,2 5 1-16,3 3 0 15,3 7 1-15,3 11-1 16,12 11 0-16,12-11-1 16,9-5 0-16,9-6 0 15,5-2 0-15,7-5-1 16,6 2 0-16,-10-8-2 15,-2-10 1-15,-6-5-2 0,-6-9 0 16,-4 0-4-16,-8 1 1 16,-6 2-7-16,0 0 1 15,-6-5-3-15,-3 5 1 16</inkml:trace>
  <inkml:trace contextRef="#ctx0" brushRef="#br0" timeOffset="26062.9256">6410 16949 28 0,'0'-8'14'0,"3"0"-8"0,-3 8 23 16,0 0-26-16,3 3 1 16,0 2 3-16,0 8 1 15,0 9-9-15,3 7 0 16,0-3 6-16,0 3 1 15,-3 16-3-15,0 0 1 16,3 0-3-16,-3-2 1 16,0-17-3-16,-3 3 1 15,3-5-5-15,-3-3 1 16,0-5-11-16,3-11 1 0</inkml:trace>
  <inkml:trace contextRef="#ctx0" brushRef="#br0" timeOffset="28465.0679">10500 17513 21 0,'-9'0'10'0,"9"0"0"0,0 0 10 15,0 0-16-15,0 0 1 16,6-3 4-16,3-2 1 16,3 5-11-16,6 0 1 15,3 0 7-15,5 0 1 0,1 0-3 16,3 0 0-16,6-3-2 15,-1-2 0-15,1-3-3 16,0 5 1-16,-6-7-4 16,-7 7 1-16,-5-2-3 15,-3-3 0-15,-3 5-3 16,-3-2 0-16,0 2-3 16,-3-2 1-16,-9 5-3 15,-3 0 1-15</inkml:trace>
  <inkml:trace contextRef="#ctx0" brushRef="#br0" timeOffset="28723.4691">10613 17619 36 0,'-9'0'18'0,"6"0"-15"16,3 0 35-16,-3 0-35 0,0 0 1 15,0 0 1-15,0 13 0 16,0 11-7-16,0 5 1 16,-3 10 3-16,6-4 1 15,0 2-5-15,0 8 0 16,0-5-5-16,0-3 1 16,0 0-7-16,-3-14 1 15,-2-7-2-15,-1 0 0 16</inkml:trace>
  <inkml:trace contextRef="#ctx0" brushRef="#br0" timeOffset="28932.2666">10467 18055 26 0,'-3'0'13'0,"6"21"-5"0,3-15 23 0,3-4-27 16,3-2 0-16,3-2 4 16,6-4 1-16,3-2-11 15,-1 3 1-15,7-3 5 16,-3 0 1-16,3-2-3 15,0-4 1-15,2 6-5 16,-2-5 0-16,-3 3-4 16,0-4 1-16,-7 1-7 15,1 3 0-15,-6-6-3 16,0-3 1-16</inkml:trace>
  <inkml:trace contextRef="#ctx0" brushRef="#br0" timeOffset="29172.3232">10955 17603 42 0,'-8'8'21'0,"2"13"-25"0,6-26 42 16,0 5-35-16,0 0 0 15,0 5 0-15,3 11 1 16,-3 8-6-16,0 13 1 15,0-3 2-15,0 0 0 16,3 11-5-16,0-2 1 0,0-6-5 16,2-6 0-16,1-7-6 15,3-16 0-15</inkml:trace>
  <inkml:trace contextRef="#ctx0" brushRef="#br0" timeOffset="29485.0115">10955 17624 38 0,'-17'13'19'0,"8"-23"-19"15,9 7 33-15,0-2-33 16,3-3 0-16,3 0 0 16,6 0 0-16,5-5-1 15,10-3 1-15,9 5 0 16,-3 3 0-16,-1 3 0 0,1 5 0 15,-3 5 0-15,-6 3 1 16,-6 3 1-16,-7-3 0 16,-5 5 1-16,-12 3 1 15,-5 8-1-15,-10 2 1 16,-3 0-2-16,-6 4 1 16,3-9-7-16,4-5 1 15,2-8-6-15,6-11 0 16,6-10-6-16,9-9 1 15</inkml:trace>
  <inkml:trace contextRef="#ctx0" brushRef="#br0" timeOffset="29922.3933">11319 17468 31 0,'-9'8'15'0,"0"21"-9"15,9-21 23-15,0 8-27 16,-3 5 0-16,0-5 1 16,3 13 1-16,-3 3-5 15,0 5 0-15,0 8 3 16,0-16 0-16,0 2-1 16,0-1 0-16,0-1-1 15,3-13 0-15,3-1 0 16,3-15 0-16,3 0-1 0,3-15 1 15,3-9-1-15,0-5 1 16,-1-1 0-16,-2 4 0 16,0 5-1-16,-3 0 1 15,0 13 1-15,0 5 0 16,-3 6 0-16,0 10 1 16,-6 5 0-16,0 12 1 15,-3-1 0-15,0 2 0 16,0 7-2-16,0-7 0 15,3-2-4-15,0-7 0 16,3-7-5-16,3-7 1 0,3-8-7 16,6-8 0-16,3-7 0 15,-1 1 1-15</inkml:trace>
  <inkml:trace contextRef="#ctx0" brushRef="#br0" timeOffset="30716.8137">11589 17735 36 0,'-2'-13'18'0,"-10"5"-18"15,9 8 39-15,-3 0-36 16,0 2 0-16,-3 12 1 16,0 2 1-16,0 7-7 15,0-4 1-15,3-1 3 16,9 12 0-16,6 1-2 16,6-4 0-16,6-9-2 15,0 1 1-15,2-11-1 16,1-6 0-16,0-4 1 0,-6-11 0 15,-3-1 1 1,-6 6 0-16,-3-8 2 0,-6 1 1 16,-6-7 0-16,-3 7 1 15,0-7-1-15,-3 4 0 16,0-1-2-16,0 9 0 16,3-3-6-16,3 10 0 15,6 6-5-15,6 4 1 16,6 7-6-16,9 2 0 15,3-1 1-15,-1 1 0 16,1 3 12 0,-33 66 2-16,42-152 6 15,-15 75 0-15,-6-2 7 16,-3-12 0-16,-3 6 1 16,3-8 1-16,-3-2-9 15,0-3 1-15,0-9-5 16,-1 7 1-16,4 4-2 15,-6 0 0-15,3 3-1 16,0 8 0-16,0 8 0 16,0 6 0-16,0 1 0 15,3-7 1-15,0 6-1 16,3 2 0-16,3-3 0 16,3-3 0-16,3-2-1 15,-1-2 1-15,1-6-2 16,0-6 1-16,0-2-1 0,-3 8 0 15,-3-8 0-15,-3-7 0 16,-4-1 1-16,-2-6 1 16,-3 4 1-16,-6-1 1 15,-3 4 1-15,-5 7 1 16,-4 5 1-16,-6 3 1 16,-3 8 0-16,0 8 0 15,3 5-2-15,6-3 0 16,10 9-3-16,7-1 1 15,10 1-3-15,9-1 1 16,6-5-3-16,3 1 1 16,6-12-4-16,-1-5 1 0,1-5-3 15,-6-5 1-15,-3-5-4 16,-7-4 1-16,-5-7-4 16,0 13 0-16,-3-8 0 15,0-13 0-15</inkml:trace>
  <inkml:trace contextRef="#ctx0" brushRef="#br0" timeOffset="31232.3145">12485 17579 34 0,'-14'-5'17'0,"-7"-6"-10"16,15 6 33-16,0 2-33 15,0-2 0-15,0-3 3 16,3 0 1-16,3 3-14 0,6-3 0 16,3 5 9-16,3-2 1 15,6 5-5-15,2 5 1 16,1-2-3-16,0 2 1 16,3 3-2-16,-3 0 0 15,0 8 1-15,-7-8 0 16,-5 5 0-16,-3 3 1 15,-9 8 1-15,-6 2 1 16,-5 1 1-16,-7 10 1 16,-6 0-1-16,0-14 1 15,3-1-2-15,6-7 1 0,10 1-4 16,8-5 1-16,8-8-3 16,7-3 1-16,3 8-1 15,3-8 0-15,-3 7 1 16,0 1 0-16,0 8 1 15,-9 5 0-15,-4 3 1 16,-5-3 1-16,-2 8 0 16,-7-5 1-16,-9-10-1 15,-6 1 1-15,-6-7-1 16,-3 8 0-16,1-10-5 16,5 1 0-16,3-4-8 15,0-3 0-15,3-8-13 16,7-2 1-16</inkml:trace>
  <inkml:trace contextRef="#ctx0" brushRef="#br1" timeOffset="41151.682">15536 11488 7 0,'3'3'3'0,"9"-3"0"0,-12 0 4 0,6 0-4 16,-6 0 1-16,6 0 1 15,0 3 0-15,0-1-6 16,-3-2 0-16,3 3 5 16,0-3 0-16,0 2-2 15,3-2 1-15,0 0-1 16,3 0 1-16,-3 0-1 15,3 0 0-15,2 0 0 16,-2 0 0-16,0 0-1 16,0 0 1-16,0 0-1 15,0 3 1-15,3 0-2 16,0-3 1-16,0 0-1 16,-1 0 0-16,1-6 1 15,3 6 0-15,0 0 0 16,0 0 0-16,0 0 1 0,0 0 0 15,3 0 0-15,-1 0 1 16,-2-5-1-16,0 8 0 16,-3-8-1-16,-3 5 1 15,3-3-1-15,0-2 0 16,2 5-1-16,1 0 1 16,3-3-1-16,6 3 1 15,0 0-1-15,0-3 1 16,-1 3-1-16,1 0 1 0,-3-2-1 15,0 4 0-15,0-2 0 16,2 0 1-16,-2 3-1 16,0-3 1-16,0 0-1 15,0 0 1-15,-4 0-1 16,1 0 0-16,0 0 0 16,3 0 1-16,6 0-1 15,-1 0 0-15,4 0 1 16,-3 3 0-16,0-6 0 15,-1 3 0-15,-2 3 0 16,0-3 0-16,3 0-1 16,3 2 1-16,-1 1-1 15,-5 0 0-15,0-1 0 16,0-2 1-16,2 0-1 16,-2 0 0-16,3 0 0 15,0 3 1-15,0-1-1 0,-1-2 0 16,-2 0 0-16,0 3 0 15,-3 2 0-15,-1-2 0 16,1-3 0-16,0 3 1 16,3-3-1-16,3 0 0 15,-4 2 0-15,-2-4 0 16,3 2 0-16,-3 0 0 16,0 0 0-16,0-3 0 15,-1 3 0-15,1-3 1 16,0 3 0-16,0-2 0 0,0-1-1 15,-1 3 1-15,1 0-1 16,0-3 1-16,0 1-1 16,0-3 0-16,5 2 0 15,1-2 0-15,0-1 0 16,0 6 0-16,-4-2 0 16,-2-1 1-16,0 3 0 15,3 0 0-15,0 0-1 16,2 0 1-16,1 3-1 15,3-3 1-15,-3 0-1 16,-1 0 1-16,-2 0-1 16,-3 0 0-16,3-3 0 15,0 0 1-15,2 3-1 16,-2 0 0-16,-3 0 0 16,-3 0 0-16,0 0 0 15,-3-2 0-15,2-1 0 16,1 0 0-16,3 1 0 0,-6-1 0 15,6 0 0-15,0 1 0 16,-4 2-1-16,1 0 1 16,-3 0 0-16,0 2 0 15,0 1-1-15,0 0 1 16,0-3-1-16,-4 2 1 16,1-2 0-16,-3 0 0 15,6 0-1-15,-6 0 1 16,3 0-1-16,3 0 1 15,-3 0 0-15,-1 0 0 0,1 0 0 16,0 0 0-16,-3 0 0 16,0 0 1-16,-3 3-2 15,0 0 1-15,-3-3-1 16,0 2 0-16,-6 1-1 16,0-3 1-16,-6-3-1 15,0 3 0-15,-3 0-1 16,-6 0 1-16,0 3 0 15,-3-3 1-15,3 0 0 16,1 0 0-16,-4-3 1 16,-3 6 0-16,0-3 0 15,-6 0 0-15,-3 0 0 16,-2 0 1-16,-4 0-1 16,3-3 1-16,4 3-1 15,-1 3 0-15,0 0 0 16,0-1 0-16,0 1 0 0,1 2 1 15,-1 1-1-15,0-4 0 16,0 3-1-16,-5-5 1 16,2 3 0-16,0 0 0 15,0-3 0-15,1 0 0 16,2 0 0-16,3 2 0 16,0 1 0-16,1-3 1 15,-1 5-1-15,-3-2 1 16,0 0 0-16,0-1 0 0,1-2 0 15,-7 3 1 1,3 0-1-16,-2 2 1 0,-1-3-1 16,3-2 0-16,3 0-1 15,1 0 0-15,5-2 0 16,0-3 0-16,0 5 0 16,0 0 0-16,-2 0 0 15,-4 0 1-15,0 7-1 16,0-7 1-16,6-2-1 15,-2 2 1-15,-1 0-1 16,0-5 0-16,0 2 0 16,0 3 0-16,-2 0 0 15,2 0 0-15,0 3 0 16,3-3 0-16,3 0 0 16,1 0 0-16,2-3 0 15,-3 3 0-15,0 0 0 16,0-3 0-16,-3 3-1 15,-2-2 1-15,2-1 0 0,3 3 0 16,0 0 0-16,-3 0 1 16,1 3-1-16,-7-1 0 15,0-2 0-15,-3 3 0 16,1 0 0-16,-1 2 0 16,3-3-1-16,6-2 1 15,0 0 0-15,-2 0 0 16,-7 0 0-16,0 0 1 15,0-2-1-15,1-3 1 16,-4 5-1-16,-3 0 1 0,-2 5-1 16,-4-3 1-16,3 1-1 15,4 2 1-15,-1-7-1 16,-3 4 0-16,3-4-1 16,4 2 1-16,2-3-1 15,3-2 1-15,3 0-1 16,1-1 1-16,5 4-5 15,0-1 1-15,3 6-7 16,0-1 0-16,3 4-3 16,1 1 0-16</inkml:trace>
  <inkml:trace contextRef="#ctx0" brushRef="#br1" timeOffset="46165.7019">4431 18100 11 0,'6'8'5'0,"-9"13"2"0,3-21 2 0,0 8-8 15,0-8 0-15,0 5 2 16,3-2 1-16,-3 5-4 16,0-8 1-16,0 0 3 15,3-8 1-15,-3 0-1 16,3 0 1-16,0-5 0 16,-3 10 0-16,0-5-1 15,0-5 0-15,0-3-2 16,0-5 1-16,0-8-1 15,0 3 0-15,0-4-2 16,0 9 1-16,3-8-1 16,-3 5 0-16,3-5 0 15,-3 6 1-15,3-1-1 16,-3 8 0-16,3 0 0 16,0 5 0-16,0 1 0 15,-3 2 1-15,0 8-1 0,0 0 0 16,0 0 0-16,3 2 1 15,0 14-1-15,3-2 1 16,-1 9 0-16,4 14 1 16,3 0-1-16,3 8 1 15,0-15-1-15,0 15 1 16,0 2-1-16,0 6 1 16,0-3-1-16,-1-21 0 15,-2-2-1-15,0-6 0 16,-3-5-1-16,0-8 1 15,-3 0 0-15,3-3 0 0,-6-2 0 16,0 7 0-16,0 1 0 16,-3 2 0-16,3-5 0 15,-3-8 0-15,0 0 0 16,3-5 0-16,0-3 0 16,-3 8 1-16,0 5-1 15,0-10 0-15,0 5 0 16,0 0 0-16,0 8-1 15,0-16 1-15,3 16 0 16,0-3 0-16,-3 3-1 16,3-3 1-16,-3-5 0 15,6-13 0-15,0 0 0 16,0-6 0-16,3-7 0 16,-3-11 0-16,0 13 0 0,2-5 0 15,-2-11 0 1,3 3 0-16,3-8 0 0,-3 8 0 15,0 0 0-15,0 3 0 16,0-3 0-16,-3 2 0 16,0 12 0-16,0-7 0 15,0 7 0-15,-3 7 0 16,3 2 0-16,-3-1 1 16,-3 7-1-16,3 0 0 15,-3 0 0-15,0 2 1 16,0-1-1-16,0 7 0 0,0 0 0 15,0 5 1-15,0 3-1 16,3 13 1-16,3 5 0 16,0 9 0-16,-1 12 0 15,7 4 0-15,-3-12 0 16,0 14 0-16,0 0-1 16,0 0 1-16,0 0-1 15,0-24 0-15,0 0 0 16,0-8 0-16,0-5-3 15,-3-5 0-15,-3-3-3 16,-3 0 1-16,-6 5-8 16,-3-13 1-16,3 0-2 15,-6-8 0-15</inkml:trace>
  <inkml:trace contextRef="#ctx0" brushRef="#br1" timeOffset="46750.8469">4434 18002 14 0,'-3'-2'7'0,"6"-4"0"16,-3 6 8-16,0 0-12 16,0 0 0-16,0 0 2 15,0 0 0-15,0 8-6 16,0 5 1-16,0 3 3 0,3-10 1 15,-3 12-1-15,3 11 0 16,-3 8 0-16,0 11 0 16,0-19-2-16,0 0 1 15,0 3-1-15,0-6 1 16,0-2-1-16,0 0 0 16,0-8-2-16,0-8 0 15,0 0-3-15,0-3 0 16,0-5-6-16,0-5 1 15,0-3-2-15,6 5 1 16</inkml:trace>
  <inkml:trace contextRef="#ctx0" brushRef="#br1" timeOffset="47471.7418">5315 17701 18 0,'3'-8'9'0,"3"13"-4"15,-6-5 15-15,3 3-16 16,0-3 0-16,0 8 4 16,0 7 0-16,3 7-9 15,-3 9 1-15,3 6 7 16,-6 8 0-16,6 8-2 0,-3-10 1 15,0 4-3 1,0 4 1-16,-1 1-2 0,1-4 0 16,0-19-2-16,-3-5 0 15,3-3-3-15,-3 0 0 16,0-10-4-16,0 2 0 16,0-10-6-16,0 2 0 15,6-5 0-15,0-8 0 16</inkml:trace>
  <inkml:trace contextRef="#ctx0" brushRef="#br1" timeOffset="47861.9626">5371 17820 31 0,'-17'-16'15'0,"8"11"-12"0,3 2 31 0,0-2-32 15,-3-3 1-15,3 0 0 16,0 0 0-16,3-5-5 16,12-3 1-16,3 2 2 15,3-9 1-15,6 7-2 16,5 0 0-16,10 3 0 16,0 2 0-16,-1 3 0 15,4 3 0-15,-6 10 0 16,-6 6 1-16,-4 5 1 15,-11 13 0-15,-6 0 1 0,-9 3 0 16,-6-3 1-16,-8 2 1 16,-7 6-2-16,-6-7 1 15,-3-7-2-15,-2-7 0 16,11-3-2-16,0-5 0 16,0 0-5-16,3-8 0 15,9 0-5-15,3-8 1 16,9 0-7-16,0 6 1 15</inkml:trace>
  <inkml:trace contextRef="#ctx0" brushRef="#br1" timeOffset="48178.3747">5913 17714 32 0,'-6'-13'16'0,"6"2"-9"16,0 11 23-16,0 0-27 15,0 3 1-15,0 5 2 16,3 13 1 0,3 34-8-1,-3 12 1-15,3-9 5 16,0 10 0-16,-3 1-2 15,-3-3 0-15,0-18-4 16,0-3 1-16,0-8-6 16,0 0 0-16,0-13-9 0,0-8 1 15,0-3-2-15,0-5 1 16</inkml:trace>
  <inkml:trace contextRef="#ctx0" brushRef="#br2" timeOffset="55969.1387">15471 5776 12 0,'-3'2'6'0,"21"-7"2"0,-9 3 6 16,3-1-13-16,-3 0 1 15,5-5 1-15,4 0 1 16,6 0-3-16,9 3 0 16,6 3 3-16,5 2 0 0,4 2-1 15,8 1 1-15,-5-1-2 16,0 1 1-16,2 2-2 15,4-5 1-15,-1-5-2 16,4 5 1-16,-7 0 0 16,1 0 0-16,-3 0 0 15,-7 0 0-15,-8-3-1 16,-6 1 1-16,-4-1-1 16,-2 1 1-16,-3 2-1 15,-3-3 1-15,-3 0-1 16,0 1 0-16,-6-1 0 15,-3 0 1-15,-6 3-1 16,-3-2 1-16,0-1-1 16,-6 3 1-16,-12-3-1 15,-9 1 1-15,-9 2-1 16,-8 0 1-16,-10 0-2 0,-2 0 1 16,-4 0 0-16,-8-3 0 15,-1 0 0-15,1 1 0 16,2-1-1-16,7-2 1 15,8 0 0-15,7-9 0 16,8 6 0-16,6 3 0 16,7 0-1-16,5 0 1 15,6 5-1-15,6 0 0 16,3 2 0-16,6 1 0 0,6 5 0 16,12-3 0-1,12 0 1-15,11-2 0 0,7-3 0 16,8 3 1-16,1-3 0 15,5 2 0-15,7-2 0 16,-1 3 0-16,7-6 0 16,-7 6 0-16,-2 0-1 15,-13-3 1-15,-5 0-1 16,-3 2 1-16,-4-2-1 16,1 0 1-16,-3-2-1 15,-7 2 1-15,-5-3-1 16,-6 6 1-16,-3-3 0 15,-6 0 0-15,-6 2 0 16,-6-2 1-16,-9-2 0 16,-9 2 0-16,-6 5 0 15,-3 0 0-15,-14 3-1 16,-16 0 1-16,-11 0-1 16,-10 3 0-16,-2-4-1 0,-9 1 0 15,-10-5 0-15,1-3 0 16,12 0 0-16,2-3 0 15,4-2 0-15,6 2 0 16,14 1-1-16,10-3 1 16,8-1-2-16,9 1 1 15,12-3-2-15,6 3 0 16,9-1-3-16,3 4 0 16,3 2-6-16,12-3 0 0,3 3 0 15,-3-5 0-15</inkml:trace>
  <inkml:trace contextRef="#ctx0" brushRef="#br2" timeOffset="59437.0308">7562 16341 10 0,'3'0'5'0,"0"-27"8"15,3 22 0-15,0-8-9 16,0 2 0-16,0-5 4 16,0 8 0-16,0 0-9 15,0 0 0-15,0 0 7 16,-6 8 1-16,6 3-2 15,-6 10 0-15,-6 3-1 16,3 11 0-16,-3 7-1 0,3 0 0 16,0 1-1-16,3-1 0 15,0-2-1-15,6-3 0 16,-3-5-1-16,9-8 0 16,-3-3-1-16,0-5 1 15,0-8-1-15,-1-8 1 16,-2-8 0-16,0 0 0 15,3-13 0-15,3-3 1 16,0-2-1-16,3-6 1 16,0 3-1-16,0 6 0 0,0 9 0 15,0 1 1-15,-1 8-1 16,1 0 0-16,0 2 1 16,0 11 0-16,-3-8 0 15,0 16 1-15,-3 5-1 16,-3 11 1-16,0 13-1 15,-3-2 0-15,0-1 0 16,0 0 0-16,3 1-1 16,-3-6 1-16,0-5-1 15,0-6 0-15,-1-7 0 16,1-3 1-16,3-8-2 16,0-11 1-16,0-7-1 15,0-6 1-15,6-11 0 16,3-4 0-16,3-4-1 15,0 6 1-15,0 8 0 16,-1 6 0-16,7 1 0 0,-3 6 0 16,-6 3 0-16,-3 5 1 15,-3 8-1-15,3-2 1 16,-3 10 0-16,0 13 0 16,-3 5 0-16,-3 11 0 15,-3 3 0-15,0 2 0 16,0-2-1-16,3-3 1 15,0 0-2-15,-3-8 1 16,2-8-4-16,1-2 1 16,0-14-4-16,0-10 0 15,3-8-5-15,0-6 1 0,0-2-4 16,3 0 0-16</inkml:trace>
  <inkml:trace contextRef="#ctx0" brushRef="#br2" timeOffset="59767.5923">8449 15999 23 0,'-6'-5'11'0,"6"5"-5"15,0 0 16-15,3 0-18 16,-3 3 1-16,3 5 3 15,0 8 0-15,0 5-9 16,0 10 1-16,0-7 7 16,3 5 0-16,-6 11-1 0,0 5 0 15,-6 5-2-15,0-2 0 16,0 2-2-16,0-5 0 16,0-5-1-16,0-6 0 15,3-7-3-15,-3-6 1 16,0-5-5-16,4-8 0 15,-1-8-4-15,0-8 1 16,3-8-7-16,0 5 1 16</inkml:trace>
  <inkml:trace contextRef="#ctx0" brushRef="#br2" timeOffset="60172.6869">8759 16555 20 0,'-3'21'10'0,"0"-8"-2"16,3-13 10-16,0 0-14 15,0 0 0-15,-3-5 2 16,3-3 1-16,-3-5-8 15,0-3 1-15,-3 0 5 16,3-5 0-16,0-8-1 16,3-3 0-16,0-8-1 0,3-2 1 15,0 5-2-15,0 8 0 16,0-3 0-16,0-5 0 16,3 5-1-16,0-2 0 15,3 2-1-15,0 6 0 16,3 5-2-16,2 5 1 15,1 0-3-15,3 5 0 16,-3-5-2-16,0 9 0 16,0 4-6-16,6 0 0 15,-6 3-1-15,-1 6 1 16</inkml:trace>
  <inkml:trace contextRef="#ctx0" brushRef="#br2" timeOffset="60488.2577">9086 16005 31 0,'-6'0'15'0,"12"-14"-10"15,-6 14 30-15,3-8-32 16,0 14 1-16,0-4 1 16,0 4 1-16,3 4-8 15,6 9 1-15,0 7 4 16,3 3 1-16,0-5-3 15,0 11 1-15,-1 4-1 16,-5 6 0-16,-3 6 1 16,-6 4 0-16,-3 3 0 15,-6-2 1-15,-3-6-1 0,1-18 1 16,-1-3-2-16,0-5 1 16,0-8-5-16,3-3 1 15,0 0-6-15,3-5 0 16,3-8-9-16,3-5 1 15</inkml:trace>
  <inkml:trace contextRef="#ctx0" brushRef="#br2" timeOffset="60896.927">9443 16656 33 0,'0'2'16'0,"9"1"-6"15,-3-3 20-15,0 0-25 0,0 0 0 16,3-5 1-16,0-6 1 16,3-5-9-16,-6-8 0 15,3-2 5-15,-3-1 0 16,0 1-6-16,-3 2 0 15,0-5-9-15,-3 2 0 16,3-2-3-16,-6 6 1 16</inkml:trace>
  <inkml:trace contextRef="#ctx0" brushRef="#br2" timeOffset="61062.0093">9509 16161 48 0,'-21'10'24'0,"0"-2"-32"0,15-8 47 16,-6 0-53-1,0 0 1-15,6-2-12 16,1-6 0-16</inkml:trace>
  <inkml:trace contextRef="#ctx0" brushRef="#br2" timeOffset="62439.5823">7714 18158 21 0,'-6'-29'10'0,"3"-2"-3"15,3 25 11-15,0-2-14 16,0 0 1-16,0 16 2 15,3-2 0-15,-3-6-9 16,6 10 1-16,0 6 5 16,-3 21 1-16,-3 0-2 15,0 0 0-15,0 3-1 16,0 5 0-16,3 0-1 0,0-3 0 16,3-10-1-1,0-8 0-15,0-8 1 0,0-3 0 16,-3-5 0-16,3-16 0 15,0-8 0-15,0-5 1 16,-1-8-1-16,4 10 1 16,0-15-1-16,6-1 0 15,-3-15 0-15,3 5 0 16,3 16-1-16,0 10 1 16,0 1 0-16,-4 2 0 15,1 0 0-15,3 14 0 0,-6 12 0 16,-3 6 1-16,0 18-1 15,-6-10 1-15,0 5-2 16,0 3 1-16,0 0-1 16,0-3 0-16,3-8 0 15,0-5 0-15,3-8-1 16,-3-8 1-16,3-8-1 16,0-5 0-16,5-6 1 15,1-15 0-15,3 2-1 16,-3-16 1-16,-3 14 0 15,0 5 0-15,0 2 0 16,0 6 0-16,0 5 0 16,-1 9 1-16,1 7 0 15,0-6 0-15,0 14 0 16,-3 13 0-16,0 8 0 16,-3 11 1-16,0-11-1 15,0 3 0-15,0 2 0 0,0 1 0 16,-3 7-1-16,0-10 1 15,0-3-3-15,-3-5 1 16,3-3-5-16,0-8 1 16,0-10-5-16,-3-3 1 15,6-8-6-15,0-5 1 16,3-3-1-16,-4 5 1 16</inkml:trace>
  <inkml:trace contextRef="#ctx0" brushRef="#br2" timeOffset="62755.1572">8509 18010 20 0,'-9'-16'10'0,"-6"14"-5"15,15 2 17-15,-3 0-18 16,0 2 0-16,0 6 2 15,-3 0 1-15,3 8-8 16,3-5 0-16,0 7 5 16,0 11 1-16,-6 8-2 15,3 8 0-15,0-13-1 16,-3 5 0-16,0 3-2 16,0 2 1-16,0-2-1 15,0-3 0-15,3-8-3 0,-3-5 0 16,4-8-4-16,-1-3 0 15,0-13-5-15,3-8 0 16</inkml:trace>
  <inkml:trace contextRef="#ctx0" brushRef="#br2" timeOffset="63115.1576">8818 18476 25 0,'-3'0'12'0,"3"-29"-6"0,-3 21 18 0,0-8-21 15,-3 0 1-15,0 3 3 16,1-3 1-16,-1-13-8 15,3-3 0-15,0-5 6 16,3-3 0-16,3 11-2 16,3-2 0-16,2-4-2 15,1-2 1-15,0 5-3 16,0-5 0-16,3 8-3 16,0 5 1-16,3 3-5 15,0 5 1-15,9 8-6 0,-1 0 0 16,4 8-2-16,3 0 0 15</inkml:trace>
  <inkml:trace contextRef="#ctx0" brushRef="#br2" timeOffset="63400.1611">9167 17955 26 0,'-9'0'13'0,"9"2"-6"0,0-2 24 15,0 0-27-15,0 0 0 16,6 0 1-16,0 0 0 15,2 0-7-15,4 8 0 16,3 5 5-16,0 1 0 0,3 4-2 16,-3-10 1-16,0 13-2 15,-3 8 1-15,-3 3 0 16,-3 10 0-16,-6-2 0 16,-6-3 1-16,-6 3-2 15,-3-3 1-15,-3 5-1 16,0-10 1-16,0-8-4 15,3-3 1-15,3-5-6 16,7-8 1-16,2 0-7 16,8-8 1-16</inkml:trace>
  <inkml:trace contextRef="#ctx0" brushRef="#br2" timeOffset="63584.8692">9431 18492 29 0,'6'-8'14'0,"21"-16"-4"0,-15 11 20 16,0-3-29-16,0-8 1 15,-3 3-1-15,0-11 1 16,0-10-7-16,-3 5 1 16,0-11-6-16,3 19 0 15</inkml:trace>
  <inkml:trace contextRef="#ctx0" brushRef="#br2" timeOffset="63734.7304">9574 17926 44 0,'-20'13'22'0,"11"-11"-29"16,9 4 36-16,-9-4-37 15,0-2 0-15,3 8-14 16,-3-2 1-16</inkml:trace>
  <inkml:trace contextRef="#ctx0" brushRef="#br0" timeOffset="67664.1346">7262 17140 12 0,'-9'-3'6'0,"6"-5"0"0,3 5 6 0,3 6-9 15,0 2 1 1,11-5 8 0,4-5 0-16,6 5-13 15,0 0 0-15,0-3 8 16,3-2 0-16,2 5-2 16,4-2 1-16,0-4-5 15,0-2 0-15,-1 0-1 16,-2 3 1-16,-6-3-2 15,-3 0 0-15,-6-2-4 16,-3 4 0-16,-4 4-4 16,-2 2 1-16,-6 2-4 15,-3 6 1-15</inkml:trace>
  <inkml:trace contextRef="#ctx0" brushRef="#br0" timeOffset="67919.2206">7419 17148 18 0,'-12'-3'9'0,"6"3"-6"0,6-3 13 15,0-2-14-15,-3 8 0 16,3-3 2-16,3-6 0 16,0 12-5-16,0 4 1 15,3 6 3-15,0 11 0 0,-3 7-1 16,0 3 0-16,0-10-3 15,-3 4 1-15,0-2-3 16,0-2 0-16,0-1-5 16,0-7 0-16,0 2-1 15,-3-5 1-15</inkml:trace>
  <inkml:trace contextRef="#ctx0" brushRef="#br0" timeOffset="68148.0877">7285 17452 23 0,'-6'0'11'0,"9"-8"-8"16,3 0 23-16,0 5-22 16,3-2 1-16,3 0 1 15,0-3 1-15,6 5-9 16,0-2 0-16,3 5 5 16,2-3 0-16,1-2-2 15,3 5 1-15,0 0-4 0,-3-8 1 16,-1 8-5-16,-5 0 1 15,0 0-5-15,-3 0 0 16,-3 5-1-16,0-2 0 16</inkml:trace>
  <inkml:trace contextRef="#ctx0" brushRef="#br0" timeOffset="68417.5014">7723 17105 25 0,'-12'-13'12'0,"6"3"-12"0,6 10 24 0,0 0-21 16,0 2 0-16,0 6 0 16,0-3 1-16,0 11-5 15,3 5 0-15,0 11 3 16,0 5 1-16,0 0-2 15,-3-8 0-15,3-5-3 16,0 5 0-16,0-8-3 16,0-5 1-16,3-8-6 15,0-5 0-15</inkml:trace>
  <inkml:trace contextRef="#ctx0" brushRef="#br0" timeOffset="68744.8299">7744 17113 24 0,'-18'-8'12'0,"3"8"-4"0,12-2 18 16,0-4-25-16,0 1 1 15,3-3 0-15,3-2 0 16,3-6-3-16,6 0 1 16,6 3 1-16,6-1 0 15,2 6-1-15,4 0 1 16,-3 8-1-16,-3 6 0 15,-3 2 0-15,-4 2 1 16,-8 6 0-16,-6-3 1 0,-6 11-1 16,-9-11 0-16,-5 3 0 15,-4 0 0-15,-3-8-1 16,3 8 1-16,0-3-3 16,3-7 1-16,7 1-4 15,2-7 1-15,6-5-6 16,9 3 1-16,5-4-2 15,10 6 1-15</inkml:trace>
  <inkml:trace contextRef="#ctx0" brushRef="#br0" timeOffset="69076.6367">8053 17203 23 0,'-23'16'11'0,"-16"11"-10"0,30-20 21 16,-6 9-20-16,0 8 1 15,3-3 2-15,3-2 0 16,6-6-7-16,6 3 0 16,6-3 4-16,9-5 0 15,9-5-1-15,6 2 0 16,-1-18-2-16,-5-3 1 16,-3-10 0-16,-3-1 0 15,-6-2 0-15,-6-3 0 16,-3 8 0-16,-9 8 1 15,0 3 0-15,-9-3 1 16,-9 3-1-16,-3 5 0 0,-3 6-1 16,-3-4 1-16,7 6-2 15,2-2 0-15,9-4-5 16,6 1 1-16,9-3-6 16,9 5 1-16</inkml:trace>
  <inkml:trace contextRef="#ctx0" brushRef="#br0" timeOffset="69480.9463">8440 16910 31 0,'-12'0'15'0,"12"21"-11"16,-3-21 26-16,0 5-27 15,0 6 0-15,0 10 1 16,1 8 0-16,2-3-6 15,0 3 1-15,5 11 3 0,1-6 0 16,9-2-2-16,-3-3 1 16,6-13-1-16,-6 0 0 15,0-8-1-15,-6 0 1 16,-6-8-1-16,-3-8 1 16,-9 0 0-16,-6 0 0 15,-9 8 0-15,1 0 0 16,-7 5 2-16,0 6 0 15,3 8 1-15,3-1 1 0,4 11-1 16,8-13 1-16,6 8-1 16,12-11 1-16,12 3-3 15,9-8 1-15,5-3-4 16,10-2 1-16,3-6-6 16,2-10 0-16,-2-3-6 15,-6-5 1-15,-4 2-3 16,-2 4 0-16</inkml:trace>
  <inkml:trace contextRef="#ctx0" brushRef="#br0" timeOffset="69946.18">8753 17134 16 0,'-9'-21'8'0,"0"34"0"16,9-10 9-16,-3-3-14 15,0 0 0-15,0-8 3 0,3-2 1 16,3-6-8-16,6-3 0 16,3-5 5-16,3 3 1 15,3 3-2-15,2 2 1 16,7 5-3-16,3 3 1 16,6 8-1-16,-7 8 1 15,-2 3 0-15,-6 5 0 16,-3 2 0-16,-9 1 0 15,-6 7 1-15,-6 3 0 16,-9 0 1-16,-12 8 0 0,-3-5 0 16,-5 11 0-16,-4-9 0 15,3-5 0-15,3-8-1 16,10-8 0-16,5-2-1 16,6-6 0-16,9-2 0 15,12-3 0-15,8 0 0 16,16-8 0-16,9 5-1 15,2 3 1-15,-2 0 0 16,-3 3 0-16,-1 2-2 16,-5-2 0-16,-3 2-5 15,-3-2 0-15,-6 2-8 16,-4-2 0-16,-5-3-6 16,-12 5 1-16</inkml:trace>
  <inkml:trace contextRef="#ctx0" brushRef="#br0" timeOffset="78459.5227">1011 14250 11 0,'-6'-7'5'0,"3"-4"4"0,3 11 6 16,0-5-14-16,0-1 0 15,0 4 1-15,0-4 1 16,0 1-3-16,0-3 0 0,-6 0 2 16,6-2 1-16,-3-1 1 15,3 0 0-15,-6 1-1 16,3-1 1-16,-6 1-1 15,3-1 1-15,-3 1-1 16,0 10 1-16,0 2-3 16,-3-7 1-16,3-8-1 15,7-3 1-15,-7-5-2 16,0 0 1-16,3-1-1 16,3-1 1-16,-9-1 0 15,3 3 0-15,0 7 0 16,0 1 0-16,-3 0 1 15,3-3 0-15,3-3 0 16,-3-2 0-16,0-3 0 16,0-5 0-16,-2 0 0 15,8 3 0-15,-6-1-1 0,3 1 0 16,3 10-1-16,-3-3 1 16,3-7-1-16,3-8 1 15,-6-3-1-15,3-8 0 16,3 23-1-16,-6 4 1 15,3-6 0-15,0-5 1 16,0-3-1-16,3-5 0 16,0-2-1-16,0-4 1 15,0 22 0-15,0-5 1 16,0-11-1-16,0 5 0 16,0-5 0-16,0-3 1 0,0 6-1 15,0 13 1-15,0-6-1 16,3-5 0-16,0-5 1 15,6-5 0-15,-6 2-1 16,3 3 0-16,3 16 0 16,0-3 1-16,0-2-1 15,5-14 0-15,-2 0 0 16,3 3 0-16,0 0 0 16,3 16 1-16,0-3-1 15,-3 3 0-15,-3-3 0 16,3 3 1-16,-7 0-1 15,1 5 1-15,0 0 0 16,-3 3 0-16,-3 2-3 16,-3 3 1-16,0 3-4 15,0 0 1-15,0 0-5 16,0-1 0-16,0 6-6 0,0 0 1 16,6-5 0-16,3 2 1 15</inkml:trace>
  <inkml:trace contextRef="#ctx0" brushRef="#br0" timeOffset="78999.3974">802 12443 19 0,'-11'3'9'0,"5"0"-7"15,6-3 17-15,0 0-16 16,0-6 0-16,0 1 4 16,6-3 0-16,2 0-7 15,1-2 0-15,0-4 7 16,0 1 1-16,6 0-2 16,6-3 1-16,0-2-3 0,0 2 1 15,-4 0-3-15,7 3 1 16,0-1-2-16,0 9 1 15,-6 2 0-15,6 9 0 16,-12 10 1-16,2 7 0 16,-8 4 1-16,0 2 1 15,-6-19-1-15,0 6 0 16,0 3-2-16,0 2 1 16,0-5-3-16,3 2 0 15,0-4-5-15,3 4 1 16,-6-5-6-16,9-5 1 0,-9 0-9 15,9 8 0-15</inkml:trace>
  <inkml:trace contextRef="#ctx0" brushRef="#br0" timeOffset="80681.0956">1011 16010 21 0,'-9'8'10'0,"0"-13"1"0,9 2 2 16,0 0-10-16,-9-2 0 15,3 0 2-15,0-1 1 16,3-2-7-16,-6 1 0 0,0 12 5 15,0-3 0-15,-6-9-1 16,7-9 1-16,-7-3-2 16,3-5 1-16,-9-2-1 15,9-3 1-15,-12-3-1 16,9 21 1-16,-3-4-1 16,4-1 1-16,2-8-1 15,3-5 0-15,-9 2 0 16,3-4 0-16,-3-1-1 15,0 0 0-15,-6 0 0 16,10 16 0-16,-10-18-1 16,6 0 1-16,0-14-1 15,3 11 1-15,3 11-1 16,-3 4 1-16,-3-23-1 16,1-5 1-16,-1 0-1 15,3 10 0-15,-3 6 0 0,3-14 1 16,0-5-1-16,3 3 1 15,-3 16-1-15,1 2 0 16,2-5 0-16,-6-8 0 16,6-11 0-16,0 1 0 15,3 15 0-15,0-10 0 16,3-14-1-16,-3 17 1 16,3 2 0-16,3-3 0 15,-6-2 0-15,3-1 1 16,3-1-1-16,-2 1 1 0,2 22-1 15,3-16 1-15,0-13-1 16,-6 5 0-16,6 11 0 16,-3-6 0-16,3-5 0 15,-6-5 0-15,6 2 0 16,0 22 0-16,0-14 0 16,0-2 0-16,6-11 0 15,-6 24 1-15,0-2-1 16,3-6 0-16,3-8 0 15,-3-3 1-15,5 3-1 16,1 16 0-16,6-8 0 16,0-8 0-16,-6 0 0 15,3 16 0-15,0 0 0 16,6-8 0 0,0-29 0-1,5 8 0-15,-5 24 0 16,-3-11 0-16,3 5 0 15,-9 0 1-15,0 1-1 0,6 18 0 16,-3 2 0-16,6-2 0 16,2-8 0-16,-2 0 0 15,0 0 0-15,0 0 0 16,-3 3 0-16,3 2 1 16,-3 3-1-16,2 10 0 15,-8 11 0-15,6-8 0 16,-6-5 0-16,3 3 0 15,3-6 0-15,0 0 0 16,-6 3 0-16,9 5 0 0,-9-2 0 16,5 2 0-16,-5 2 0 15,0 1 0-15,0 3 0 16,6-1 1-16,-6 0-1 16,0 6 1-16,0-5-1 15,0 2 0-15,-3-3 0 16,3 3 0-16,0 3 0 15,0 2 0-15,-6-5-2 16,3 8 0-16,-6 0-3 16,0 0 0-16,0-5-5 15,0-3 0-15,0 0-6 16,-6 13 0-16</inkml:trace>
  <inkml:trace contextRef="#ctx0" brushRef="#br0" timeOffset="81160.8652">788 11927 27 0,'-3'0'13'0,"9"-10"-2"0,-6 10 16 0,0 0-25 16,8-3 1-16,-8 1 1 15,9-4 1-15,0 1-7 16,6 0 1-16,3-1 3 15,3 4 1-15,0 4-1 16,0 4 0-16,2 2-1 16,1 5 1-16,0-3 1 15,-6 4 0-15,0-9 0 16,-9 0 1-16,-3 8 0 16,-3 3 0-16,-3 3 0 15,-3-3 0-15,-3-3-1 16,-3 3 0-16,0-6-4 15,3 1 0-15,3-3-7 0,-3 0 1 16,3 2-10-16,6-2 1 16,6-2-2-16,0 7 0 15</inkml:trace>
  <inkml:trace contextRef="#ctx0" brushRef="#br0" timeOffset="82482.0388">1029 17904 7 0,'0'16'3'0,"6"5"5"0,-6-15-2 15,0-4-2-15,-6 4 0 16,3-4 3-16,0-2 0 16,0-8-7-16,-3 0 0 15,3 0 7-15,-6 1 0 16,0-1-1-16,0-6 0 15,-3 6-1-15,0-2 1 16,3-1-3-16,-6 1 1 16,0 4-2-16,4-9 1 15,-7-7-1-15,-3-4 0 0,0-9-1 16,0 4 1-16,0 10 0 16,4-3 0-16,2-5 0 15,0-3 1-15,-6-5-2 16,9-8 1-16,-9 8-1 15,12 16 0-15,-6-19-1 16,0-5 1-16,4-8-1 16,-4 16 0-16,6 5 0 15,-6-5 1-15,3-8-1 16,6-2 1-16,-3-4-1 16,9 4 0-16,-9 4 0 15,9-10 1-15,0 1-1 16,9 12 1-16,-9-2-2 15,6-3 1-15,3 0 0 16,0-8 0-16,0 5 0 0,3-2 0 16,-3 18 0-16,6-5 1 15,-1-11-1-15,-5 3 1 16,6 0-1-16,-6 19 0 16,-6 2 0-16,6-2 1 15,-3 5-1-15,3 2 1 16,0 0-1-16,6 4 1 15,-6 1-1-15,9 4 1 16,-4 2 0-16,4 3 0 16,-6-1-1-16,3 6 1 15,0-2-2-15,-3-4 0 16,-3 1-3-16,-3 0 0 0,-6-1-4 16,0 1 1-16,-3 0-5 15,-3 0 1-15,-3-1-4 16,3-4 1-16</inkml:trace>
  <inkml:trace contextRef="#ctx0" brushRef="#br0" timeOffset="83037.8243">728 16042 13 0,'0'0'6'0,"-12"-6"8"0,12 6 2 16,-6 0-12-16,6 0 1 16,-3-2 3-16,3 2 1 15,0 0-10-15,3-6 0 0,-3 6 8 16,6 0 1-16,3 0-3 16,0 0 1-16,6 0-3 15,6 0 0-15,3-7-2 16,2 4 1-16,7-2-2 15,-6-1 0-15,-3 4 1 16,-4 2 0-16,-2 5 0 16,0 6 0-16,-9 4 0 15,0 7 1-15,-3 7 1 16,-6 0 0-16,0-19 0 16,0 17 0-16,-12-1 0 15,3 6 0-15,0-3-1 16,0-5 0-16,0-6-5 15,3-7 1-15,0-6-6 16,3-5 0-16,1-5-9 16,2-6 1-16,2 6-1 15,-2-3 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5T00:37:47.8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433 7742 20 0,'-12'2'10'0,"3"-2"-6"0,9-2 11 16,0-1-14-16,-5-2 1 15,5-3 1-15,-6 0 0 16,3 0-3-16,3 0 1 16,-6-3 2-16,3 4 1 15,-3-1-1-15,3 0 1 0,-6 0-1 16,3 0 0-16,0 2-1 15,-3-1 1-15,6-4-1 16,-6 0 0-16,3-2-1 16,3 0 1-16,-6 0-1 15,3 5 1-15,0 2-1 16,3-2 0-16,-3-5 0 16,3-3 1-16,3 1-1 15,-6-7 0-15,3 4 0 16,3-6 0-16,-5-2 0 15,2-1 1-15,3 1-2 16,-6 12 1-16,6-1-1 16,0-4 1-16,0-5 0 15,0 0 0-15,0-5-1 16,-3 3 1-16,3-1-1 16,0 1 1-16,0-1-1 0,0 17 1 15,-6-6-1-15,6-10 1 16,0-6-1-16,-6-5 0 15,3-3 0-15,3-2 0 16,-6 18-1-16,3-3 1 16,3-2 0-16,0-2 0 15,0-6 0-15,0-3 0 16,3 3-1-16,3 13 1 16,-6-2 0-16,0-6 0 15,3-3 0-15,3-4 0 16,-6-6 0-16,0 10 0 15,0 1-1-15,0-6 1 0,0-2 0 16,0-3 0-16,0 0 0 16,6 11 0-16,-3-9 0 15,3 1 0-15,2 2 0 16,1-5 0-16,0 0 0 16,0 14 0-16,-3 4 0 15,3-2 0-15,3-3 0 16,3-5 0-16,0 0 0 15,-3 0 0-15,6 8 0 16,-4-5 0-16,10-1 0 16,-12-2 0-16,3 3 0 15,0 5 0-15,-6 2 0 16,0 1 1-16,-3 7-1 16,3 3 0-16,-9 6-3 15,0-1 0-15,0 6-5 0,0 0 1 16,-6 5-7-16,3-6 0 15</inkml:trace>
  <inkml:trace contextRef="#ctx0" brushRef="#br0" timeOffset="510.0865">290 5678 5 0,'-3'-8'2'0,"6"-3"6"15,3 6-11-15,-6 0 3 16,0 0 1-16,0 5 3 15,0 0 0-15,0 0-2 16,0 0 0-16,3-3 4 16,3 0 0-16,3-7 2 15,-3-6 0-15,6 0-1 16,3-3 0-16,-3-4-2 16,3-4 0-16,0-2-1 15,3 0 0-15,-4 8-3 16,4 0 1-16,-6 7-1 0,0 9 1 15,0 5-1-15,3 8 1 16,-6 3 0-16,9 7 0 16,-3 1 1-16,2 7 0 15,-2 6 0-15,-6 0 0 16,0-6-1-16,-6-2 1 16,3 2-2-16,-3-2 1 15,-3 0-5-15,0 0 1 16,-3-3-7-16,-3-3 0 0,-3-2-6 15,6-13 0 1</inkml:trace>
  <inkml:trace contextRef="#ctx0" brushRef="#br0" timeOffset="2461.6697">448 9697 14 0,'-15'-8'7'0,"3"-8"0"0,12 6 1 0,-6-6-7 16,3 13 0-16,3-2 1 15,-5-3 0-15,5-5-2 16,-9-6 0-16,3-2 3 15,3-3 0-15,-6 0 0 16,0-2 1-16,-3 2-1 16,3 11 1-16,0-8-1 15,0-6 0-15,0-2-1 16,0-5 0-16,0-3-1 16,0-3 0-16,3 16 0 15,3-2 0-15,-5-9-1 16,2-4 1-16,3-4 0 0,-9 17 0 15,3-17 0 1,6-4 0-16,-6-3-1 0,0-1 1 16,0 1 0-16,-3 21 1 15,0 0-2-15,-3-6 1 16,6 1-1-16,-5-8 1 16,5-1-1-16,0 12 1 15,6-12-2-15,-3-12 1 16,3 2 0-16,3-3 0 15,-6 22 0-15,0-1 1 16,3-2-1-16,-6-2 1 16,3-1 0-16,3-2 0 0,-6 2 0 15,9 11 0-15,-6-8-1 16,6-11 0-16,-6-2 0 16,6-3 0-16,-3 19 0 15,3-1 0-15,0-2 0 16,0-2 0-16,0-4 0 15,0 6 0-15,0 3 0 16,0 15 0-16,-6-7 0 16,6-6 0-1,0-31 0 1,0 15 0-16,0 3-1 16,0 0 1-16,0 0 0 15,0 0 0-15,0 0 0 16,6 5 0-16,-6 3 0 15,3 19 0-15,3-9 0 16,0-7 0-16,3-1 0 0,-6-4 0 16,3-4 0-16,3 6 0 15,-6 11 0-15,3-6 0 16,-6 0 0-16,6-2 1 16,-3 0-2-16,3-3 1 15,3 2 0-15,-6 4 1 16,3 17-1-16,2-10 0 15,-5-5 0-15,3 0 0 16,0-8 0-16,3-10 0 16,-9 20 0-16,3 1 1 15,3-3-1-15,-3-3 0 0,3-3 0 16,3 1 0-16,-6-3 0 16,3 0 0-16,0 21 0 15,3-13 0-15,0-3 0 16,-6-7 0-16,3 1 0 15,-6-4 0-15,0-3 0 16,0 21 1-16,3 1-1 16,-3-4 0-16,6-2-1 15,-6 0 1-15,6-3 0 16,-3-2 0-16,3 10 0 16,2-13 0-16,1-5 0 15,0 2 0-15,0 0 0 16,0 3 0-16,0 0-1 15,0 0 1-15,0 19 0 16,0 4 1-16,3-2-1 0,-9 1 0 16,6-7 0-16,0-1 0 15,0-4 0-15,2-2 0 16,-2 3 0-16,0 7 0 16,0 3 0-16,0 3 0 15,-6 0 0-15,3 2 0 16,0 3 0-16,-3 0 0 15,3 3 0-15,-6 0 0 16,3-3 0-16,-3 8 0 16,6-6 0-16,-6 1 0 15,0 5-2-15,0-5 1 0,0 2-4 16,0 1 0-16,-6-4-6 16,3 4 0-16</inkml:trace>
  <inkml:trace contextRef="#ctx0" brushRef="#br0" timeOffset="2837.1621">350 5165 24 0,'-12'2'12'0,"12"-12"-8"16,3 4 13-16,3-1-14 16,-3-4 0-16,6-2 0 0,3-1 0 15,-3-4-5-15,9-1 1 16,-4 1 3-16,4 2 0 16,0 3-2-16,-3 2 1 15,3 6 0-15,-6 5 1 16,0 5 0-16,-3 11 1 15,0 8 0-15,-9 8 0 16,3-6 1-16,3 1 0 16,-3-1-1-16,2-5 0 0,-2-2-3 15,3-3 1 1,0-3-6-16,-3-5 0 0,-6-6-8 16,12-7 1-16</inkml:trace>
  <inkml:trace contextRef="#ctx0" brushRef="#br0" timeOffset="3978.4384">505 12046 9 0,'-3'-7'4'0,"0"1"5"0,3 4 4 0,0-1-11 16,-6-2 1 0,3-1 1-16,-3-9 1 0,3 7-6 15,-6 5 1-15,0-5 4 16,0-8 0-16,3-8-1 15,-3-7 1-15,-9-4-1 16,9 9 0-16,-5-6 0 16,5-5 0-16,-6-5-1 15,0-3 1-15,3 0-2 16,-3 15 1-16,3-1-1 16,0-9 0-16,9-10-1 15,-6 0 1-15,3 12-1 16,3-17 0-16,-2-11 0 15,2 13 1-15,3 3-1 16,-6-6 1-16,6-2 0 16,-3-6 0-16,3 19 0 15,0-13 0-15,0-5-1 0,0 12 1 16,-6-2 0-16,6-5 0 16,0-5-1-16,0-3 0 15,6 15 1-15,3-4 0 16,-1-6-1-16,1 0 0 15,0 8 0-15,0 19 0 16,-3-1 1-16,3 4 0 16,0-4-1-16,0 1 1 15,-6 5-3-15,3 2 1 16,-3 1-3-16,-3 5 0 0,-3 5-5 16,3 3 0-16,-6 5-3 15,3-3 0-15</inkml:trace>
  <inkml:trace contextRef="#ctx0" brushRef="#br0" timeOffset="4353.7965">258 10102 19 0,'-3'5'9'0,"12"-16"-1"16,-15 6 11-16,6-3-15 15,6-8 0-15,0-5 1 0,-3-8 0 16,6 3-7-16,5-1 0 16,-5 9 5-16,6 2 0 15,3 0-2-15,-9 0 0 16,3 8 1-16,0 11 0 15,-3-11 1-15,0 10 0 16,0 12 1-16,5 10 0 16,-5 5 0-16,9 5 1 15,-9-13-2-15,6-2 0 16,-6-3-4-16,0-3 1 16,0 0-8-16,0-5 0 15,-6-5-6-15,-3-3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5T00:37:58.7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1195 12330 6 0,'0'-3'3'0,"0"0"3"16,0 3 3-16,0 0-7 15,0 3 1-15,0-3 2 16,0 0 1-16,-6 0-7 16,3 0 1-16,3-3 5 15,-9-2 1-15,9 2-1 16,-8-2 1-16,2 0-2 15,0-1 1-15,-3-1-1 16,0-4 0-16,0 3-2 16,-3-3 1-16,6-2-1 15,-9 0 1-15,3 16-1 0,0-9 0 16,0-7 0-16,-2-3 1 16,2 0 0-1,0-2 0-15,0-1-1 0,3-2 0 16,-6 0 0-16,3-5 1 15,-3-4-2-15,6 20 1 16,-6-9-2-16,3-2 1 16,1-5 0-16,-1-6 0 15,3-5-1-15,-6 0 1 16,6 2 0-16,0 17 0 16,0-11 0-16,0-6 1 15,3 1-1-15,0-3 1 0,-3-8-1 16,0 24 0-16,0-6 0 15,6-4 0-15,-8-12 0 16,8-2 0-16,-6 0-1 16,9 19 0-16,0-16 0 15,0-6 1-15,-6-8-1 16,6 17 0-16,0 2 0 16,0-3 0-16,0-2 0 15,6-6 1-15,-6-5-2 16,9 5 1-16,-6 22 0 15,8-11 0-15,-2-8 0 16,3-5 0-16,-3 10 0 16,3 3 0-16,0-5 0 15,3-6 0-15,-3-2 0 16,3-3 0-16,0 8 0 0,-1 24 0 16,7-14 0-1,-6-2 1-15,3 5-1 0,-3 6 0 16,3 0 1-16,-9-4 1 15,0 9-2-15,-3 5 1 16,-6 3-4-16,0 8 1 16,0 0-4-16,0-1 0 15,0 6-4-15,0 0 0 16,3 0-3-16,3-8 1 16,2 3-2-16,-5-5 0 15,6 4 3-15,3-4 1 0</inkml:trace>
  <inkml:trace contextRef="#ctx0" brushRef="#br0" timeOffset="450.0246">942 10136 11 0,'-15'29'5'0,"7"-2"4"16,8-22 8-16,0-2-14 16,0 2 0-16,0-5 6 0,2-5 0 15,4-3-9-15,3-11 0 16,0-5 8-16,6 19 0 15,-3-3-2-15,3 0 1 16,3-2-3-16,0 2 0 16,3 0-2-16,-4 2 1 15,-2 6-1-15,3 6 0 16,0-12 0-16,-3 20 0 16,-6 4 0-16,0 3 1 15,0 14-1-15,-3 5 1 16,0-27-2-16,0 0 0 0,-1 0 0 15,-2 3 0-15,3-3-6 16,-6-2 1-16,0-3-7 16,0-3 1-16,0-2-7 15,9 2 1-15</inkml:trace>
  <inkml:trace contextRef="#ctx0" brushRef="#br0" timeOffset="2117.1368">1157 9827 20 0,'0'-8'10'0,"0"-3"-2"0,0 14 8 0,-3-6-12 16,3 0 0-16,-6 1 4 16,3-6 0-16,-6-3-10 15,0-2 1-15,-6-3 6 16,6 0 0-16,-6-2-2 16,-3-6 1-16,0 16-2 15,1 0 1-15,2-2 0 16,-9-9 0-16,3-2-2 15,0-6 1-15,0-2 0 16,1-5 0-16,-1-1-2 16,-3 20 1-16,0-12-1 15,6-7 1-15,0-9-1 16,1-12 1-16,-4 23-1 16,3-5 0-16,-6-3 1 15,3-5 0-15,-3 0 0 0,-2 0 0 16,2 19 0-16,6-8 0 15,3-14 0-15,0-8 0 16,3 6-1-16,-3 13 1 16,6-13-1-16,-5-8 1 15,2-3-1-15,3 24 1 16,-6-19-1-16,0-10 0 16,3 13 0-16,-3-2 1 15,6-6-1-15,0-5 0 16,3-3 0-16,3 26 1 15,3-7-1-15,0-8 1 0,0-16-1 16,-6 26 1-16,3-10-1 16,3-13 1-16,0 18-1 15,0-19 1-15,0-2-1 16,0-8 1-16,0 32-1 16,-6 2 0-16,6-7 0 15,0-4 1-15,0 9-1 16,6-16 0-16,-6 5 0 15,9-5 0-15,0 0 0 16,-6 31 0-16,3-2 0 16,-6-5 0-16,3-8 0 15,3 0 0-15,0-11 0 16,3 0 0-16,0 0 0 16,0 3 0-16,0 21 0 15,-3 0 1-15,3 0-2 16,3-3 1-16,-3-2 0 0,5-1 0 15,-5 12 0-15,6-9 0 16,3-2-1-16,-3-6 1 16,3-2 0-16,0 2 0 15,-9 14 0-15,8-6 0 16,-2 3 0-16,-9 0 0 16,3 0 0-16,0 0 0 15,0 8 0-15,3-3 0 16,0-5 0-16,6 5 0 15,-9 0-1-15,9 1 1 16,-4 2 0-16,4-1 0 16,-3 1 0-16,6-2 0 0,-6-1 0 15,0 5 0-15,-3 9 0 16,3 7 0-16,-6 1 0 16,2 2 0-16,1 0 0 15,-3 0 0-15,9 0-1 16,-3 0 1-16,-3-3-1 15,6 3 0-15,-3 1-1 16,0-1 0-16,2 0-2 16,-14 0 0-16,0 0-3 15,-3 0 1-15,-3 0-6 16,0-3 0-16,-6-2-2 16,9 2 0-16</inkml:trace>
  <inkml:trace contextRef="#ctx0" brushRef="#br0" timeOffset="2581.6784">841 5226 16 0,'0'5'8'0,"3"-3"1"0,6-2 8 0,-3-2-15 16,3-3 1-16,3 2 3 15,3 0 0-15,0-2-7 16,5 0 1-16,1-6 3 15,3 3 1-15,3 0-2 16,-6 0 1-16,3 6-2 16,-4 4 0-16,-2 4 0 15,-6-1 0-15,3 5 1 16,-9 9 0-16,-3 5 0 16,-3 7 0-16,6-12 1 15,-6 5 0-15,3 5-1 16,3-5 1-16,-6 2-2 15,0-5 1-15,0-2-4 16,0-1 1-16,-6 1-5 0,3-3 1 16,-6 0-7-16,6-6 1 15,3-2-2-15,6 0 0 16</inkml:trace>
  <inkml:trace contextRef="#ctx0" brushRef="#br0" timeOffset="3707.791">1148 8038 12 0,'-3'-5'6'0,"3"-8"4"0,0 7 6 0,0-4-13 15,0 2 1-15,0 2 4 16,0-2 1-16,0 14-10 15,0 4 1-15,-9-7 6 16,0 2 1-16,0-2-1 16,-3-8 0-16,0-3-2 15,3-6 0-15,-6-4-2 16,6-3 1-16,-5-3-1 16,2-5 0-16,0-3-1 15,0 8 1-15,3 6-1 16,-6-3 1-16,3-3-1 15,0-8 0-15,0-2-1 16,3-3 1-16,-6 2-1 16,7 19 0-16,-1-13 0 0,9-5 0 15,-9-3 0-15,9-8 1 16,-9 3-1-16,3 12 1 16,0-1-1-16,3-6 1 15,-6-6-1-15,0-4 0 16,0 12 0-16,3-2 1 15,3-5-2-15,3 0 1 16,0-3 0-16,3-8 0 16,-3 24 0-16,6-3 0 15,-3-3 0-15,3-2 0 0,-3-2 0 16,3 7 0-16,-6-8 0 16,9 1 0-16,-6-4 0 15,3 11 0-15,3-15 0 16,0 2 0-16,6-3 0 15,-4 22 1-15,1-1-1 16,6 1 0-16,-3-3 0 16,3-6 0-16,0 1 0 15,0-3 1-15,0-3-1 16,-1 3 0-16,-2 0 0 16,0 3 0-16,-6 2 0 15,0 8 1-15,0 3-2 16,-3 0 1-16,3 2-1 15,-6-2 0-15,6 5-3 16,-3 0 0-16,-3 3-3 16,0 0 0-16,-3 5-5 0,-3 0 0 15,0 0-2-15,3 8 0 16</inkml:trace>
  <inkml:trace contextRef="#ctx0" brushRef="#br0" timeOffset="4083.1504">984 5990 13 0,'-24'3'6'0,"15"10"4"0,9-18 4 0,0 5-11 16,0-8 0-16,3-3 1 15,3 1 0-15,6-4-4 16,3 4 0-16,3-3 4 15,-3-6 0-15,9 6-1 16,-7 0 0-16,-2 2-1 16,3 0 1-16,-6 6-2 15,3 8 0-15,0 7 0 16,-3 1 0-16,0 2 1 16,-3 6 1-16,-1 2-1 15,-8 3 0-15,3 0 0 16,3 7 0-16,-6-7 0 15,0 0 1-15,0-8-5 16,3 0 1-16,3-3-4 16,3-3 1-16,3-4-6 15,3 2 1-15,3-8-4 0,3-3 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8F263C-1EF3-944F-9616-FE7429785F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F6DDC9-64B2-2A45-8F25-965B412E00D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EAF6EC57-7ED5-4ECE-9920-6934D6654DAA}" type="datetimeFigureOut">
              <a:rPr lang="en-US" altLang="x-none"/>
              <a:pPr>
                <a:defRPr/>
              </a:pPr>
              <a:t>3/4/2019</a:t>
            </a:fld>
            <a:endParaRPr lang="en-US" altLang="x-non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3A8A104-F686-824C-B9F3-CA6A5A9FBC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E3A3BD0-B56A-0C41-91AE-5C2424BF0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A718C-5F43-F343-9742-4797D372238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AA95B6-50FE-744E-86C0-37CF30BC13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8485A5F8-52D8-47EE-85E6-B05326FA198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A97B2CF5-9D99-9F4B-9B50-51852F88C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F0FC5FF-5174-D44F-8723-97C08C65D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7" name="Group 1"/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D599E833-9355-2040-B4FD-39C4ABB5C662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96475DD4-F655-2A44-BA20-723FB81693FC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955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36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9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35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579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1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1028" name="Group 24"/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6FD236E-F045-C24E-8C57-044674BA1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7F4F807-FA9D-F94E-AC2A-95867CD8D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032" name="Group 1"/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D712B66D-F9D5-7F4E-AA76-F2F29C635AE5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B2D463D4-4E67-7743-B483-E773AC936109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1ACEE-BE80-324B-B50B-6EF4246B6443}"/>
              </a:ext>
            </a:extLst>
          </p:cNvPr>
          <p:cNvSpPr txBox="1">
            <a:spLocks noGrp="1"/>
          </p:cNvSpPr>
          <p:nvPr/>
        </p:nvSpPr>
        <p:spPr>
          <a:xfrm>
            <a:off x="8326438" y="6430963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r" eaLnBrk="1" hangingPunct="1">
              <a:buFont typeface="Wingdings" charset="2"/>
              <a:buNone/>
              <a:defRPr/>
            </a:pPr>
            <a:fld id="{505E29E4-3AF4-4ADC-B45A-323D216E7D07}" type="slidenum">
              <a:rPr lang="en-US" altLang="x-none" sz="1200" smtClean="0">
                <a:solidFill>
                  <a:srgbClr val="424242"/>
                </a:solidFill>
              </a:rPr>
              <a:pPr algn="r" eaLnBrk="1" hangingPunct="1">
                <a:buFont typeface="Wingdings" charset="2"/>
                <a:buNone/>
                <a:defRPr/>
              </a:pPr>
              <a:t>‹#›</a:t>
            </a:fld>
            <a:endParaRPr lang="en-US" altLang="x-none" sz="1200">
              <a:solidFill>
                <a:srgbClr val="4242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anose="05020102010507070707" pitchFamily="18" charset="2"/>
        <a:buChar char=""/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anose="05020102010507070707" pitchFamily="18" charset="2"/>
        <a:buChar char=""/>
        <a:defRPr sz="17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anose="05020102010507070707" pitchFamily="18" charset="2"/>
        <a:buChar char=""/>
        <a:defRPr sz="17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customXml" Target="../ink/ink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Building Java Programs</a:t>
            </a:r>
          </a:p>
        </p:txBody>
      </p:sp>
      <p:sp>
        <p:nvSpPr>
          <p:cNvPr id="5122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mtClean="0"/>
              <a:t>Chapter 9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mtClean="0"/>
              <a:t>Inheritance and Polymorphism</a:t>
            </a:r>
            <a:endParaRPr lang="en-US" altLang="en-US" sz="1400" smtClean="0">
              <a:latin typeface="Courier New" panose="02070309020205020404" pitchFamily="49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mtClean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 smtClean="0"/>
              <a:t>reading: 9.1 - 9.2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5364602" y="607954"/>
            <a:ext cx="4038600" cy="5768252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MusicPlayer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var1 = new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TapeDeck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MusicPlayer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var2 = new IPod();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MusicPlayer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var3 = new IPhone();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IPod var4 = new IPhone();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Object var5 = new IPod();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Object var6 = new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MusicPlayer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TapeDeck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var1).m2();</a:t>
            </a:r>
          </a:p>
          <a:p>
            <a:pPr marL="0" indent="0">
              <a:buNone/>
            </a:pPr>
            <a:r>
              <a:rPr lang="en-US" sz="1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Compiler Error (CE)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((IPod) var3).m2();</a:t>
            </a:r>
          </a:p>
          <a:p>
            <a:pPr marL="0" indent="0">
              <a:buNone/>
            </a:pPr>
            <a:r>
              <a:rPr lang="en-US" sz="14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IPod2 / IPhone1 / MusicPlayer1</a:t>
            </a:r>
          </a:p>
          <a:p>
            <a:pPr marL="0" indent="0">
              <a:buNone/>
            </a:pP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((IPhone) var2).m1();</a:t>
            </a:r>
          </a:p>
          <a:p>
            <a:pPr marL="0" indent="0">
              <a:buNone/>
            </a:pPr>
            <a:r>
              <a:rPr lang="en-US" sz="14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Runtime Error (RE)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TapeDeck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var3).m2();</a:t>
            </a:r>
          </a:p>
          <a:p>
            <a:pPr marL="0" indent="0">
              <a:buNone/>
            </a:pPr>
            <a:r>
              <a:rPr lang="en-US" sz="14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Compiler Error (CE)</a:t>
            </a:r>
            <a:endParaRPr lang="en-US" sz="14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773477"/>
              </p:ext>
            </p:extLst>
          </p:nvPr>
        </p:nvGraphicFramePr>
        <p:xfrm>
          <a:off x="422899" y="870817"/>
          <a:ext cx="4375149" cy="38829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98312">
                  <a:extLst>
                    <a:ext uri="{9D8B030D-6E8A-4147-A177-3AD203B41FA5}">
                      <a16:colId xmlns:a16="http://schemas.microsoft.com/office/drawing/2014/main" val="1620148204"/>
                    </a:ext>
                  </a:extLst>
                </a:gridCol>
                <a:gridCol w="1092279">
                  <a:extLst>
                    <a:ext uri="{9D8B030D-6E8A-4147-A177-3AD203B41FA5}">
                      <a16:colId xmlns:a16="http://schemas.microsoft.com/office/drawing/2014/main" val="1174583558"/>
                    </a:ext>
                  </a:extLst>
                </a:gridCol>
                <a:gridCol w="1092279">
                  <a:extLst>
                    <a:ext uri="{9D8B030D-6E8A-4147-A177-3AD203B41FA5}">
                      <a16:colId xmlns:a16="http://schemas.microsoft.com/office/drawing/2014/main" val="1876240690"/>
                    </a:ext>
                  </a:extLst>
                </a:gridCol>
                <a:gridCol w="1092279">
                  <a:extLst>
                    <a:ext uri="{9D8B030D-6E8A-4147-A177-3AD203B41FA5}">
                      <a16:colId xmlns:a16="http://schemas.microsoft.com/office/drawing/2014/main" val="868696764"/>
                    </a:ext>
                  </a:extLst>
                </a:gridCol>
              </a:tblGrid>
              <a:tr h="5585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1883206"/>
                  </a:ext>
                </a:extLst>
              </a:tr>
              <a:tr h="83109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/>
                        <a:t>MusicPlayer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MP1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/>
                        <a:t>∕</a:t>
                      </a:r>
                      <a:endParaRPr lang="en-US" sz="4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/>
                        <a:t>∕</a:t>
                      </a:r>
                      <a:endParaRPr lang="en-US" sz="4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5389170"/>
                  </a:ext>
                </a:extLst>
              </a:tr>
              <a:tr h="83109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/>
                        <a:t>TapeDeck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MP1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0" dirty="0" smtClean="0"/>
                        <a:t>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TD3</a:t>
                      </a:r>
                      <a:endParaRPr lang="en-U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4539684"/>
                  </a:ext>
                </a:extLst>
              </a:tr>
              <a:tr h="83109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IPod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MP1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IPod2</a:t>
                      </a:r>
                    </a:p>
                    <a:p>
                      <a:pPr algn="ctr"/>
                      <a:r>
                        <a:rPr lang="en-US" sz="1600" b="1" dirty="0" smtClean="0"/>
                        <a:t>m1</a:t>
                      </a:r>
                      <a:r>
                        <a:rPr lang="en-US" sz="1600" dirty="0" smtClean="0"/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0" dirty="0" smtClean="0"/>
                        <a:t>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3812491"/>
                  </a:ext>
                </a:extLst>
              </a:tr>
              <a:tr h="83109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IPhone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IPhone1</a:t>
                      </a:r>
                    </a:p>
                    <a:p>
                      <a:pPr algn="ctr"/>
                      <a:r>
                        <a:rPr lang="en-US" sz="1600" dirty="0" smtClean="0"/>
                        <a:t>MP1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IPod2</a:t>
                      </a:r>
                    </a:p>
                    <a:p>
                      <a:pPr algn="ctr"/>
                      <a:r>
                        <a:rPr lang="en-US" sz="1600" b="1" dirty="0" smtClean="0"/>
                        <a:t>m1</a:t>
                      </a:r>
                      <a:r>
                        <a:rPr lang="en-US" sz="1600" dirty="0" smtClean="0"/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IPhone3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2279025"/>
                  </a:ext>
                </a:extLst>
              </a:tr>
            </a:tbl>
          </a:graphicData>
        </a:graphic>
      </p:graphicFrame>
      <p:pic>
        <p:nvPicPr>
          <p:cNvPr id="5" name="Graphic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42"/>
          <a:stretch/>
        </p:blipFill>
        <p:spPr bwMode="auto">
          <a:xfrm>
            <a:off x="4989546" y="3211296"/>
            <a:ext cx="413154" cy="4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phic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42"/>
          <a:stretch/>
        </p:blipFill>
        <p:spPr bwMode="auto">
          <a:xfrm>
            <a:off x="4981606" y="4758713"/>
            <a:ext cx="413154" cy="4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phic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42"/>
          <a:stretch/>
        </p:blipFill>
        <p:spPr bwMode="auto">
          <a:xfrm>
            <a:off x="4970497" y="4025935"/>
            <a:ext cx="413154" cy="4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49400" y="1862280"/>
              <a:ext cx="308160" cy="2576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680" y="1855440"/>
                <a:ext cx="322560" cy="258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534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Rule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CA35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PromiseType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new </a:t>
            </a:r>
            <a:r>
              <a:rPr lang="en-US" b="1" dirty="0" err="1" smtClean="0">
                <a:solidFill>
                  <a:srgbClr val="E8A63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ActualType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var.</a:t>
            </a:r>
            <a:r>
              <a:rPr lang="en-US" b="1" dirty="0" err="1" smtClean="0">
                <a:solidFill>
                  <a:srgbClr val="849FA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method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	</a:t>
            </a:r>
            <a:r>
              <a:rPr lang="en-US" dirty="0" smtClean="0"/>
              <a:t>or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b="1" dirty="0" err="1" smtClean="0">
                <a:solidFill>
                  <a:srgbClr val="2764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CastType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).</a:t>
            </a:r>
            <a:r>
              <a:rPr lang="en-US" b="1" dirty="0" smtClean="0">
                <a:solidFill>
                  <a:srgbClr val="849FA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method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Compile Time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(involves casting) {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check if </a:t>
            </a:r>
            <a:r>
              <a:rPr lang="en-US" sz="1600" b="1" dirty="0" err="1" smtClean="0">
                <a:solidFill>
                  <a:srgbClr val="2764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CastType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has </a:t>
            </a:r>
            <a:r>
              <a:rPr lang="en-US" sz="1600" b="1" dirty="0" smtClean="0">
                <a:solidFill>
                  <a:srgbClr val="849FA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method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if not fail with </a:t>
            </a:r>
            <a:r>
              <a:rPr lang="en-US" sz="16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CE</a:t>
            </a:r>
            <a:endParaRPr lang="en-US" sz="16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else {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check if </a:t>
            </a:r>
            <a:r>
              <a:rPr lang="en-US" sz="1600" b="1" dirty="0" err="1" smtClean="0">
                <a:solidFill>
                  <a:srgbClr val="CA35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PromiseType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has </a:t>
            </a:r>
            <a:r>
              <a:rPr lang="en-US" sz="1600" b="1" dirty="0" smtClean="0">
                <a:solidFill>
                  <a:srgbClr val="849FA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method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if not fail with </a:t>
            </a:r>
            <a:r>
              <a:rPr lang="en-US" sz="16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CE</a:t>
            </a:r>
            <a:endParaRPr lang="en-US" sz="16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/>
          </a:p>
          <a:p>
            <a:pPr marL="0" indent="0">
              <a:buNone/>
            </a:pPr>
            <a:r>
              <a:rPr lang="en-US" b="1" u="sng" dirty="0" err="1" smtClean="0"/>
              <a:t>RunTime</a:t>
            </a:r>
            <a:r>
              <a:rPr lang="en-US" u="sng" dirty="0" smtClean="0"/>
              <a:t> </a:t>
            </a:r>
            <a:r>
              <a:rPr lang="en-US" i="1" u="sng" dirty="0" smtClean="0"/>
              <a:t>(if compiles)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(involves casting) 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check if </a:t>
            </a:r>
            <a:r>
              <a:rPr lang="en-US" sz="1600" b="1" dirty="0" err="1" smtClean="0">
                <a:solidFill>
                  <a:srgbClr val="E8A63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ActualType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can actually be cast to </a:t>
            </a:r>
            <a:r>
              <a:rPr lang="en-US" sz="1600" b="1" dirty="0" err="1" smtClean="0">
                <a:solidFill>
                  <a:srgbClr val="2764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CastType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if not fail with </a:t>
            </a:r>
            <a:r>
              <a:rPr lang="en-US" sz="16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</a:t>
            </a:r>
            <a:endParaRPr lang="en-US" sz="16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all </a:t>
            </a:r>
            <a:r>
              <a:rPr lang="en-US" sz="1600" b="1" dirty="0" smtClean="0">
                <a:solidFill>
                  <a:srgbClr val="849FA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method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on </a:t>
            </a:r>
            <a:r>
              <a:rPr lang="en-US" sz="1600" b="1" dirty="0" err="1" smtClean="0">
                <a:solidFill>
                  <a:srgbClr val="E8A63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ActualType</a:t>
            </a:r>
            <a:endParaRPr lang="en-US" sz="1600" b="1" dirty="0" smtClean="0">
              <a:solidFill>
                <a:srgbClr val="E8A63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22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ooky Dog 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477" y="810532"/>
            <a:ext cx="3103045" cy="55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Recall: </a:t>
            </a:r>
            <a:r>
              <a:rPr lang="en-US" altLang="en-US" dirty="0"/>
              <a:t>I</a:t>
            </a:r>
            <a:r>
              <a:rPr lang="en-US" altLang="en-US" dirty="0" smtClean="0"/>
              <a:t>nheritance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35087"/>
            <a:ext cx="8915400" cy="51816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inheritance</a:t>
            </a:r>
            <a:r>
              <a:rPr lang="en-US" altLang="en-US" dirty="0" smtClean="0"/>
              <a:t>: Forming new classes based on existing ones.</a:t>
            </a:r>
          </a:p>
          <a:p>
            <a:pPr lvl="1" eaLnBrk="1" hangingPunct="1"/>
            <a:r>
              <a:rPr lang="en-US" altLang="en-US" dirty="0" smtClean="0"/>
              <a:t>a way to share/</a:t>
            </a:r>
            <a:r>
              <a:rPr lang="en-US" altLang="en-US" b="1" dirty="0" smtClean="0"/>
              <a:t>reuse code</a:t>
            </a:r>
            <a:r>
              <a:rPr lang="en-US" altLang="en-US" dirty="0" smtClean="0"/>
              <a:t> between two or more classes</a:t>
            </a:r>
          </a:p>
          <a:p>
            <a:pPr lvl="1" eaLnBrk="1" hangingPunct="1"/>
            <a:endParaRPr lang="en-US" altLang="en-US" sz="800" dirty="0" smtClean="0"/>
          </a:p>
          <a:p>
            <a:pPr lvl="1" eaLnBrk="1" hangingPunct="1"/>
            <a:r>
              <a:rPr lang="en-US" altLang="en-US" b="1" dirty="0" smtClean="0"/>
              <a:t>superclass</a:t>
            </a:r>
            <a:r>
              <a:rPr lang="en-US" altLang="en-US" dirty="0" smtClean="0"/>
              <a:t>: Parent class being extended.</a:t>
            </a:r>
          </a:p>
          <a:p>
            <a:pPr lvl="1" eaLnBrk="1" hangingPunct="1"/>
            <a:r>
              <a:rPr lang="en-US" altLang="en-US" b="1" dirty="0" smtClean="0"/>
              <a:t>subclass</a:t>
            </a:r>
            <a:r>
              <a:rPr lang="en-US" altLang="en-US" dirty="0" smtClean="0"/>
              <a:t>: Child class that inherits behavior from superclass.</a:t>
            </a:r>
          </a:p>
          <a:p>
            <a:pPr lvl="2" eaLnBrk="1" hangingPunct="1"/>
            <a:r>
              <a:rPr lang="en-US" altLang="en-US" dirty="0" smtClean="0"/>
              <a:t>gets a copy of every field and method from superclass</a:t>
            </a:r>
          </a:p>
          <a:p>
            <a:pPr lvl="2" eaLnBrk="1" hangingPunct="1"/>
            <a:endParaRPr lang="en-US" altLang="en-US" sz="800" dirty="0" smtClean="0"/>
          </a:p>
          <a:p>
            <a:pPr lvl="1" eaLnBrk="1" hangingPunct="1"/>
            <a:r>
              <a:rPr lang="en-US" altLang="en-US" b="1" dirty="0" smtClean="0"/>
              <a:t>is-a relationship</a:t>
            </a:r>
            <a:r>
              <a:rPr lang="en-US" altLang="en-US" dirty="0" smtClean="0"/>
              <a:t>: Each object of the subclass also "is a(n)" object of the superclass and can be treated as one.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24163" y="5890690"/>
            <a:ext cx="1321811" cy="40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Software Eng.</a:t>
            </a:r>
          </a:p>
          <a:p>
            <a:r>
              <a:rPr lang="en-US" sz="1000" b="1" i="1" dirty="0" smtClean="0"/>
              <a:t>Green</a:t>
            </a:r>
            <a:r>
              <a:rPr lang="en-US" sz="1000" i="1" dirty="0" smtClean="0"/>
              <a:t> Form</a:t>
            </a:r>
            <a:endParaRPr lang="en-US" sz="1000" i="1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2794449" y="5049874"/>
            <a:ext cx="0" cy="1095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775690" y="5049874"/>
            <a:ext cx="0" cy="1095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794449" y="5049874"/>
            <a:ext cx="29812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3" idx="0"/>
          </p:cNvCxnSpPr>
          <p:nvPr/>
        </p:nvCxnSpPr>
        <p:spPr>
          <a:xfrm flipV="1">
            <a:off x="4286756" y="4870671"/>
            <a:ext cx="0" cy="3118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6" idx="0"/>
            <a:endCxn id="63" idx="2"/>
          </p:cNvCxnSpPr>
          <p:nvPr/>
        </p:nvCxnSpPr>
        <p:spPr>
          <a:xfrm flipV="1">
            <a:off x="4285069" y="5598031"/>
            <a:ext cx="1687" cy="2926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625850" y="4462867"/>
            <a:ext cx="1321811" cy="40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Employee</a:t>
            </a:r>
          </a:p>
          <a:p>
            <a:r>
              <a:rPr lang="en-US" sz="1000" b="1" i="1" dirty="0" smtClean="0"/>
              <a:t>Yellow</a:t>
            </a:r>
            <a:r>
              <a:rPr lang="en-US" sz="1000" i="1" dirty="0" smtClean="0"/>
              <a:t> Form</a:t>
            </a:r>
            <a:endParaRPr lang="en-US" sz="1000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3625850" y="5182533"/>
            <a:ext cx="1321811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Engineer</a:t>
            </a:r>
          </a:p>
          <a:p>
            <a:r>
              <a:rPr lang="en-US" sz="1050" i="1" dirty="0" smtClean="0"/>
              <a:t>Yellow Form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133543" y="5172053"/>
            <a:ext cx="1321811" cy="40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Lawyer</a:t>
            </a:r>
          </a:p>
          <a:p>
            <a:r>
              <a:rPr lang="en-US" sz="1000" i="1" dirty="0" smtClean="0"/>
              <a:t>Yellow Form</a:t>
            </a:r>
            <a:endParaRPr lang="en-US" sz="1000" i="1" dirty="0"/>
          </a:p>
        </p:txBody>
      </p:sp>
      <p:sp>
        <p:nvSpPr>
          <p:cNvPr id="70" name="TextBox 69"/>
          <p:cNvSpPr txBox="1"/>
          <p:nvPr/>
        </p:nvSpPr>
        <p:spPr>
          <a:xfrm>
            <a:off x="5114784" y="5182533"/>
            <a:ext cx="1321811" cy="40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Sales Rep.</a:t>
            </a:r>
          </a:p>
          <a:p>
            <a:r>
              <a:rPr lang="en-US" sz="1000" b="1" i="1" dirty="0" smtClean="0"/>
              <a:t>Purple</a:t>
            </a:r>
            <a:r>
              <a:rPr lang="en-US" sz="1000" i="1" dirty="0" smtClean="0"/>
              <a:t> Form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01015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5421313" cy="5745163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class A {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public void m1() 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m2();</a:t>
            </a:r>
            <a:endParaRPr lang="en-US" alt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S.o.pln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(“A1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”);</a:t>
            </a:r>
            <a:endParaRPr lang="en-US" alt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n-US" alt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public void m2() {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S.o.pln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(“A2”);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n-US" alt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class B extends A {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public void m2() {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S.o.pln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(“B2”);</a:t>
            </a:r>
            <a:endParaRPr lang="en-US" alt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endParaRPr lang="en-US" alt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endParaRPr lang="en-US" alt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endParaRPr lang="en-US" alt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endParaRPr lang="en-US" alt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94F6EE-23D5-7F4C-8291-AD659051D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8600" y="795791"/>
            <a:ext cx="4191000" cy="4139065"/>
          </a:xfrm>
          <a:ln>
            <a:solidFill>
              <a:schemeClr val="tx2"/>
            </a:solidFill>
          </a:ln>
        </p:spPr>
        <p:txBody>
          <a:bodyPr/>
          <a:lstStyle/>
          <a:p>
            <a:pPr marL="0" indent="0">
              <a:buFont typeface="Wingdings 2" pitchFamily="2" charset="2"/>
              <a:buNone/>
              <a:defRPr/>
            </a:pPr>
            <a:endParaRPr lang="en-US" sz="2000" dirty="0" smtClean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0" indent="0">
              <a:buFont typeface="Wingdings 2" pitchFamily="2" charset="2"/>
              <a:buNone/>
              <a:defRPr/>
            </a:pPr>
            <a:r>
              <a:rPr lang="en-US" sz="200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B </a:t>
            </a:r>
            <a:r>
              <a:rPr lang="en-US" sz="20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b</a:t>
            </a:r>
            <a:r>
              <a:rPr lang="en-US" sz="200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= new </a:t>
            </a:r>
            <a:r>
              <a:rPr lang="en-US" sz="200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B();</a:t>
            </a:r>
            <a:endParaRPr lang="en-US" sz="200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0" indent="0">
              <a:buFont typeface="Wingdings 2" pitchFamily="2" charset="2"/>
              <a:buNone/>
              <a:defRPr/>
            </a:pPr>
            <a:r>
              <a:rPr lang="en-US" sz="200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b.m1()</a:t>
            </a:r>
            <a:r>
              <a:rPr lang="en-US" sz="200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;</a:t>
            </a:r>
            <a:endParaRPr lang="en-US" dirty="0">
              <a:ea typeface="ＭＳ Ｐゴシック" charset="0"/>
            </a:endParaRPr>
          </a:p>
          <a:p>
            <a:pPr marL="0" indent="0">
              <a:buFont typeface="Wingdings 2" pitchFamily="2" charset="2"/>
              <a:buNone/>
              <a:defRPr/>
            </a:pPr>
            <a:r>
              <a:rPr lang="en-US" sz="2000" dirty="0">
                <a:ea typeface="ＭＳ Ｐゴシック" charset="0"/>
              </a:rPr>
              <a:t>What is the output?</a:t>
            </a:r>
          </a:p>
          <a:p>
            <a:pPr>
              <a:buFont typeface="Wingdings 2" pitchFamily="2" charset="2"/>
              <a:buChar char=""/>
              <a:defRPr/>
            </a:pPr>
            <a:r>
              <a:rPr lang="en-US" sz="200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A2 / A1</a:t>
            </a:r>
            <a:r>
              <a:rPr lang="en-US" sz="200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</a:t>
            </a:r>
          </a:p>
          <a:p>
            <a:pPr>
              <a:buFont typeface="Wingdings 2" pitchFamily="2" charset="2"/>
              <a:buChar char=""/>
              <a:defRPr/>
            </a:pPr>
            <a:r>
              <a:rPr lang="en-US" sz="200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B2 / A1</a:t>
            </a:r>
            <a:endParaRPr lang="en-US" sz="2000" dirty="0" smtClean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>
              <a:buFont typeface="Wingdings 2" pitchFamily="2" charset="2"/>
              <a:buChar char=""/>
              <a:defRPr/>
            </a:pPr>
            <a:r>
              <a:rPr lang="en-US" sz="2000" dirty="0" smtClean="0">
                <a:ea typeface="ＭＳ Ｐゴシック" charset="0"/>
              </a:rPr>
              <a:t>Some </a:t>
            </a:r>
            <a:r>
              <a:rPr lang="en-US" sz="2000" dirty="0" smtClean="0">
                <a:ea typeface="ＭＳ Ｐゴシック" charset="0"/>
              </a:rPr>
              <a:t>kind of </a:t>
            </a:r>
            <a:r>
              <a:rPr lang="en-US" sz="2000" dirty="0" smtClean="0">
                <a:ea typeface="ＭＳ Ｐゴシック" charset="0"/>
              </a:rPr>
              <a:t>error</a:t>
            </a:r>
          </a:p>
          <a:p>
            <a:pPr>
              <a:buFont typeface="Wingdings 2" pitchFamily="2" charset="2"/>
              <a:buChar char=""/>
              <a:defRPr/>
            </a:pPr>
            <a:r>
              <a:rPr lang="en-US" sz="2000" dirty="0" smtClean="0">
                <a:ea typeface="ＭＳ Ｐゴシック" charset="0"/>
              </a:rPr>
              <a:t>No idea</a:t>
            </a:r>
            <a:endParaRPr lang="en-US" sz="2000" dirty="0">
              <a:ea typeface="ＭＳ Ｐゴシック" charset="0"/>
            </a:endParaRPr>
          </a:p>
        </p:txBody>
      </p:sp>
      <p:pic>
        <p:nvPicPr>
          <p:cNvPr id="12" name="Graphic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95791"/>
            <a:ext cx="26098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669280" y="2681280"/>
              <a:ext cx="231840" cy="270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62440" y="2675520"/>
                <a:ext cx="245880" cy="282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cover this again?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Topics</a:t>
            </a:r>
          </a:p>
          <a:p>
            <a:pPr lvl="1"/>
            <a:r>
              <a:rPr lang="en-US" dirty="0" smtClean="0"/>
              <a:t>Polymorphism when calling other methods</a:t>
            </a:r>
          </a:p>
          <a:p>
            <a:pPr lvl="1"/>
            <a:r>
              <a:rPr lang="en-US" dirty="0" smtClean="0"/>
              <a:t>Investigating Java’s type system</a:t>
            </a:r>
          </a:p>
          <a:p>
            <a:pPr lvl="2"/>
            <a:r>
              <a:rPr lang="en-US" dirty="0" smtClean="0"/>
              <a:t>What happens when you using casting with objects?</a:t>
            </a:r>
          </a:p>
          <a:p>
            <a:pPr lvl="2"/>
            <a:r>
              <a:rPr lang="en-US" dirty="0" smtClean="0"/>
              <a:t>What is and isn’t possible for the compiler to check?</a:t>
            </a:r>
            <a:endParaRPr lang="en-US" dirty="0"/>
          </a:p>
          <a:p>
            <a:r>
              <a:rPr lang="en-US" dirty="0" smtClean="0"/>
              <a:t>Motivation: We’ve been hand-waving what it means to say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List&lt;Integer&gt; list = new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&lt;Integer&gt;();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list.add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(1);</a:t>
            </a:r>
          </a:p>
          <a:p>
            <a:r>
              <a:rPr lang="en-US" dirty="0" smtClean="0">
                <a:cs typeface="Courier New" panose="02070309020205020404" pitchFamily="49" charset="0"/>
              </a:rPr>
              <a:t>Why allow different types on the left side vs. right side? 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PromiseType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variable = new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ActualType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PromiseType</a:t>
            </a:r>
            <a:r>
              <a:rPr lang="en-US" dirty="0" smtClean="0"/>
              <a:t> can be a </a:t>
            </a:r>
            <a:r>
              <a:rPr lang="en-US" dirty="0" smtClean="0"/>
              <a:t>super-type </a:t>
            </a:r>
            <a:r>
              <a:rPr lang="en-US" dirty="0" smtClean="0"/>
              <a:t>that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ActualType</a:t>
            </a:r>
            <a:r>
              <a:rPr lang="en-US" dirty="0" smtClean="0"/>
              <a:t> extends or an interface that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ActualType</a:t>
            </a:r>
            <a:r>
              <a:rPr lang="en-US" dirty="0" smtClean="0"/>
              <a:t> implements</a:t>
            </a:r>
          </a:p>
          <a:p>
            <a:pPr lvl="1"/>
            <a:r>
              <a:rPr lang="en-US" dirty="0" smtClean="0"/>
              <a:t>Restricts usage of the instance of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ActualType</a:t>
            </a:r>
            <a:r>
              <a:rPr lang="en-US" dirty="0" smtClean="0"/>
              <a:t> to only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PromiseType</a:t>
            </a:r>
            <a:r>
              <a:rPr lang="en-US" dirty="0" smtClean="0"/>
              <a:t> methods. Why is this useful?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63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Music Players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461" y="1371600"/>
            <a:ext cx="7851677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3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MusicPlayer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p3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new Zune();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((iPhone)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p3).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record();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What does this line do?</a:t>
            </a:r>
          </a:p>
          <a:p>
            <a:r>
              <a:rPr lang="en-US" sz="1800" dirty="0" smtClean="0"/>
              <a:t>Call record on Zune</a:t>
            </a:r>
          </a:p>
          <a:p>
            <a:r>
              <a:rPr lang="en-US" sz="1800" dirty="0" smtClean="0"/>
              <a:t>Call record on </a:t>
            </a:r>
            <a:r>
              <a:rPr lang="en-US" sz="1800" dirty="0" err="1" smtClean="0"/>
              <a:t>MusicPlayer</a:t>
            </a:r>
            <a:endParaRPr lang="en-US" sz="1800" dirty="0" smtClean="0"/>
          </a:p>
          <a:p>
            <a:r>
              <a:rPr lang="en-US" sz="1800" dirty="0" smtClean="0"/>
              <a:t>Call record on iPhone</a:t>
            </a:r>
          </a:p>
          <a:p>
            <a:r>
              <a:rPr lang="en-US" sz="1800" dirty="0" smtClean="0"/>
              <a:t>Compiler Error</a:t>
            </a:r>
          </a:p>
          <a:p>
            <a:r>
              <a:rPr lang="en-US" sz="1800" dirty="0" smtClean="0"/>
              <a:t>Runtime Error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Graphic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704088"/>
            <a:ext cx="4335289" cy="70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670274"/>
            <a:ext cx="4038600" cy="26652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472840" y="4602600"/>
              <a:ext cx="5379480" cy="2084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64200" y="4596840"/>
                <a:ext cx="5399280" cy="209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95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86673"/>
            <a:ext cx="4038600" cy="576825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MusicPlayer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public void m1() {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S.o.pln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(“MusicPlayer1”);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ublic class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TapeDeck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extends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MusicPlayer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public void m3() {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S.o.pln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(“TapeDeck3”);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5022574" y="586673"/>
            <a:ext cx="4038600" cy="576825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class IPod 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extends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MusicPlayer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public void m2() {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S.o.pln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(“IPod2”);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m1();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ublic class IPhone 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extends IPod 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public void m1() 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S.o.pln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(“IPhone1”);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super.m1();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public void m3() 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S.o.pln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(“IPhone3”);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444961"/>
              </p:ext>
            </p:extLst>
          </p:nvPr>
        </p:nvGraphicFramePr>
        <p:xfrm>
          <a:off x="384038" y="3596978"/>
          <a:ext cx="4375149" cy="310483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98312">
                  <a:extLst>
                    <a:ext uri="{9D8B030D-6E8A-4147-A177-3AD203B41FA5}">
                      <a16:colId xmlns:a16="http://schemas.microsoft.com/office/drawing/2014/main" val="1620148204"/>
                    </a:ext>
                  </a:extLst>
                </a:gridCol>
                <a:gridCol w="1092279">
                  <a:extLst>
                    <a:ext uri="{9D8B030D-6E8A-4147-A177-3AD203B41FA5}">
                      <a16:colId xmlns:a16="http://schemas.microsoft.com/office/drawing/2014/main" val="1174583558"/>
                    </a:ext>
                  </a:extLst>
                </a:gridCol>
                <a:gridCol w="1092279">
                  <a:extLst>
                    <a:ext uri="{9D8B030D-6E8A-4147-A177-3AD203B41FA5}">
                      <a16:colId xmlns:a16="http://schemas.microsoft.com/office/drawing/2014/main" val="1876240690"/>
                    </a:ext>
                  </a:extLst>
                </a:gridCol>
                <a:gridCol w="1092279">
                  <a:extLst>
                    <a:ext uri="{9D8B030D-6E8A-4147-A177-3AD203B41FA5}">
                      <a16:colId xmlns:a16="http://schemas.microsoft.com/office/drawing/2014/main" val="868696764"/>
                    </a:ext>
                  </a:extLst>
                </a:gridCol>
              </a:tblGrid>
              <a:tr h="44662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1883206"/>
                  </a:ext>
                </a:extLst>
              </a:tr>
              <a:tr h="66455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/>
                        <a:t>MusicPlayer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5389170"/>
                  </a:ext>
                </a:extLst>
              </a:tr>
              <a:tr h="66455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/>
                        <a:t>TapeDeck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4539684"/>
                  </a:ext>
                </a:extLst>
              </a:tr>
              <a:tr h="66455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IPod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3812491"/>
                  </a:ext>
                </a:extLst>
              </a:tr>
              <a:tr h="66455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IPhone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227902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95040" y="2034720"/>
              <a:ext cx="6669720" cy="4622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680" y="2027160"/>
                <a:ext cx="6687720" cy="463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588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5022574" y="586673"/>
            <a:ext cx="4038600" cy="5768252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MusicPlayer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var1 = new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TapeDeck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MusicPlayer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var2 = new IPod();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MusicPlayer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var3 = new IPhone();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IPod var4 = new IPhone();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Object var5 = new IPod();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Object var6 = new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MusicPlayer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var1.m1();</a:t>
            </a:r>
            <a:endParaRPr lang="en-US" sz="1400" b="1" u="sng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MusicPlayer1 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var3.m1();</a:t>
            </a:r>
          </a:p>
          <a:p>
            <a:pPr marL="0" indent="0">
              <a:buNone/>
            </a:pPr>
            <a:r>
              <a:rPr lang="en-US" sz="14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IPhone1 / MusicPlayer1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var4.m2();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IPod2 / IPhone1 / MusicPlayer1</a:t>
            </a:r>
          </a:p>
          <a:p>
            <a:pPr marL="0" indent="0">
              <a:buNone/>
            </a:pPr>
            <a:endParaRPr lang="en-US" sz="14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var3.m2();</a:t>
            </a:r>
          </a:p>
          <a:p>
            <a:pPr marL="0" indent="0">
              <a:buNone/>
            </a:pPr>
            <a:r>
              <a:rPr lang="en-US" sz="14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Compiler Error (CE)</a:t>
            </a:r>
          </a:p>
          <a:p>
            <a:pPr marL="0" indent="0">
              <a:buNone/>
            </a:pPr>
            <a:endParaRPr lang="en-US" sz="14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var5.m1();</a:t>
            </a:r>
          </a:p>
          <a:p>
            <a:pPr marL="0" indent="0">
              <a:buNone/>
            </a:pPr>
            <a:r>
              <a:rPr lang="en-US" sz="14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Compiler Error (CE)</a:t>
            </a:r>
            <a:endParaRPr lang="en-US" sz="14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318726"/>
              </p:ext>
            </p:extLst>
          </p:nvPr>
        </p:nvGraphicFramePr>
        <p:xfrm>
          <a:off x="168216" y="870817"/>
          <a:ext cx="4375149" cy="38829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98312">
                  <a:extLst>
                    <a:ext uri="{9D8B030D-6E8A-4147-A177-3AD203B41FA5}">
                      <a16:colId xmlns:a16="http://schemas.microsoft.com/office/drawing/2014/main" val="1620148204"/>
                    </a:ext>
                  </a:extLst>
                </a:gridCol>
                <a:gridCol w="1092279">
                  <a:extLst>
                    <a:ext uri="{9D8B030D-6E8A-4147-A177-3AD203B41FA5}">
                      <a16:colId xmlns:a16="http://schemas.microsoft.com/office/drawing/2014/main" val="1174583558"/>
                    </a:ext>
                  </a:extLst>
                </a:gridCol>
                <a:gridCol w="1092279">
                  <a:extLst>
                    <a:ext uri="{9D8B030D-6E8A-4147-A177-3AD203B41FA5}">
                      <a16:colId xmlns:a16="http://schemas.microsoft.com/office/drawing/2014/main" val="1876240690"/>
                    </a:ext>
                  </a:extLst>
                </a:gridCol>
                <a:gridCol w="1092279">
                  <a:extLst>
                    <a:ext uri="{9D8B030D-6E8A-4147-A177-3AD203B41FA5}">
                      <a16:colId xmlns:a16="http://schemas.microsoft.com/office/drawing/2014/main" val="868696764"/>
                    </a:ext>
                  </a:extLst>
                </a:gridCol>
              </a:tblGrid>
              <a:tr h="5585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1883206"/>
                  </a:ext>
                </a:extLst>
              </a:tr>
              <a:tr h="83109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/>
                        <a:t>MusicPlayer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MP1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smtClean="0"/>
                        <a:t>∕</a:t>
                      </a:r>
                      <a:endParaRPr lang="en-US" sz="4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smtClean="0"/>
                        <a:t>∕</a:t>
                      </a:r>
                      <a:endParaRPr lang="en-US" sz="4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5389170"/>
                  </a:ext>
                </a:extLst>
              </a:tr>
              <a:tr h="83109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/>
                        <a:t>TapeDeck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MP1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0" dirty="0" smtClean="0"/>
                        <a:t>∕</a:t>
                      </a:r>
                      <a:endParaRPr lang="en-US" sz="44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TD3</a:t>
                      </a:r>
                      <a:endParaRPr lang="en-U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4539684"/>
                  </a:ext>
                </a:extLst>
              </a:tr>
              <a:tr h="83109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IPod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MP1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IPod2</a:t>
                      </a:r>
                    </a:p>
                    <a:p>
                      <a:pPr algn="ctr"/>
                      <a:r>
                        <a:rPr lang="en-US" sz="1600" b="1" dirty="0" smtClean="0"/>
                        <a:t>m1</a:t>
                      </a:r>
                      <a:r>
                        <a:rPr lang="en-US" sz="1600" dirty="0" smtClean="0"/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/>
                        <a:t>∕</a:t>
                      </a:r>
                      <a:endParaRPr lang="en-US" sz="4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3812491"/>
                  </a:ext>
                </a:extLst>
              </a:tr>
              <a:tr h="83109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IPhone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IPhone1</a:t>
                      </a:r>
                    </a:p>
                    <a:p>
                      <a:pPr algn="ctr"/>
                      <a:r>
                        <a:rPr lang="en-US" sz="1600" dirty="0" smtClean="0"/>
                        <a:t>MP1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IPod2</a:t>
                      </a:r>
                    </a:p>
                    <a:p>
                      <a:pPr algn="ctr"/>
                      <a:r>
                        <a:rPr lang="en-US" sz="1600" b="1" dirty="0" smtClean="0"/>
                        <a:t>m1</a:t>
                      </a:r>
                      <a:r>
                        <a:rPr lang="en-US" sz="1600" dirty="0" smtClean="0"/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IPhone3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227902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3040" y="1802160"/>
              <a:ext cx="191160" cy="2534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80" y="1795680"/>
                <a:ext cx="207720" cy="254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150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3-13wi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cse143-13wi.thmx</Template>
  <TotalTime>3973</TotalTime>
  <Words>586</Words>
  <Application>Microsoft Office PowerPoint</Application>
  <PresentationFormat>On-screen Show (4:3)</PresentationFormat>
  <Paragraphs>209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ＭＳ Ｐゴシック</vt:lpstr>
      <vt:lpstr>ＭＳ Ｐゴシック</vt:lpstr>
      <vt:lpstr>Calibri</vt:lpstr>
      <vt:lpstr>Courier New</vt:lpstr>
      <vt:lpstr>Times New Roman</vt:lpstr>
      <vt:lpstr>Verdana</vt:lpstr>
      <vt:lpstr>Wingdings</vt:lpstr>
      <vt:lpstr>Wingdings 2</vt:lpstr>
      <vt:lpstr>cse143-13wi</vt:lpstr>
      <vt:lpstr>Building Java Programs</vt:lpstr>
      <vt:lpstr>PowerPoint Presentation</vt:lpstr>
      <vt:lpstr>Recall: Inheritance</vt:lpstr>
      <vt:lpstr>PowerPoint Presentation</vt:lpstr>
      <vt:lpstr>Why cover this again?</vt:lpstr>
      <vt:lpstr>Example: Music Players</vt:lpstr>
      <vt:lpstr>PowerPoint Presentation</vt:lpstr>
      <vt:lpstr>PowerPoint Presentation</vt:lpstr>
      <vt:lpstr>PowerPoint Presentation</vt:lpstr>
      <vt:lpstr>PowerPoint Presentation</vt:lpstr>
      <vt:lpstr>General Rule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Helene Martin</dc:creator>
  <cp:lastModifiedBy>cse</cp:lastModifiedBy>
  <cp:revision>94</cp:revision>
  <cp:lastPrinted>2019-03-04T21:09:42Z</cp:lastPrinted>
  <dcterms:created xsi:type="dcterms:W3CDTF">2013-01-09T06:12:53Z</dcterms:created>
  <dcterms:modified xsi:type="dcterms:W3CDTF">2019-03-05T00:38:36Z</dcterms:modified>
</cp:coreProperties>
</file>