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7" r:id="rId2"/>
    <p:sldId id="26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0" r:id="rId11"/>
    <p:sldId id="288" r:id="rId12"/>
    <p:sldId id="289" r:id="rId13"/>
    <p:sldId id="297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761"/>
  </p:normalViewPr>
  <p:slideViewPr>
    <p:cSldViewPr snapToGrid="0" snapToObjects="1">
      <p:cViewPr varScale="1">
        <p:scale>
          <a:sx n="93" d="100"/>
          <a:sy n="93" d="100"/>
        </p:scale>
        <p:origin x="79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23935-8B2D-4E4A-8049-76EED5862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B6095-81FE-884B-8215-4193A7ED60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483D64C-587B-2B42-9FF2-63A163094B41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796E4-6457-8844-AB22-DE802144A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AF734-DBFC-4B47-9FB4-E4234DA39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E0539B-BF59-A142-A09D-856FCEFC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23:41:2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17138 7289 18 0,'0'-8'9'0,"0"6"-3"0,0-6 9 16,0 8-13-16,0-3 1 15,0-2 2-15,0-3 0 16,0 3-6-16,0 5 1 16,0 0 4-16,0-3 0 15,0 3-1-15,0 3 1 16,0 2-2-16,0 5 1 16,0 1-1-16,-3 0 0 15,3 4 0-15,0 7 0 16,0 4 0-16,-3 3 1 15,0 8 0-15,0-5 0 0,-3 5-1 16,0 5 1-16,0-2-1 16,0-11 1-16,3-2-2 15,0-6 1-15,3-3-1 16,0-4 0-16,0-4 0 16,0-5 0-16,0-2-1 15,3 0 1-15,0 2-1 16,-3-2 1-16,0-3-1 15,0-8 0-15,3-3 0 16,-3-5 1-16,3-5-1 16,-3 5 0-16,0-8 0 15,0 1 0-15,0-4-1 16,0-5 1-16,0 1-1 16,-3-1 1-16,-3 3-1 15,0-6 1-15,0 4-1 0,0 9 1 16,0-1-1-16,0 1 1 15,0 1-1-15,3 0 1 16,0-3-1-16,0 6 1 16,3-1-1-16,0 3 1 15,0 6-1-15,0 2 1 16,0 3 0-16,0 2 0 16,0 3-1-16,0 3 1 15,0 2 0-15,0 3 0 16,0 2 0-16,0 4 0 0,0-1-1 15,0-5 1-15,0 2 0 16,0 12 0-16,3 4 0 16,0 0 0-16,0 4 0 15,0 7 0-15,-3 5 0 16,0-5 1-16,0 5-1 16,-3 6 1-16,0-11-1 15,0-3 1-15,0 1 0 16,0-3 0-16,1-3-1 15,2-6 1-15,0-1 0 16,-3-1 0-16,3-8-1 16,0-2 1-16,-3-3-1 15,3-8 1-15,0-3-1 16,0 3 1-16,3-16-1 16,0 5 0-16,-1-7 0 15,4-9 0-15,3-4-1 16,0-1 1-16,0-10-1 0,0-6 0 15,0 0 0-15,-3-7 0 16,-3 13 0-16,0 2 0 16,-3 3 0-16,0 2 0 15,0 4 0-15,-3-1 1 16,0 8-1-16,0 3 1 16,3 2 0-16,0 4 0 15,0 1-1-15,0 4 0 16,0 4 0-16,0 6 1 15,3 3-1-15,-3 2 0 0,0 6 1 16,3 7 0-16,0-7 0 16,0 13 0-16,0 5 1 15,0 11 0-15,-3-1 0 16,0 6 0-16,-3-5 0 16,-3 2 0-16,0 1 0 15,0 2 1-15,0-8-1 16,0-8 1-16,0-3-1 15,3-5 0-15,0-7 0 16,0-4 0-16,3-7-2 16,0-3 0-16,3-11-3 15,3-5 0-15,0-2-5 16,0 2 1-16,0 3-8 16,0 0 1-16</inkml:trace>
  <inkml:trace contextRef="#ctx0" brushRef="#br0" timeOffset="1801.0232">18534 6993 21 0,'0'-11'10'0,"0"-5"0"16,0 11 10-16,0-3-17 16,0 3 1-16,-3 2 3 0,0 1 0 15,0 2-9-15,0 2 1 16,-3 6 5-16,0 5 1 16,-3 6-3-16,-3 5 1 15,-3 10-1-15,0 9 1 16,3 17 0-16,1 7 0 31,-1 52 0-31,6-11 0 16,9-5 0-16,6-18 1 15,6-14-1-15,5-15 0 0,7-11 0 16,3-16 0-16,12-13 0 16,-1-11 0-16,1 0-3 15,-12-10 0-15,-7-3-6 16,-8 3 0-16,-12 0-11 15,-6 2 1-15</inkml:trace>
  <inkml:trace contextRef="#ctx0" brushRef="#br0" timeOffset="2341.8685">18793 7392 26 0,'-15'-5'13'0,"3"3"-5"0,9-4 6 16,0 1-11-16,3 0 1 16,3-6 1-16,3-5 0 15,3 8-6-15,-3-10 0 16,3 2 5-16,0 3 0 0,3-3-2 16,5-5 1-16,7-1 0 15,6 1 0-15,3 3-1 16,0 2 1-16,-4 5-2 15,-5 9 1-15,-6 10 0 16,-6 5 0-16,-12 21-1 16,-12 16 0-16,-12 9 0 15,-9 2 0-15,1 5 0 16,5-5 1-16,6-6-1 16,6-10 1-16,6-5-1 15,9-14 1-15,12-15 0 16,15-6 0-16,9-8-3 15,5-7 0-15,4-3-6 16,3-3 1-16,-10 0-8 16,-8 3 1-16,-9 2-3 15,-6 6 1-15</inkml:trace>
  <inkml:trace contextRef="#ctx0" brushRef="#br0" timeOffset="3063.7318">19281 7445 25 0,'9'-13'12'0,"3"3"-4"0,-9 4 19 16,0 1-25-16,-3-3 1 15,3 0 1-15,-3 3 0 16,0-3-5-16,0 3 0 16,3-3 4-16,-3 2 0 0,3-4-2 15,0 2 1-15,0 0-1 16,-3 0 0-16,0 8-1 15,0 3 1-15,-3 2-1 16,0-2 1-16,3 2-2 16,0-3 1-16,0-2-2 15,0 0 1-15,0-5 0 16,3 3 0-16,0-1 0 16,0-2 0-16,0-1 1 15,-3 1 1-15,0 5-1 16,0-5 1-16,0-1 0 15,0 1 0-15,0 5 0 16,0 3 1-16,0-3-2 16,0 0 1-16,0 0-1 15,0 0 1-15,0 0-1 0,0 0 1 16,0 0 0-16,0 0 1 16,0 2-1-16,-3-2 0 15,3 6 0-15,0-1 1 16,0 0 0-16,-3-5 0 15,3 3-1-15,0-3 0 16,3-5 0-16,0-3 1 16,3 0-2-16,-1-8 1 15,4 5-1-15,3 1 1 16,6-1-1-16,3-5 0 0,3 3 0 16,3 0 0-1,2 2-1-15,1 3 1 0,-3 3-1 16,0 5 1-16,-6 8 0 15,-10 3 0-15,-11 12 0 16,-8 17 1-16,-10 8 1 16,-9-3 0-16,-6 5 0 15,3-2 0-15,4-1 0 16,11-7 1-16,12-8 0 16,15-11 0-16,14-11-3 15,13-10 1-15,9-5-3 16,-7-8 0-16,-2 2-7 15,-3 1 1-15,-9 2-10 16,-4 5 0-16</inkml:trace>
  <inkml:trace contextRef="#ctx0" brushRef="#br0" timeOffset="3380.3865">19933 7205 30 0,'-12'5'15'0,"-3"11"-3"0,12-14 15 0,0 4-25 16,3 10 1-16,3 7 2 15,3 6 1-15,3 3-7 16,0 5 0-16,0 6 4 15,0-9 0-15,-3 3-1 16,-3 3 0-16,-3-3-2 16,-3-8 0-16,-3-5-4 15,0-6 0-15,3-2-7 16,3-5 1-16,6-9-4 16,6-10 1-16</inkml:trace>
  <inkml:trace contextRef="#ctx0" brushRef="#br0" timeOffset="3693.0851">20183 7445 39 0,'-15'-15'19'0,"12"-7"-18"15,0 17 37-15,-3-3-35 16,0 0 1-16,0-2 1 0,0-4 0 16,3 1-8-16,6 0 1 15,3 0 4-15,6-1 1 16,-3-1-3-16,3 7 0 15,6 0-1-15,9 0 0 16,5 2 0-16,1 4 1 16,3 2-1-16,-7 13 1 15,-5 8 0-15,-6 6 1 16,-12 2 0-16,-12 13 0 16,-9-7 0-16,-9-1 0 15,-5 0 1-15,-1-5 0 0,0-10-3 16,3-14 0-16,4-5-5 15,11-13 1-15,12-11-10 16,6-8 1-16</inkml:trace>
  <inkml:trace contextRef="#ctx0" brushRef="#br0" timeOffset="4023.285">20501 7324 28 0,'-15'5'14'0,"12"-16"-7"16,3 6 12-16,3 0-16 15,3-3 0-15,6-3 2 16,0 1 1-16,6-1-7 16,3-2 0-16,3 2 4 0,-6 1 1 15,2 2-3-15,4 2 1 16,3 4-2-16,3 4 1 15,0 4-1-15,-4 12 1 16,-5 11 0-16,-12 3 1 16,-12 3 1-16,-9 4 0 15,-6-2 0-15,-2-10 1 16,-1-3-3-16,0-9 1 16,0-12-8-16,6-14 0 15,6-7-9-15,6-8 1 0</inkml:trace>
  <inkml:trace contextRef="#ctx0" brushRef="#br0" timeOffset="5194.2726">21129 7358 21 0,'0'0'10'0,"-6"11"0"0,3-11 5 16,3 0-11-16,0 0 0 15,-3-3 3-15,3 3 0 16,0 0-7-16,0 0 1 16,6-3 6-16,0-2 1 15,6 0-2-15,9-1 1 16,6-1-1-16,9 1 0 16,5-2-3-16,1-2 0 15,6-1-1-15,-1 3 0 16,-8-5-2-16,-6 2 0 0,-7 3-6 15,-5 3 1-15,-6 10-11 16,-3 3 0-16</inkml:trace>
  <inkml:trace contextRef="#ctx0" brushRef="#br0" timeOffset="5750.199">22067 6982 27 0,'0'-10'13'0,"3"-6"3"0,-3 16 8 16,3-5-21-16,-3 5 0 16,0 0 3-16,0 0 0 15,0 5-7-15,-3 5 0 16,-3 9 5-16,-12 5 0 16,-12 8-1-16,-5 13 0 15,-1 7-2-15,0 12 1 16,1 7-1-16,8-10 0 15,9 0 0-15,9-3 1 16,12-7 0-16,12-4 0 0,15-12 0 16,8-12 0-16,4-12 0 15,6-11 0-15,5-11-1 16,-2-2 0-16,-10-8-2 16,-14-5 1-16,-12-1-1 15,-18-2 1-15,-15 10-2 16,-3 9 1-16,-11 5 0 15,-7 7 0-15,-3 1 0 16,4 7 1-16,5 4-1 16,9 2 0-16,15-3-1 15,6-8 1-15,15 3-7 16,15 0 0-16,6-11-7 16,14 3 0-16</inkml:trace>
  <inkml:trace contextRef="#ctx0" brushRef="#br0" timeOffset="6200.3972">22731 7443 40 0,'6'10'20'0,"-12"17"-19"0,6-17 30 0,-3 4-28 15,-3-4 1-15,3 1 1 16,-3-1 0-16,3 1-7 16,0-1 0-16,3-4 3 15,0-6 1-15,3 0-6 16,3-8 0-16,0-13-5 15,-3-16 0-15,-3-19-3 16,3-2 0-16,0 0 5 16,-3 7 0-16,6 12 6 15,-6 7 1-15,-6 8 7 16,6 6 0-16,-3 2 5 16,-3 5 0-16,0 6-3 15,0 5 0-15,-3 5-3 16,-3 3 0-16,3 3-7 15,0-1 0-15,3 1-12 0,9-3 1 16,12-3-3-16,0-5 1 16</inkml:trace>
  <inkml:trace contextRef="#ctx0" brushRef="#br0" timeOffset="6530.7782">23067 7194 48 0,'6'0'24'0,"-18"-5"-28"0,9 5 48 0,-3 2-42 16,-6 6 0 0,-3 0-1-16,7 5 1 0,-1 6-3 15,-3 2 0-15,3 0 2 16,-3 3 0-16,9-3-2 16,-3-2 1-16,12-3 0 15,-3-3 0-15,9-2 0 16,6-1 0-16,8-2 0 15,4 3 0-15,-3-1-1 16,-6 3 1-16,-3 3 1 16,-12 5 1-16,-12-2-1 15,-12 5 1-15,0-3-1 16,-6 0 0-16,9 0-4 16,3-5 1-16,-3-5-9 15,7-6 0-15,5-5-5 16,6-3 0-16</inkml:trace>
  <inkml:trace contextRef="#ctx0" brushRef="#br0" timeOffset="7251.7556">23668 7570 19 0,'-14'-3'9'0,"-1"-2"0"0,15 2 7 0,-3-5-11 15,3 0 1-15,0 0 4 16,3 0 1-16,-3 3-12 16,6 0 0-16,-3 0 9 15,-3 5 1-15,6 2-3 16,-4 9 0-16,1-6-3 16,0 8 1-16,0 8-2 15,0 9 1-15,0 4-2 16,-3 11 1-16,0 3-1 15,6 2 0-15,-6-5 1 16,0-3 0-16,0-7 0 0,3-12 0 16,-3-7-1-16,0-13 0 15,0-14-3-15,-3-10 1 16,-3-21-3-16,6-9 1 16,0-4-2-16,0-1 0 15,0 3 1-15,6 3 0 16,-3 5 3-16,-3 0 1 15,6 3 2-15,-3 5 1 16,9 0 0-16,-3 5 0 16,0 0 0-16,3 6 0 15,6 2-2-15,0 3 0 16,5 8-1-16,1 7 1 0,0 6-1 16,-6 6 0-16,-3 12 0 15,-6 6 1-15,-6 5 0 16,-3 3 0-16,-18-3 1 15,-9 3 0-15,-3-8 0 16,-5-9 0-16,2-4-3 16,6-8 1-16,0-9-5 15,9-2 0-15,6-2-7 16,10-1 1-16,4 1-8 16,10-1 1-16</inkml:trace>
  <inkml:trace contextRef="#ctx0" brushRef="#br0" timeOffset="7581.8738">23942 7358 42 0,'-9'-5'21'0,"0"-8"-20"0,9 13 34 16,0-11-34-16,6 0 0 16,-3-2 1-16,12 0 0 15,-6 2-2-15,6 3 1 16,0 3 1-16,0 0 0 15,0-3 0-15,11 3 0 16,-2 7-1-16,6 9 0 16,-3 2-1-16,-9 6 0 15,-3 2 0-15,-12 5 1 0,-12 1 1 16,-6 2 0-16,-21 0 0 16,3-5 1-16,0-8-1 15,7-3 1-15,8-13-4 16,3-6 0-16,3-4-5 15,6-6 0-15,6-5-7 16,9-3 1-16,9 0-5 16,6 6 1-16</inkml:trace>
  <inkml:trace contextRef="#ctx0" brushRef="#br0" timeOffset="7986.4252">24359 7215 39 0,'-9'-10'19'0,"-12"10"-20"16,15 0 34-16,-6 0-31 15,3 2 0-15,0 1 1 0,-2 2 1 16,2 0-5-16,-3 3 0 16,9-2 3-16,-3 4 0 31,-3 11-1-31,3-5 0 15,0 3-1-15,3-3 0 16,3-3-1-16,9 0 0 16,6-2 0-16,6-1 0 15,-1-2 0-15,-2 0 0 0,0-2 2 16,-3 1 0-16,-6 1 2 16,-3 6 1-16,-12-1-1 15,-12 5 1-15,0 1 0 16,-6-1 0-16,10-4-3 15,-4-4 0-15,9 3-6 16,0-5 1-16,6-5-5 16,6 0 0-16,6-6-7 15,6 0 1-15,3-2 0 16,-1 0 1-16</inkml:trace>
  <inkml:trace contextRef="#ctx0" brushRef="#br0" timeOffset="8302.255">24404 7445 12 0,'9'-10'6'0,"5"12"2"15,-8-2 7-15,-3 3-11 16,3 2 0-16,-6 3 5 16,-6 3 1-16,6-3-12 0,-9 0 1 15,9 0 7-15,-3 2 0 16,3-7-3-16,0-3 1 16,3-5-5-16,6-6 1 15,-3-5-4-15,-3-10 0 16,3-6-2-16,-6-8 1 15,0-5 1-15,0 0 1 16,0 0 3-16,-6 14 0 16,6 7 5-16,0 5 0 15,0 3 1-15,6 6 1 0,-3-1-2 16,3 3 1-16,-3 6-5 16,0 4 1-16,0 4-4 15,-3 2 0-15,3 2-6 16,3 1 0-16,3-1-4 15,0 1 1-15</inkml:trace>
  <inkml:trace contextRef="#ctx0" brushRef="#br0" timeOffset="8692.0087">24636 7183 44 0,'-9'-2'22'0,"-9"20"-26"15,15-10 41-15,-6 0-33 16,6 8 1-16,-3 5 1 15,6 8 0-15,0 0-8 16,0 6 0-16,0-3 6 16,0 2 0-16,0-5-3 0,0-8 1 15,-9 0-2-15,6-2 1 16,-6-3-3-16,0-8 1 16,-3 0-4-16,4-6 1 15,-1-10-2-15,6 0 1 16,3-5-1-16,0 0 1 15,3 0 3-15,3 2 0 16,2 1 4-16,-5 2 1 16,9 0 1-16,-6 0 0 15,0 3 0-15,0 2 1 16,3-2-3-16,3 5 1 16,3 0-3-16,3-3 1 0,9 6-5 15,-4-1 0 1,1-2-4-16,-6 3 1 0,0 2-8 15,-3-2 1-15,-9-1 0 16,-6 1 0-16</inkml:trace>
  <inkml:trace contextRef="#ctx0" brushRef="#br0" timeOffset="9518.4987">24722 7422 19 0,'9'-6'9'0,"15"12"0"16,-18-12 16-16,-3 4-19 15,6 2 1-15,-3 2 6 16,-6 4 0-16,0 2-16 15,-6 2 0-15,6 1 10 16,-9 5 1-16,9-6-4 16,-3 1 0-16,-3-3-4 15,6-3 0-15,6 0-2 0,-3-7 1 16,6-4-2 0,-3-4 0-16,3-6 0 0,-6-8 0 15,5-10 0-15,-2-6 0 16,3-2 0-16,-3 5 1 15,-3 5 1-15,3 3 1 16,-3 10 2-16,-3 3 0 16,6 6 1-16,-12 4 0 15,6 4 0-15,-3 2 1 16,-3 2-3-16,6 4 1 16,6 2-4-16,-3 0 0 15,-3 5-2-15,0 5 1 0,6 6 0 16,0-3 0-16,-3 3 1 15,6 0 1-15,-3-3 2 16,-3-2 1-16,6-1 0 16,-3-2 1-16,-3-5 0 15,6 2 1-15,-3 0-1 16,-6-5 0-16,6 3-1 16,-3 2 1-16,-3-5-1 15,6 0 1-15,-3-6-1 16,11-2 0-16,1-5 0 15,6-6 1-15,-3-4-1 16,-3-9 0-16,3-5-2 16,-9-8 1-16,3 8-3 15,-9 2 0-15,-3 3-1 16,0 8 0-16,-6 6-3 0,-3 2 0 16,6 8 1-16,-3 10 0 15,3 6 2-15,3 5 0 16,0 1 0-16,3-6 1 15,6-1 2-15,0-1 0 16,3-4 0-16,-1-4 1 16,-2-4 0-16,6 1 1 15,-6-8 0-15,6-1 0 16,-6-2 0-16,-6 0 0 16,3-5-1-16,-3 3 1 15,-6-1-1-15,-3 6 1 16,-3 7-1-16,0-2 1 0,-3 8 0 15,0 8 0-15,3 3 0 16,0 2 0-16,9 5 0 16,9 1 0-16,0-3-1 15,12-6 0-15,0-2-4 16,12-3 1-16,-1-13-7 16,-5-8 0-16,-3 3-7 15,0-6 0-15</inkml:trace>
  <inkml:trace contextRef="#ctx0" brushRef="#br0" timeOffset="9893.1474">25169 7104 35 0,'-3'-3'17'0,"20"-5"-11"0,-11 8 24 15,3 0-26-15,3 0 1 16,3-5 1-16,3 8 0 16,-3-3-8-16,-3 2 0 15,0 6 6-15,0 11 0 0,-3 5-2 16,-4 10 1-16,4 11-1 15,0 5 1-15,0 3 0 16,-3-2 0-16,-3 7-1 16,-3-3 0-16,-9 6 0 15,6-5 0-15,-12-6-3 16,-11-8 1-16,-7-10-6 16,-6-11 0-16,3-7-11 15,1-12 0-15</inkml:trace>
  <inkml:trace contextRef="#ctx0" brushRef="#br0" timeOffset="14021.2109">16956 8311 17 0,'-3'-3'8'0,"6"13"-3"0,-3-10 8 0,-3 0-11 16,0 0 0-16,-3 3 2 15,0 0 0-15,0-3-4 16,-3 2 1-16,7-2 3 16,-1-8 1-16,0 6-1 15,3-1 1-15,3-5-2 16,0-2 1-16,5-1-1 16,-2-15 0-16,0 10-2 15,6-5 1-15,9-3 0 16,9-5 0-16,6 0 0 15,2 2 0-15,-2 11 0 16,6 3 0-16,-1 5 0 16,4 11 0-16,-6 7 0 15,-10 11 0-15,-5 11-1 0,-3 11 1 16,-12 2 0-16,-9 10 1 16,-18-10 0-16,-3 3 0 15,-8-1 1-15,-10-4 0 16,-9-9 0-16,-2-7 0 15,5-14-1-15,-3-8 1 16,-2-13-1-16,2 0 0 16,9-16-3-16,16-5 1 15,17-10-5-15,18-17 1 16,11 0-5-16,19-4 0 0,12 7-9 16,8 10 0-16,-2 4-2 15,-13 7 0-15</inkml:trace>
  <inkml:trace contextRef="#ctx0" brushRef="#br0" timeOffset="18302.0494">16995 9245 11 0,'-9'-6'5'0,"3"6"3"0,6-2 6 16,-3 2-12-16,0 0 0 15,0-6 2-15,0 4 0 16,0-4-5-16,3 1 1 16,0 0 3-16,0-6 1 0,-3 9-1 15,3-6 1-15,0 0-1 16,-3 0 1-16,3 2-2 16,-3-1 1-16,3 7-1 15,0-11 0-15,0 6-1 16,0-1 0-16,0 1 0 15,3-3 0-15,0 0 0 16,3-5 0-16,0 0-1 16,0-3 1-16,3-3-1 15,3 3 1-15,0 1-1 16,3-1 1-16,3 2-1 16,-1 4 0-16,1-1 0 15,0 6 1-15,3 0 0 16,0 2 0-16,0 3-1 15,-1 0 1-15,4 8 0 16,3 5 1-16,3 6-1 16,-3 5 1-16,-4 5-1 15,-2 5 1-15,0 6 1 0,-9 5 0 16,-6 0 0-16,-9-3 0 16,-9 6 0-16,-12-3 1 15,-3 0 0-15,-8-3 1 16,-10-5-1-16,-3-13 1 15,1-3-1-15,8-8 0 16,-3-13-2-16,4-18 1 16,8-3-2-16,12-16 0 15,6-11-1-15,12-16 0 16,3 4 0-16,6-4 0 0,6 8-2 16,9 14 0-16,3 8-6 15,-1 7 1-15,1 6-8 16,-3 3 0-16,0 10-4 15,-9 2 1-15</inkml:trace>
  <inkml:trace contextRef="#ctx0" brushRef="#br0" timeOffset="19442.128">18516 8824 9 0,'3'-8'4'0,"6"-11"4"16,-6 14 5-16,0 2-10 15,0-2 0-15,3-3 3 16,-3 3 0-16,0-3-7 16,-3 8 0-16,0 0 6 15,0 0 0-15,0 0-1 16,0 5 0-16,0 1 0 15,-3 4 0-15,-3 1 0 16,-3 10 1-16,-6 8-1 16,-6 0 0-16,-3 11-1 15,0 2 1-15,4 24-1 0,2 0 0 16,3 11 0-16,6-8 1 16,0 5-1-16,6-13 0 15,6 8 1-15,6-3 1 16,9-3-1-16,3-7 1 15,2-6-1-15,1-7 1 16,3-9-1-16,0 0 0 16,-6-10-2-16,-3-5 0 15,-4-11 0-15,-2 2 0 16,-3-2-1-16,0-3 0 0,-6-2-2 16,0 0 1-16,-3-3-5 15,-3 0 0-15,-3-3-5 16,0 0 1-16,-3-2-8 15,0 0 1-15,3 2-3 16,-2 0 0-16</inkml:trace>
  <inkml:trace contextRef="#ctx0" brushRef="#br0" timeOffset="20267.482">19052 8967 10 0,'6'-11'5'0,"3"-13"0"15,-6 16-3-15,3-2 2 16,-3 2 0-16,0 0 4 16,-1 0 1-16,1 5-9 15,-3 3 1-15,0 0 6 16,0 3 1-16,-3 5-2 15,3 5 1-15,-2-2-3 16,2 10 1-16,0 8-2 16,2 5 1-16,1 17-1 15,3 7 1-15,-3 0-1 0,0-5 1 16,-3 0-1-16,0-3 0 16,0-5-1-16,0-5 0 15,-3-8 0-15,3-9 0 16,-3-7 0-16,0-8 0 15,-3-10 0-15,-5-9 0 16,-1 0-1-16,0 6 1 16,-3-3-2-16,0 3 0 15,0 0-1-15,-3 2 1 16,-3 6-1-16,-2 7 0 16,2 6 0-16,0 5 0 0,3-2 0 15,0 2 1-15,9 0 0 16,0 0 0-16,3 0 0 15,6-5 0-15,9 0 0 16,12-3 1-16,9-5-1 16,6 0 1-16,2-10-3 15,4-6 1-15,3-3-5 16,-4-2 0-16,-2-6-8 16,-9-7 0-16,-3-1-2 15,2 6 0-15</inkml:trace>
  <inkml:trace contextRef="#ctx0" brushRef="#br0" timeOffset="20643.0159">19382 9361 37 0,'-9'5'18'0,"-6"24"-20"0,9-18 34 16,0-6-31-16,0 6 0 15,1 2 1-15,2 6 0 16,3-1-2-16,0 1 0 15,3-4 1-15,2-4 1 16,1-8-1-16,6-9 0 16,0-9-3-16,0-1 1 15,-3-11-3-15,-6-7 1 16,-6-3-1-16,-3-3 1 16,-3-5 0-16,-3 5 0 0,3 11 2 15,-3 8 0-15,4 5 3 16,-4 6 1-16,3 4 1 15,0 6 0-15,3 3 0 16,0 2 0-16,3-2-1 16,0 5 1-16,3 0-4 15,-3 0 0-15,3 0-5 16,6 0 1-16,3-3-5 16,6-5 0-16,6-5-4 15,5-1 0-15</inkml:trace>
  <inkml:trace contextRef="#ctx0" brushRef="#br0" timeOffset="21141.6345">19760 9025 21 0,'21'-45'10'0,"21"19"-6"15,-30 12 14-15,-3 1-15 16,-1-3 1-16,-8 3 0 16,-3 5 1-16,-5 3-6 15,-7 7 0-15,0 6 5 0,0 3 0 16,-6 5-1-16,0-3 0 15,-3 6-1-15,7 4 1 16,-1 1-1-16,0 3 0 16,9 7-1-16,6 6 1 15,3-1 0-15,6 4 0 16,3 2 0-16,0 2 0 16,0-10 0-16,0 3 1 15,-3 0 0-15,-1-1 0 16,-2-4-1-16,0-9 0 0,0 6 0 15,-3-8 0-15,-3-6-1 16,-5-7 1-16,-4-3-3 16,-6-6 1-16,-3-2-4 15,3-5 1-15,3-5-4 16,3-4 1-16,3-1-2 16,3-1 0-16,0-3 0 15,3 3 1-15,0 3 2 16,6 2 1-16,0-2 3 15,6 0 1-15,3 0 3 16,3 0 0-16,6 2 1 16,-3 0 0-16,0 1 0 15,3 2 1-15,2 0-5 16,1 0 1-16,-3-3-8 16,-3 1 1-16,3-3-5 15,0 5 0-15</inkml:trace>
  <inkml:trace contextRef="#ctx0" brushRef="#br0" timeOffset="22850.0899">20204 9051 21 0,'-9'-13'10'0,"-3"-3"-6"0,9 8 13 0,-6 3-14 16,-6 0 1-16,0 2 1 15,-3 0 1-15,3 6-8 16,1 2 1-16,-1 3 4 16,0 8 1-16,-3 3-2 15,0-3 1-15,3 10 0 16,3 6 0-16,3 5 1 16,3 3 0-16,6 5 0 15,3-3 0-15,3 0-1 16,3 3 0-16,0 0-2 15,0-8 1-15,-3 3-1 16,-3-3 0-16,-3-5-1 16,0-9 1-16,-3-7-4 15,-6-10 1-15,-6-9-3 16,-6-2 0-16,1-6-2 16,-1-2 0-16,0-3 0 15,3 3 0-15,0 0 4 0,6 2 1 16,3-2 3-16,3 5 1 15,6 0 2-15,6 0 0 16,9-3 0-16,9 1 0 16,0 2-1-16,0 3 1 15,-1-6-3-15,1 0 0 16,-6 3-3-16,0 3 0 16,-6 3-2-16,3 2 1 15,-3 2-2-15,0 1 1 16,-3-1 0-16,2 1 0 0,1 0 1 15,3-1 1-15,0-2 3 16,-3 3 0-16,-3-3 2 16,0 3 0-16,0-3 1 15,3-3 0-15,0 0 0 16,2-2 0-16,1-5-1 16,3-1 0-16,0-2-1 15,-3-1 1-15,-3-1-1 16,-6-4 1-16,-6 3-1 15,-6-5 0-15,-3 5-1 16,-3 8 1-16,0 6-2 16,3 7 1-16,0 8-1 15,0 6 0-15,3 4-1 16,0-4 1-16,6 5 0 16,6 0 0-16,6-1 1 15,6-1 1-15,6-7 0 16,-6-1 0-16,15-9 0 0,-7-5 0 15,1-5-2-15,-6-6 0 16,-3 3-1-16,-6-2 0 16,-6-4-2-16,0-4 1 15,-3 2-1-15,0 3 1 16,0 2 0-16,0 3 0 16,3 3 2-16,-1 5 0 15,4 3 0-15,3 7 1 16,0 1 1-16,-3-1 0 15,-3 6 1-15,-6 3 0 0,-3 2 0 16,0-3 0-16,0-2 0 16,0-5 0-16,0-6 0 15,0-13 0-15,0-5-1 16,6-6 0-16,6-12-2 16,9-4 1-16,6-2-1 15,0-8 0-15,-6 3-1 16,-1 5 0-16,-2 10-2 15,-3 6 0-15,-3 8-4 16,-3 10 1-16,-3 9-4 16,-3 4 0-16,3 4-2 15,0 1 0-15,0-1 2 16,3-1 0-16,0-3 6 16,3 4 1-16,0-6 5 15,3 0 1-15,0-1 3 16,2 1 1-16,1-2 1 15,3-1 0-15,3-2-2 0,-3-6 0 16,0-2-2-16,0-1 0 16,-7-4-1-16,-2-3 1 15,-6-3-2-15,-9 0 0 16,-5 3-2-16,-7 5 1 16,-6 8-1-16,0 10 0 15,0 9 0-15,6 5 0 16,1 5 0-16,5-8 1 15,3 3 0-15,9-1 1 16,12-4-1-16,14-3 0 0,10-6-1 16,3-4 1-16,-1-4-4 15,4-4 1-15,-6-1-3 16,-3-2 0-16,-10-6-3 16,-8-2 1-16,-6 0-1 15,-3 0 1-15,3-3 1 16,-3 2 0-16,0 1 4 15,0 0 0-15,3 2 4 16,-3 1 0-16,0 2 2 16,0 0 1-16,-3 3 1 15,0 7 1-15,0 4-1 16,-3 4 0-16,0 3-1 16,-3 11 0-16,-3-3-1 15,0-2 0-15,0-1-1 16,0 1 1-16,0-3-2 0,0-3 1 15,6-2-1 1,0-9 0-16,6-7-1 0,3 0 0 16,3-11-1-16,0-5 0 15,0-3-1-15,0-5 0 32,5 2-1-32,-2 9 0 15,3 10 0-15,-6 10 0 16,-3 4 1-16,-3 4 0 15,0 4 0-15,0 1 0 16,0 1-3-16,0-2 1 0,3-4-6 16,6-2 1-16,2-8-6 15,10-3 0-15</inkml:trace>
  <inkml:trace contextRef="#ctx0" brushRef="#br0" timeOffset="23345.5938">21606 9168 29 0,'3'-29'14'0,"-12"18"-5"16,9 11 19-16,-9-3-27 16,-9 9 1-16,-6 2 1 15,0 8 0-15,-3 7-2 16,4 4 0-16,5 2 2 16,6 0 1-16,6 3-1 15,6-3 0-15,9-5 0 16,12-6 0-16,5-2-2 0,-2-3 0 15,0-5-1-15,0-5 0 16,0-6-3-16,-6 1 1 16,-6-1-2-16,-7 0 1 15,-2 1-2-15,0-4 1 16,0 1 0-16,3 0 1 16,3 0 1-16,3-1 1 15,0-2 1-15,6 0 0 16,3 0 2-16,3 0 0 15,-1 1 1-15,1 1 0 16,3-2-1-16,-3-2 1 16,-3-1-1-16,-3 1 1 0,-7-4-1 15,-5 4 0-15,-6 2-1 16,-6 5 1-16,-5 6-2 16,-10 7 0-16,-6 9 0 15,0 7 1-15,3 3 0 16,6-7 0-16,12 1 0 15,12-1 1-15,12-1-2 16,9-8 1-16,9-5-8 16,5-5 1-16,4-3-9 15,0-11 1-15</inkml:trace>
  <inkml:trace contextRef="#ctx0" brushRef="#br0" timeOffset="24111.9971">22588 9290 7 0,'0'-3'3'0,"-9"0"11"0,6 1-12 15,0-6 1-15,0 0 1 16,0 5 3-16,0-5 1 15,0 3-8-15,0 0 1 16,0 2 6-16,3 0 1 16,0 6-1-16,-3 2 0 0,3 6-1 15,0 5 1-15,0 2-3 16,0 3 1-16,0 6-1 16,-6-3 0-16,6 5-2 15,-6 0 1-15,0 0-2 16,3-3 1-16,0-4-1 15,3-7 0-15,-3 1-3 16,3-5 1-16,0-8-4 16,0-11 0-16,0-14-6 15,3-1 1-15,6-12-5 16,0-7 1-16</inkml:trace>
  <inkml:trace contextRef="#ctx0" brushRef="#br0" timeOffset="24326.9705">22564 9059 46 0,'-18'-5'23'0,"9"0"-25"0,6 5 44 16,0 0-41-1,3 0 1-15,-3 2 0 0,-3 1 1 16,-3 0-4-16,1 2 0 16,-4 0 2-16,0 3 0 15,3 0-2-15,3-3 0 16,6-2-5-16,9 0 0 15,3-3-6-15,3-3 0 16,11-2-3-16,10-1 1 16</inkml:trace>
  <inkml:trace contextRef="#ctx0" brushRef="#br0" timeOffset="24667.2276">22981 9022 29 0,'0'0'14'0,"-6"3"-9"15,6 0 25-15,-9 2-28 16,-6 3 1-16,-3 2 0 16,-3 1 0-16,1 2-4 15,-1 3 1-15,3 5 3 16,-3 3 1-16,9-3-2 16,3-2 1-16,6-3-1 15,6-3 0-15,12-3-1 16,12 4 0-16,3-4-1 15,-4 3 1-15,-2 3 0 16,9 0 1-16,-9 3 0 16,-9 7 1-16,-9-2 0 0,-9 0 0 15,-3 5 0-15,3 0 0 16,-6 0-2-16,-6-2 1 16,0-6-5-16,-3-3 1 15,0-10-7-15,9-8 0 16,3-5-8-16,9-3 1 15</inkml:trace>
  <inkml:trace contextRef="#ctx0" brushRef="#br0" timeOffset="29262.041">23249 9422 18 0,'-3'-3'9'0,"3"-5"-4"0,0 8 10 0,0 0-14 16,0 3 1-16,0-3 1 15,3 0 1-15,0-5-3 16,-3 5 0-16,9-3 3 16,-3 0 1-16,-6 3-1 15,8 0 0-15,1 0-1 16,0 3 1-16,0 2-1 16,9 1 0-16,0-4 0 15,3 1 1-15,0-3 0 16,-1 0 0-16,7-5-1 15,6-3 1-15,0 0-2 16,2 0 1-16,-2 0-3 16,-6 0 1-16,-6 0-4 0,-6 0 1 15,-9 0-5-15,0 5 1 16,-6 3-8-16,-6 0 1 16,6 3-1-16,-3 2 0 15</inkml:trace>
  <inkml:trace contextRef="#ctx0" brushRef="#br0" timeOffset="30075.4641">23680 9514 13 0,'0'6'6'0,"6"4"4"0,-3-7 6 16,-3 0-13-16,12-1 0 15,-6 4 2-15,0-1 1 16,-3-3-7-16,0 4 1 16,-3-4 4-16,-3 1 1 0,-3 2-2 15,0 1 1-15,-9-4-2 16,6 1 0-16,0 0-1 16,0-1 0-16,3-2-1 15,-2 0 1-15,8 0-1 16,0 0 1-16,0 0-1 15,0-5 0-15,6-3 0 16,-4 0 0-16,1 0 0 16,3 0 1-16,0 0-1 15,3 0 0-15,0-2 0 16,9 4 1-16,-6 1-1 16,-3 5 0-16,-6 3 0 15,6 5 1-15,-9 5-1 16,-3 0 1-16,-6-2 0 15,-3 2 1-15,0 0 0 16,-6-5 1-16,3-3-1 16,3-7 0-16,1 2 0 15,8 0 0-15,-3-3-2 0,6-2 1 16,6 0-1-16,-3-1 0 16,3 1-2-16,-1 0 0 15,1 2 0-15,0 0 0 16,3 1-2-16,-9-1 0 15,0 3-5-15,0 0 0 16,0 0-3-16,0 0 0 16</inkml:trace>
  <inkml:trace contextRef="#ctx0" brushRef="#br0" timeOffset="30596.9319">24064 8980 29 0,'3'-13'14'0,"-3"18"-16"16,0-10 24-16,0 7-20 15,-3-4 1-15,-3 2 1 16,-3 2 1-16,6 6-6 15,-6 6 0-15,-2 7 4 16,2 5 1-16,-6 9-1 16,0 7 0-16,3 6-1 0,0 4 0 15,3-7 0 1,0 6 1-16,3-4-2 16,0-2 1-16,6-5-1 0,9-3 0 15,6 0 0-15,3-3 1 16,12-10-1-16,-1-8 0 15,4-5 0-15,0-14 1 16,3 0-1-16,-4-2 1 16,-2-5-1-16,-9-6 0 0,-9-3 0 15,-9-2 0-15,-9 0-1 16,-12 5 1-16,-3 8-1 16,-8 0 0-16,-4 8-1 15,-3 5 1-15,3 9-1 16,7 1 1-16,2 4 0 15,9 0 0-15,3-1-3 16,6 1 0-16,15-4-5 16,6-4 0-16,9-3-7 15,2-11 1-15</inkml:trace>
  <inkml:trace contextRef="#ctx0" brushRef="#br0" timeOffset="31904.1138">18909 9909 18 0,'-3'-3'9'0,"9"6"-1"0,-3-6 10 16,-3 3-15-16,0 0 1 16,0 0 2-16,0 0 1 15,0 0-8-15,0 0 0 16,0 0 6-16,0 0 0 15,0 5-1-15,0 9 0 16,0 7-1-16,0 3 0 16,0 10 0-16,3 8 1 15,-3 3-1-15,0 3 1 16,-3 2-1-16,0-10 0 16,0-3 0-16,-3-3 0 15,3-7-1-15,0-6 0 0,0-5 0 16,3-8 1-16,0-8-2 15,0 0 0-15,3-16-1 16,3-3 0-16,3-2-2 16,3-3 1-16,3-2-2 15,5 2 0-15,1 6 0 16,3 2 1-16,3 5 0 16,0 8 1-16,-1 9-1 15,-2 2 1-15,-6 5 1 16,-6 5 0-16,-6 9 0 15,-9-1 1-15,-6-2-1 16,-3 3 1-16,-3-1 0 16,-6 0 1-16,-2-2-1 15,-4-5 1-15,3-6-3 16,0-5 0-16,3-8-4 16,4-8 0-16,5-5-6 0,9 0 1 31</inkml:trace>
  <inkml:trace contextRef="#ctx0" brushRef="#br0" timeOffset="32368.7253">19257 10200 25 0,'-3'-6'12'0,"3"17"2"0,3-6 3 0,-3 1-16 16,3 4 1-16,-3 3 1 15,3 9 0-15,0 1-4 16,0-4 1-16,0 2 2 16,-3 0 1-16,0 0-1 15,3-5 0-15,3-3 0 16,3-2 0-16,3-8 1 15,6-9 0-15,5-2-1 16,1-7 1-16,0-7-1 16,-3-1 0-16,0 1-1 15,-6 4 1-15,-6 5-2 16,-1 2 1-16,-8 11-2 0,-5 8 1 16,2 5-2-1,0 3 1-15,3-5 1 0,3 2 0 16,5 0 0-16,4 0 1 15,3 1-1-15,0-4 1 16,0-2-3-16,3-3 1 16,-3 1-5-16,0-4 0 15,0 1-3-15,-4 0 0 16,-2-3-4-16,0-6 0 16</inkml:trace>
  <inkml:trace contextRef="#ctx0" brushRef="#br0" timeOffset="32715.7256">19716 10041 29 0,'11'-19'14'0,"-8"19"-8"0,0 6 24 0,-3-1-28 15,-3 3 1-15,0 10 1 16,3 4 0-16,0 7-6 16,3 2 1-16,0 4 3 15,-3 2 0-15,3-3-1 16,0-2 0-16,0-5-1 15,-3-4 0-15,0-2-1 16,-3-5 0-16,3-5-2 16,-6-8 1-16,-6-6-4 15,-2-5 1-15,-1-5 0 16,0-3 1-16,3 5 2 0,3 1 1 16,0 2 4-16,6 3 0 15,3 5 4-15,9 0 0 16,9-3 0-16,-3 0 1 15,3-5-4-15,2-2 0 16,1-4-8-16,3 1 0 16,-3-3-10-16,6 6 1 15</inkml:trace>
  <inkml:trace contextRef="#ctx0" brushRef="#br0" timeOffset="33328.8446">20370 10054 26 0,'0'-10'13'0,"0"-4"-3"0,0 14 11 0,0 0-18 15,-3 0 1-15,-3 3 2 16,-3 2 1-16,-5 3-9 16,-4 11 1-16,-3 7 4 15,3 3 1-15,3 6-3 16,0 4 1-16,6-2-2 16,0-5 0-16,6 3 0 15,3-6 0-15,9-3 0 16,12-5 0-16,6-5-2 15,12-5 0-15,-4-6-4 16,4-8 1-16,-3-5-7 16,0 6 1-16</inkml:trace>
  <inkml:trace contextRef="#ctx0" brushRef="#br0" timeOffset="33719.811">20754 10128 31 0,'-12'-10'15'0,"-8"12"-12"0,14-2 22 16,-3 3-24-16,0 2 0 16,-3 3 1-16,-6 3 1 15,0 2-3-15,0 3 0 16,0 2 2-16,7 4 0 16,2 1 0-16,9 1 0 15,6 3-1-15,5-9 1 16,4-7 0-16,3-3 1 15,3-6 0-15,3-4 0 0,0-6 0 16,-6 0 0-16,-4-3 0 16,-8 1 0-16,-9-6-2 15,-6 5 0-15,-2 3-1 16,2 3 0-16,3 0-1 16,0 5 0-16,3 2 0 15,6 1 0-15,6 2-1 16,6 6 1-16,11 2-2 15,1-5 1-15,6-3-5 16,0 1 1-16,-1-6-7 16,1-6 0-16,0-2 0 15,-3-5 0-15</inkml:trace>
  <inkml:trace contextRef="#ctx0" brushRef="#br0" timeOffset="34020.7142">21123 9951 40 0,'6'-8'20'0,"-9"8"-26"0,0 3 42 16,-6 2-36-16,-5 3 1 16,-4 3 0-16,-3-1 0 15,3 6-1-15,0-3 1 16,3-2 0-16,3 5 0 16,3 2 0-16,6-5 0 15,9 1-1-15,12-1 0 16,9 0-1-16,0 3 0 15,0 0 2-15,2 2 0 16,-2 4 1-16,-6 4 1 0,-15 3 0 16,-12 0 0-16,0 3 0 15,-6-3 0-15,-3-3-4 16,-3-4 0-16,1-6-7 16,-1-6 1-16,3-7-8 15,12-6 0-15</inkml:trace>
  <inkml:trace contextRef="#ctx0" brushRef="#br0" timeOffset="34246.7316">21385 9903 40 0,'3'3'20'0,"-9"0"-24"15,6 7 32-15,0 11-27 16,3 3 1-16,3 16 0 15,0 10 1-15,3 0-4 0,-3 9 0 16,0-12 2-16,0 1 1 16,-3-3-2-16,3-11 0 15,0-10-5-15,-3-16 1 16,-3-8-8-16,-3-11 1 16</inkml:trace>
  <inkml:trace contextRef="#ctx0" brushRef="#br0" timeOffset="34396.8938">21320 10202 40 0,'-15'14'20'0,"24"7"-16"0,-3-19 31 0,6 1-33 16,3 0 0-16,3-6 0 15,2 3 1-15,4-5-8 16,3-1 0-16,-3-4-7 16,3-1 0-16,-1 3-2 15,1 3 1-15</inkml:trace>
  <inkml:trace contextRef="#ctx0" brushRef="#br0" timeOffset="34710.1553">21757 10268 39 0,'-14'22'19'0,"-10"9"-25"16,18-25 40-16,0 2-34 15,0 0 0-15,3-6-1 16,3 3 1-16,3-7-4 15,3-9 1-15,0-5-4 0,3-7 1 16,-3-14-3-16,0-8 0 16,-6-14 2-16,0 1 1 15,3 11 8-15,0 4 0 16,-3 9 5-16,-3 10 0 16,-3 8 4-16,-3 8 1 15,0 0-3-15,0 6 1 16,3 4-6-16,0 6 0 15,3 0-6-15,3 3 1 16,6 2-10-16,3 3 0 16,6-3-2-16,3-2 0 0</inkml:trace>
  <inkml:trace contextRef="#ctx0" brushRef="#br0" timeOffset="35024.7527">21882 10247 36 0,'0'16'18'0,"0"0"-20"15,0-8 33-15,3 3-29 16,0 2 0-16,0 0 1 16,-3-2 1-16,0-1-4 15,0-2 0-15,0-5 3 16,0-3 1-16,0 0-2 16,3-8 1-16,6-8-1 15,0-3 0-15,3-2-2 16,3-3 0-16,6 3 0 15,0 3 0-15,-3 2 0 0,5 5 1 32,7 17 0-32,-6 2 0 15,0 2 1-15,-9 3 0 16,-3 1-3-16,-4-1 1 16,-2 0-6-16,3-2 1 15,3-3-10-15,6-3 1 16</inkml:trace>
  <inkml:trace contextRef="#ctx0" brushRef="#br0" timeOffset="35460.8618">22510 10152 27 0,'3'-26'13'0,"0"-1"4"0,-3 27 11 0,0 0-26 16,-3-3 1-16,-5 9-1 15,-7-1 0-15,-3 6-3 16,-3 5 0-16,0 5 4 16,0 3 0-16,6-3-2 15,6 3 1-15,7-3 0 16,7-3 0-16,10 1 0 16,15-11 0-16,-9-6-2 15,0-4 1-15,-3-6-2 16,-6-6 1-16,-1-1-3 15,-11-12 0-15,0-5-2 16,-6 3 1-16,1 5-1 0,5 6 0 16,5 7 1-16,-2 14 0 15,9 16 3-15,6 12 0 16,9 14 2-16,0 6 1 16,6 9 1-16,-10 4 1 15,-5-1 0-15,-15-2 0 16,-15 0-2-16,-14-13 0 15,-7-9-4-15,-9-12 0 16,-6-9-9-16,-5-15 1 16,-4-14-3-16,7-18 0 0</inkml:trace>
  <inkml:trace contextRef="#ctx0" brushRef="#br0" timeOffset="36137.139">23290 9906 21 0,'0'0'10'0,"0"5"-3"15,0-5 16-15,3-5-18 16,-3 5 1-16,6 0 2 16,-3 0 1-16,3-3-10 15,-3 9 0-15,-3 12 7 16,6 9 1-16,0 18-3 15,3 8 1-15,-3-1-2 16,-3 7 0-16,-3-14-1 16,0 0 0-16,0-6 0 0,-3-7 0 15,0-8-3-15,-3-11 0 16,3-10-7-16,0-6 0 16,-3-15-7-16,0-9 0 15</inkml:trace>
  <inkml:trace contextRef="#ctx0" brushRef="#br0" timeOffset="36334.082">23210 10118 35 0,'-24'5'17'0,"3"21"-10"0,15-20 23 15,3-4-26-15,0 1 0 0,3 0 1 16,6-3 0-16,3-3-7 16,15-5 0-16,3-3 3 15,12-4 0-15,5 1-5 16,-8 4 1-16,0-1-4 15,-7 6 1-15,1 5-6 16,-9 3 1-16,0 4-1 16,-3 4 1-16</inkml:trace>
  <inkml:trace contextRef="#ctx0" brushRef="#br0" timeOffset="36617.4178">23585 10165 24 0,'9'-2'12'0,"6"-1"-2"15,-12-2 20-15,3-1-28 16,0-2 1-16,0-2 1 15,-6-1 1-15,9 1-5 16,-3 2 0-16,-3 0 4 0,8 0 0 16,1 3-1-16,6-1 0 15,6 6-1-15,3-2 1 16,6 10-2-16,-4 0 0 16,-2 7 0-16,0 4 0 15,-3 7 0-15,-6 4 0 16,-12 4 1-16,-6-2 0 15,-15-3 0-15,-15-3 1 16,-15-7 0-16,-5-9 0 16,2-2-5-16,3-16 1 15,22-10-13-15,14-11 0 16,18-6-3-16,14 1 1 0</inkml:trace>
  <inkml:trace contextRef="#ctx0" brushRef="#br0" timeOffset="37086.7542">24353 10152 30 0,'9'5'15'0,"-3"1"-8"0,-3-4 22 15,0 4-27-15,0 4 1 16,-3 1 0-16,6-1 1 16,-3 1-6-16,-3 2 1 15,0 3 3-15,0-3 0 16,0-2-3-16,0-3 0 15,0-8-2-15,0-6 0 16,0-7-2-16,0-11 0 16,0-15-3-16,6-9 0 15,3-2 2-15,3 10 0 16,-1 0 4-16,-8 9 1 16,-3 12 5-16,-3 9 0 15,-5-1 5-15,-4 11 1 16,-6 8-1-16,0 5 0 0,-6 0-2 15,3 3 0-15,6-5-8 16,0-1 0-16,15-2-12 16,9 0 0-16</inkml:trace>
  <inkml:trace contextRef="#ctx0" brushRef="#br0" timeOffset="37443.0919">24567 10126 46 0,'-15'10'23'0,"9"14"-21"16,6-16 35-16,0 3-34 16,-3 2 0-16,3 0 1 15,0 3 1-15,0 0-7 16,-5 2 0-16,5-2 4 0,-3 0 1 16,3-5-2-16,0-3 1 15,3-8-2-15,5-6 1 16,-2-4 0-16,3-12 1 15,0-1-1-15,9-4 0 16,0 1-2-16,-3 2 1 16,3 5-1-16,0 6 0 15,-4 13-1-15,10 8 1 16,-9 8 0-16,-3 5 1 16,6 3 0-16,-6 5 0 0,0 0-1 15,-3-5 1-15,6-5-4 16,-4-6 0-16,-5 0-7 15,3-8 1-15,6-5-6 16,3-16 0-16</inkml:trace>
  <inkml:trace contextRef="#ctx0" brushRef="#br0" timeOffset="37655.5898">24933 9856 34 0,'0'5'17'0,"33"21"-11"16,-24-15 26-16,6 10-28 15,3 6 1-15,0 12 1 16,-3 12 0-16,-1-6-9 16,-2 2 1-16,-3-2 5 15,-3-2 1-15,-6-9-5 16,0-10 1-16,-6-3-6 16,3-5 1-16,-6-14-8 0,-5-9 0 15,5-9-1-15,0-13 0 16</inkml:trace>
  <inkml:trace contextRef="#ctx0" brushRef="#br0" timeOffset="37790.3215">24924 10096 41 0,'-8'3'20'0,"16"10"-18"0,1-10 41 15,15 2-40-15,9 1 0 16,3-6 1-16,2 0 1 16,7-8-8-16,-3-3 0 15,5 0-3-15,-2 1 1 0,-3-3-10 16,-1 5 0-16</inkml:trace>
  <inkml:trace contextRef="#ctx0" brushRef="#br0" timeOffset="38673.7688">19174 10798 20 0,'-12'-16'10'0,"3"3"-5"0,9 7 10 16,0 6-10-16,0-5 0 15,0 5 3-15,6 0 0 0,0 3-11 16,0 7 1-16,0 6 7 15,-3 3 0-15,3 10-2 16,-3 5 0-16,3 14 0 16,-3 5 0-16,-3 2 0 15,0 6 1-15,0-11-1 16,-3-7 0-16,-3-4-1 16,0-4 0-16,0-9-6 15,0-7 0-15,0-11-6 16,-3-6 1-16,-3-12-5 15,0-14 0-15</inkml:trace>
  <inkml:trace contextRef="#ctx0" brushRef="#br0" timeOffset="38853.8353">19031 11123 28 0,'-15'-3'14'0,"0"3"-5"16,15 0 22-16,0 0-28 16,0-5 1-16,6 0 5 15,6-6 0-15,6-2-10 0,12-3 1 16,2 3 6-1,4 0 0-15,3-3-3 0,2 0 0 16,7 3-8-16,-3 2 1 16,-4 3-10-16,-8 8 0 15,-6 3-2-15,-9 5 0 16</inkml:trace>
  <inkml:trace contextRef="#ctx0" brushRef="#br0" timeOffset="39183.4329">19605 11049 30 0,'-3'-26'15'0,"3"23"-11"0,-3 3 26 0,0 3-27 15,0 7 0-15,0 1 1 16,1 2 1-16,-1 5-5 16,3 1 0-16,3 2 4 15,2 6 1-15,1-9-1 16,0 6 0-16,-3-3-1 15,0-8 0-15,0 1-1 16,0-9 1-16,6-8-1 16,0-7 1-16,0-12-2 15,0-15 1-15,3 0-1 16,3-5 1-16,-3 0-2 16,3-1 0-16,-1 9-2 15,1 8 0-15,0 7-6 0,-3 8 1 16,0 11-7-16,-3 8 0 15,0 8-2-15,3 3 0 16</inkml:trace>
  <inkml:trace contextRef="#ctx0" brushRef="#br0" timeOffset="39530.2291">20007 11038 39 0,'3'-2'19'0,"-9"-1"-19"0,3 8 37 15,-3 6-35-15,0 2 1 0,0 8 1 16,0 1 0-16,3-1-5 16,3 0 0-16,6-3 4 15,3 1 0-15,3-8-1 16,12-6 0-16,3-5 0 16,3-11 1-16,-7-7-2 15,1-6 1-15,-3-8-2 16,0 3 0-16,-3 3-2 15,-6 2 1-15,-6 5-2 16,-3 11 1-16,-3 8-1 16,-3 8 1-16,0 11-1 15,3 5 1-15,6-1 0 16,3 1 0-16,2-3-1 16,10-5 1-16,3-5-5 15,3-6 0-15,6-5-5 16,-4-8 0-16</inkml:trace>
  <inkml:trace contextRef="#ctx0" brushRef="#br0" timeOffset="39860.8256">20513 11020 42 0,'-9'5'21'0,"12"3"-22"0,0-3 36 16,-3 3-31-16,0 8 0 15,0 3 2-15,0-1 0 16,-3 3-8-16,0 1 0 15,0-1 5-15,0 0 1 16,0-5-2-16,0-8 0 0,0-8-1 16,3-8 0-16,3-8-1 15,3-5 0-15,3-8-1 16,6 0 0-16,6-1-1 16,3 4 1-16,-3 2-1 15,-3 11 0-15,-4 8 1 16,1 5 0-16,-3 10 0 15,0 14 0-15,0 0 0 16,6 2 1-16,0 1-4 16,3-6 0-16,5 0-6 15,1-5 1-15,3-8-5 16,-6-5 1-16</inkml:trace>
  <inkml:trace contextRef="#ctx0" brushRef="#br0" timeOffset="40099.7643">21135 10866 45 0,'-3'-10'22'0,"-3"7"-23"0,6 3 41 15,-9 5-39-15,-8 3 1 16,-7 3 0-16,0 8 0 16,0-1-3-16,3 6 1 15,6 8 1-15,9 2 0 16,12 6-1-16,15-9 1 15,6-1-1-15,9-7 1 16,11-9-5-16,10-6 0 16,-6-8-6-16,-4-8 1 0,-2-6-6 15,-9-4 1-15</inkml:trace>
  <inkml:trace contextRef="#ctx0" brushRef="#br0" timeOffset="40519.7426">21597 10943 40 0,'-9'-8'20'0,"12"8"-19"16,-3 0 36-16,-6 3-37 15,-6 2 0-15,-3 0-1 16,-3 3 1-16,-3 6 0 16,3 4 0-16,-2 3 1 15,2 6 0-15,0-1 0 16,6 1 0-16,6-4 1 15,9 1 0-15,9-5 0 0,9-3 1 16,6-6-1-16,-1-4 0 16,-2-6 0-16,-3-8 1 15,0-3-2-15,-9-5 0 16,-9-5-1-16,-3-5 1 16,-6 2-2-16,-3 5 0 15,-3 3-1-15,6 6 0 16,3-1-1-16,0 6 1 15,6 5 1-15,6 8 0 16,3 8 1-16,3 0 0 16,6-1 0-16,2 1 1 0,4 0-2 15,0-5 0-15,0-6-4 16,-6-5 1-16,-4-8-5 16,1-5 0-16,-3-8-5 15,0 0 1-15</inkml:trace>
  <inkml:trace contextRef="#ctx0" brushRef="#br0" timeOffset="40718.1549">21906 10668 43 0,'-9'32'21'0,"9"44"-20"16,3-57 39-16,-3 10-39 16,3 8 1-16,0 3 0 15,3 7 0-15,0-2-3 16,0-2 1-16,0-6 1 15,-3-8 0-15,-3-8-5 0,0-8 1 16,-6-7-6-16,0-6 0 16,-3-8-6-16,0-6 1 15</inkml:trace>
  <inkml:trace contextRef="#ctx0" brushRef="#br0" timeOffset="40883.2013">21766 10941 38 0,'-9'0'19'0,"18"13"-17"0,-3-8 32 15,0 0-30-15,3 1 1 16,6-1 1-16,3-2 1 16,0-3-10-16,0-3 0 0,5-2 0 15,1-1 1-15,0 1-10 16,-6 2 1-16,-3 3-4 16,-6 3 0-16</inkml:trace>
  <inkml:trace contextRef="#ctx0" brushRef="#br0" timeOffset="41166.1902">22010 11015 21 0,'12'8'10'0,"9"-6"-4"16,-15-2 15-16,3 0-17 16,3-5 1-16,6 2 5 15,3 3 0-15,2-2-10 16,1-4 0-16,0 4 7 16,-3-4 1-16,-3-2-4 15,3-2 0-15,-9-3-5 16,-4-6 1-16,-8 1-3 15,-8 4 0 1,-28 25 1-16,0 2 0 16,9 14 2-16,6 4 1 15,7 6 0-15,5-2 1 16,9-9 0-16,12-2 1 16,14-3-6-16,10-13 0 15,0-3-6-15,2-7 0 16,1-9-5-16,3-10 1 15</inkml:trace>
  <inkml:trace contextRef="#ctx0" brushRef="#br0" timeOffset="41541.9738">22716 10848 29 0,'0'-3'14'0,"-6"11"-3"0,3-13 21 0,-3 0-32 16,-6 5 0-16,0 0 0 15,-6 2 1-15,-3 4-1 16,4 1 0-16,-1 1 0 16,3 3 1-16,3 0 0 15,3-1 0-15,3 1-1 16,3-1 1-16,3 1 1 16,6 2 1-16,3-2-1 15,9-1 1-15,6 1 0 16,8 2 0-16,4 0-1 15,-3 1 1-15,0 7-2 16,-4-5 0-16,-5 0 0 16,-3 2 0-16,-12 1 0 0,-9-1 0 15,-6 1 0-15,-9-1 0 16,-6-2-2-16,-5-3 0 16,-1-2-5-16,0-3 0 15,3-6-7-15,3-2 1 16,3-2-3-16,15 2 0 15</inkml:trace>
  <inkml:trace contextRef="#ctx0" brushRef="#br0" timeOffset="41856.9543">22987 10663 31 0,'-12'-3'15'0,"24"-5"-9"16,-12 8 27-16,0 0-28 16,6-5 0-16,3-3 3 15,6 3 1-15,5 7-11 16,7 6 1-16,6 11 6 16,6 10 1-16,-7 3-3 15,10 15 1-15,6 11-2 16,-4 11 1-16,-5 3-2 15,-18 7 0-15,-3-16-1 16,-21-4 1-16,-12-6-4 0,-6-8 0 16,-12-8-10-16,-14-11 1 15,2-7-5-15,3-11 0 16</inkml:trace>
  <inkml:trace contextRef="#ctx0" brushRef="#br0" timeOffset="43944.5176">767 14023 13 0,'-9'0'6'0,"0"5"2"0,9-2 6 0,0-3-12 16,-6-3 1-16,3 1 2 15,0-1 0-15,0-2-6 16,3 5 0-16,-9 0 3 16,9 0 0-16,0-3-1 15,0 3 0-15,0 0 0 16,0 0 0-16,0-5 0 16,3-1 1-16,3 1 0 15,-3-3 1-15,3 0-1 16,3-2 1-16,0-1-2 15,6 0 1-15,-12 4-1 16,6 7 0-16,-6 2 0 16,0 3 1-16,-6 6-1 15,0 0 1-15,-6-1 1 16,0-2 0-16,0-5 0 16,6-6 0-16,-6-2-1 15,0-3 0-15,3 0-2 0,6-3 0 16,-6 3-2-16,6-2 1 15,0 2-1-15,0 0 0 16,6 3-1-16,0 2 1 16,6 0 0-16,3 3 1 15,-3 3 1-15,3 5 1 16,-7 5 1-16,-2 6 0 16,-6 5 1-16,0-1 0 15,-9 1 0-15,-5 0 1 16,-1 0-1-16,-3 0 0 15,-9-8-4-15,0-11 0 0,3-10-13 16,24-14 1-16</inkml:trace>
  <inkml:trace contextRef="#ctx0" brushRef="#br0" timeOffset="45115.0668">776 15727 23 0,'0'0'11'0,"-9"-3"-8"0,9 3 12 0,0 3-15 15,0-3 1-15,-6 5 0 16,6-5 1-16,0 0-1 16,0-5 0-16,0 0 1 15,0 5 1-15,0 0-1 16,0 0 1-16,0 0-2 16,0 0 1-16,6-3-2 15,3 0 1-15,0 1-1 16,5 2 1-16,-2 0-1 15,3 0 1-15,0 0 1 16,-3 0 0-16,-6 8 0 16,3 5 1-16,-9 0-1 15,0 0 1-15,-6 0-1 16,3 1 0-16,-6-6 0 16,0-3 1-16,-3-5-1 15,0-5 0-15,3-6-1 16,0-2 1-16,-2 0-1 0,8-3 0 15,-3-3-2-15,6 1 0 16,6-6-1-16,0 8 0 16,5 0 0-16,7 3 1 15,3 10 0-15,6 3 0 16,-3 3 1-16,-3 10 0 16,-4 0 2-16,-2-2 0 15,0 2 1-15,-12 3 1 16,-3 5-1-16,-9-2 0 15,-9-3 1-15,-5-3 0 16,-7-8-3-16,0-2 1 0,3-6-3 16,9-5 1-16,-2-2-6 15,8-1 1-15,3-2-11 16,18 2 1-16</inkml:trace>
  <inkml:trace contextRef="#ctx0" brushRef="#br0" timeOffset="46555.8684">4478 14182 9 0,'3'-6'4'0,"-6"9"8"0,3 0 4 15,-2-1-13-15,-1 4 1 16,0-1 2-16,0 0 1 0,0-2-8 16,3-1 1-16,0-2 5 15,0 0 1-15,0 0-1 16,0 0 0-16,0 0 0 16,-3-2 0-16,0 2-1 15,3-3 1-15,0 1-2 16,0-4 1-16,3-4-1 15,3-4 1-15,3-1-2 16,5-9 0-16,4-11 0 16,3-20 0-16,0-1-1 15,-3-10 1-15,0 3-1 16,-3-6 1-16,-1 3-2 16,-2 5 1-16,-3 13-1 15,0 8 1-15,0 6-2 16,0 13 0-16,-3 8 0 15,3 13 0-15,0 10 0 16,9 17 1-16,3 2-1 0,2 8 1 16,4 8 1-16,0 2 0 15,-3 9 0-15,0 2 0 16,-4-5-1-16,-2-3 1 16,0-7 0-16,-6-11 0 15,0-3 1-15,-3-6 1 16,0-1 0-16,-6-9 0 15,-6-3-1-15,-6-4 1 16,3-12-2-16,-12-7 0 16,-12-8-1-16,-11-5 0 15,-7-4-2-15,-12 1 0 0,1 6 0 16,-1 4 0-16,-2 3 0 16,-7 6 1-16,7 2 0 15,-1 0 0-15,7 2 2 16,5-2 0-16,4 3 0 15,14-3 1-15,9 3-2 16,15-6 1-16,18-5-1 16,18-2 0-16,23-6-3 15,13 0 1-15,17-2-1 16,-17 7 0-16,44 3 0 16,-9-5 0-16,0 3 0 15,-11-1 1-15,-13 6 0 16,-14 2 1-16,-10 6 1 15,-14 10 1-15,-12 1 0 16,-9 10 1-16,-24 15 0 16,-15 9 0-16,-9 21 0 0,-17 16 1 15,-19-3 0-15,-14 8 0 16,-1 0-1-16,13-8 0 16,3-8-2-16,5-16 1 15,12-13-5-15,13-16 1 16,14-13-8-16,18-13 0 15,12-5-7-15,18-6 0 16</inkml:trace>
  <inkml:trace contextRef="#ctx0" brushRef="#br0" timeOffset="47471.7405">5595 13528 18 0,'3'-16'9'0,"0"-8"1"0,-6 19 3 0,0-3-9 16,0 0 0-16,0 0 3 15,-3 0 0-15,0 0-8 16,0 1 0-16,0 1 5 16,0 6 1-16,-3 6-2 15,-3 4 0-15,-3 6-2 16,-3 5 1-16,-5 8-1 15,-1-2 1-15,3 4 0 16,6 1 1-16,0-3 0 0,6-2 0 16,3-6-1-16,0-3 0 15,3-4 0-15,0-9 0 16,6-8-1-16,6-5 0 16,6-2 0-16,6-3 0 15,3-11 0-15,0-3 0 16,-4-4-1-16,1 1 1 15,-9-4 0-15,-3 5 0 16,-6 5-1-16,-3 8 0 16,-6 11 0-16,-3 10 1 15,3 6-1-15,0 5 1 16,3 8 0-16,6 7 0 0,6-10 2 16,6-2 0-16,6 0-1 15,9-1 1-15,8-2-1 16,1-6 1-16,-3-4-4 15,-9-4 1-15,-7-2-5 16,-2-2 0-16,-6 2-7 16,0-3 1-16,0-7-7 15,-3-4 0-15</inkml:trace>
  <inkml:trace contextRef="#ctx0" brushRef="#br0" timeOffset="47727.9854">6008 13364 30 0,'0'-5'15'0,"-11"2"-8"0,5 6 20 16,-3-1-26-16,-3 4 1 15,0 4 1-15,0 4 1 16,0-1-5-16,-3 5 1 16,3 3 2-16,3 3 0 31,9 19 0-31,6-14 1 15,6-5-1-15,12-6 0 16,0-2-4-16,3-11 0 16,-1-10-6-16,4-6 1 15,-3-7-6-15,0-6 0 16</inkml:trace>
  <inkml:trace contextRef="#ctx0" brushRef="#br0" timeOffset="48493.0352">6202 13166 30 0,'6'2'15'16,"-15"19"-8"-16,12-18 23 0,0 5-28 15,0 5 1-15,0 8 3 16,6 6 0-16,-3 10-7 16,3 5 0-16,0 3 5 15,0 0 0-15,-1 3-1 16,-2-11 0-16,0-3-2 15,0-7 0-15,-3-6-3 16,-3-5 0-16,0-6-6 16,-3-7 1-16,-6-11-6 15,-3-8 0-15,-8-8 0 0,-4 1 0 16,0-1 7-16,3 8 1 16,3 5 7-16,0 6 1 15,4 2 6-15,2 6 1 16,6 0 0-16,6-1 1 15,15-2-4-15,11-5 0 16,7-6-4-16,-3-7 0 16,3-3-6-16,-4 0 0 15,-2 5-6-15,-6 5 0 16,-9 6-3-16,-3 7 0 0,-3 6 2 16,-3 6 0-16,0-1 6 15,3-3 0-15,0-2 8 16,3 0 0-16,0-5 3 15,-1 2 0-15,4-5 2 16,0 3 0-16,0 0-1 16,-3 2 0-16,-3 3-1 15,0 0 1-15,-3 2-3 16,-3 4 1-16,0-1-2 16,3 0 0-16,0 0-1 15,3-5 0-15,3-3-2 16,3-5 1-16,0-2 0 15,0-6 0-15,2-3-1 16,-2-7 0-16,-3-3-1 16,-3-3 1-16,0 0-1 15,0 0 0-15,-3 6-2 0,0 2 1 16,-3 8-2-16,0 8 1 16,3 5 0-16,0 11 0 15,3 5 0-15,3 0 1 16,0 1 1-16,6 1 1 15,0-4 0-15,2 2 0 16,1-10-2-16,3-9 1 16,-3-4-5-16,-3-9 1 15,0-7-6-15,-3-4 0 16,0-9-5-16,0 4 1 16</inkml:trace>
  <inkml:trace contextRef="#ctx0" brushRef="#br0" timeOffset="48867.5968">6866 13306 36 0,'3'0'18'0,"-3"8"-15"0,-3-6 31 0,-6 4-33 16,-3-1 1-16,0 8 0 16,-3 8 0-16,0 6-2 15,6 2 0-15,3-3 2 16,0 1 0-16,3-3 0 16,6-6 0-16,6-4 0 15,6-4 1-15,6-10-1 16,0-3 0-16,0-4 0 15,-3-9 0-15,-4-6-1 16,-8-4 0-16,-9 2-2 16,-6 3 1-16,-2 2-2 15,-4 9 1-15,3 2-2 0,0 5 1 16,3 6 1-16,6 8 0 16,9 4 1-16,6 1 0 15,9 0 1-15,2 0 1 16,4 0 0-16,3-5 0 15,3 2 0-15,-1-8 0 16,-8 0-2-16,-6-2 0 16,-6-3-4-16,0-3 0 15,-3-5-5-15,-3-5 0 16,0-5-7-16,0-6 1 16</inkml:trace>
  <inkml:trace contextRef="#ctx0" brushRef="#br0" timeOffset="49123.3262">7178 13033 34 0,'6'-15'17'0,"-3"4"-8"16,-3 11 25-16,0 0-31 15,0 3 1-15,3-1 2 16,0 11 0-16,6 11-7 16,-6 5 0-16,3 14 6 15,-3 7 1-15,3 6-2 16,3 10 1-16,0 2-1 15,0-1 0-15,0-17-2 16,0-5 1-16,-4-5-1 16,1-11 0-16,0-8-5 15,-3-8 0-15,0-10-6 16,-3-3 0-16,0-8-10 16,3 0 1-16</inkml:trace>
  <inkml:trace contextRef="#ctx0" brushRef="#br0" timeOffset="49935.3468">5321 14256 25 0,'-12'-6'12'0,"3"-9"-4"0,6 9 6 15,0-2-12-15,0 0 1 0,-3 0 4 16,-3-2 0-16,0-1-7 15,0 1 1-15,0-1 5 16,3 1 1-16,3 4-2 16,3-2 1-16,9-5-3 15,6 0 0-15,6-3-2 16,-3 0 0-16,6 6-1 16,3 7 0-16,2 6 0 15,-5 7 1-15,-3-2 0 16,-6 5 1-16,-9 8 0 15,-6 3 0-15,-6 0 0 16,-6 3 1-16,-3-9-1 16,-3-2 0-16,-3-8 0 15,-8-5 0-15,-1-9-3 16,0-7 0-16,9-8-4 16,12 2 0-16,9-2-5 0,12-3 1 15,9 3-2-15,-3 5 0 16,6 6-3-16,3 4 1 15,-4 6 2-15,1 8 1 16</inkml:trace>
  <inkml:trace contextRef="#ctx0" brushRef="#br0" timeOffset="50354.3249">5553 14108 24 0,'6'-14'12'0,"-6"-7"-8"0,0 21 23 16,0 0-24-16,-3 3 0 0,0 2 2 15,0 3 0-15,0 0-6 16,0 3 0-16,3 2 5 16,3 3 0-16,3 0-1 15,3-1 1-15,0 1-1 16,3-2 0-16,0-4-1 16,3-5 1-16,2-5 0 15,4-5 0-15,3-5-2 16,0-6 1-16,-3 2-2 15,0-7 1-15,-4 0-1 16,-5-3 1-16,-3 6-1 16,-6 5 0-16,0 2-2 15,-3 6 1-15,-3 10 0 16,0 6 1-16,6-1-1 16,0 3 1-16,6 3 0 15,-3 0 0-15,3 3 1 0,6-6 0 16,0 0-1-16,3-2 0 15,0-6-4-15,-1-2 1 16,-2-3-5-16,-3-6 1 16,-3-4-7-16,0-1 0 15,-6-7 0-15,-3-4 1 16</inkml:trace>
  <inkml:trace contextRef="#ctx0" brushRef="#br0" timeOffset="50730.0603">5907 13872 37 0,'3'-18'18'0,"9"18"-17"0,-3 2 38 0,0 6-35 15,3 0 0-15,3 5 2 16,-3 3 1-16,3 3-8 16,-4 5 0-16,-2 2 6 15,-3 6 1-15,0-8-3 16,0 5 1-16,0 2-2 16,-3-1 1-16,0-1-2 15,0-6 1-15,-3-7-2 16,0-5 1-16,-3-11-3 15,-6-8 0-15,-3-5-1 16,-3-1 0-16,-5 1-1 16,-1-3 0-16,3 1 2 15,0 4 0-15,0 3 2 16,6 0 0-16,3 3 3 16,6 2 0-16,9 0 1 15,9 1 1-15,12-6-1 16,0-3 0-16,3-2-2 15,2 3 1-15,4 2-6 0,-3 0 0 32,2 10-9-32,-5 6 1 15,-3 3-8-15,-3-3 0 16</inkml:trace>
  <inkml:trace contextRef="#ctx0" brushRef="#br0" timeOffset="51271.2008">6309 14068 9 0,'0'0'4'0,"6"-13"16"0,-3 13-10 0,-3 0-6 16,3 2 1-16,-3 4 4 16,0-1 0-16,3 5-11 15,-3 1 1-15,3 5 8 16,0 5 0-16,3 8-1 15,0 0 1-15,0 6-2 16,3 2 0-16,0 0 0 16,-3 0 1-16,0-8-2 15,-1-5 0-15,-2-6-1 16,-3-5 0-16,0-10-3 16,-3-6 0-16,-2-7-1 15,-7-11 0-15,0-3-2 16,-3-8 0-16,6-10-1 15,0 7 1-15,6-4-1 0,0 2 1 16,6 2 2-16,0 4 0 16,3 1 2-16,3 4 0 15,3 2 0-15,3 6 0 16,0 4 2-16,2 7 0 16,-2 1-2-16,0 6 0 15,0 6 0-15,-3 1 0 16,-3 4 0-16,-3 8 1 15,-6-1-1-15,-6 3 0 16,-6 0 0-16,-3-2 0 16,-3-3 0-16,-3-3 0 0,4-8-2 15,2-7 0-15,0-1-4 16,6-10 0-16,6-8-6 16,3-1 1-16,6 4-6 15,6-3 1-15</inkml:trace>
  <inkml:trace contextRef="#ctx0" brushRef="#br0" timeOffset="51705.927">6538 13978 33 0,'3'0'16'0,"0"3"-12"16,0-1 24-16,-3 1-26 16,0 0 0-16,3 4 2 15,0 4 0-15,-3 2-5 16,3 8 0-16,0-5 4 0,0 0 1 15,3 0-1-15,0 3 0 16,6-6 0-16,3-3 0 16,3-2 0-16,2-5 0 15,-2-8-1-15,0-1 0 16,0 1-1-16,-6-5 0 16,0-6 0-16,-3-3 0 15,0 1-2-15,-3-6 0 16,0 5 0-16,-6 1 0 15,3 7-2-15,0 1 1 16,3 7 0-16,-1 6 1 16,7 7 1-16,-3 6 0 0,0 5 1 15,3-2 0-15,3 2 1 16,3-3 1-16,3 1-1 16,-3-1 0-16,-1-4-1 15,1-4 1-15,-3-4-4 16,0-4 1-16,-3-7-6 15,-3-3 1-15,-3 3-8 16,-3-11 0-16,0-5-2 16,0-3 0-16</inkml:trace>
  <inkml:trace contextRef="#ctx0" brushRef="#br0" timeOffset="52110.9872">7056 13819 37 0,'3'-5'18'0,"-3"-3"-15"16,0 8 35-16,0 0-35 15,0-3 1-15,0 3 0 16,0 0 1-16,6 3-6 0,0 0 0 16,3 15 5-16,3 11 0 15,-3 6-1-15,-3 7 0 16,0-2-1-16,0 2 1 16,-3 6-1-16,3-6 0 15,-3-8 0-15,3-5 0 16,-3-5-2-16,0-8 1 15,-3-8-3-15,0-8 0 16,-6-11-4-16,0-4 0 16,-9-7-5-16,-6-9 1 0,3-6-1 15,0 5 1-15,6 3 4 16,3 10 1-16,3 6 5 16,3 5 1-16,3 8 6 15,6 3 0-15,6 2 3 16,6 3 0-16,6-3-1 15,0-5 1-15,0-5-3 16,-1 0 1-16,1-6-7 16,6-7 0-16,-3-1-9 15,0 6 0-15,-4 5-11 16,-5 8 0-16</inkml:trace>
  <inkml:trace contextRef="#ctx0" brushRef="#br0" timeOffset="55414.6455">4839 15690 13 0,'-15'2'6'0,"0"-4"2"0,12-1 6 0,3-2-12 15,0 0 0-15,0-6 5 16,0 0 0-16,3 1-7 16,-3 2 1-16,-3 0 5 15,0 3 0-15,-3 2 0 16,0 0 0-16,0 3-2 15,0 0 0-15,0 0-1 16,0 0 0-16,6 0-1 16,0 0 0-16,9-2-1 15,3-1 1-15,3 3 0 16,-3 0 0-16,3 0-1 16,0 3 1-16,-1-1-1 15,4 1 1-15,6-3-1 16,3 0 1-16,6 0-1 0,-1 0 0 15,1 0-1-15,-3 0 1 16,0 0-1-16,-6 0 1 16,-4 0-1-16,-5 0 1 15,-3 0 0-15,-6 3 0 16,0-1 0-16,-6 1 0 16,0-3 0-16,-6 0 0 15,-3 0-1-15,-6 0 1 16,-6-3 0-16,-5 1 0 0,-7-1-1 15,0 3 0-15,0 0 0 16,1 3 1-16,-7-1-1 16,0 1 0-16,4 5-1 15,5-8 1-15,3 0-1 16,3 0 1-16,3 0-1 16,6-8 1-16,4 0-1 15,5-3 1-15,3 1-1 16,6-1 0-16,3 3 0 15,3 6 0-15,8 2 0 16,4 2 1-16,0 6-1 16,3 0 0-16,-3 3 1 15,0-3 0-15,2 0 0 16,7-3 0-16,3 3 0 16,3-8 0-16,2 5 0 15,-2-2 0-15,0-1-1 0,-4 1 1 16,1 0-1-16,-9-1 0 15,0-2-1-15,-9 0 0 16,-3 0-1-16,-3 0 0 16,-4 0-1-16,-5 0 0 15,-5 0 0-15,-7 3 0 16,-3 2 0-16,-6 3 0 16,-3 0-2-16,-6-5 1 15,-2 7-4-15,-1 1 1 16,6-3-2-16,9 0 0 15</inkml:trace>
  <inkml:trace contextRef="#ctx0" brushRef="#br0" timeOffset="56629.9551">5366 15256 9 0,'-6'-11'4'0,"9"9"2"0,-3 2 2 16,0 0-4-16,0 0 0 15,3-6 3-15,-3 1 1 16,0 0-10-16,0-3 1 16,2 0 7-16,-2 3 0 15,3-1-2-15,-3 1 1 16,3 0-2-16,-3 5 1 15,3-3-1-15,0 6 1 0,0 2-2 16,3 3 1-16,0 0-1 16,3 8 1-16,0 8 0 15,0-1 0-15,3 4 0 16,0 5 0-16,0-3-1 16,0-3 0-16,0 3-1 15,-1-8 1-15,4-2-1 16,-3-6 0-16,0-8-1 15,0-7 1-15,-3-3 0 16,0-9 0-16,0-7-1 16,-3 0 1-16,0-5-1 15,3-1 1-15,-3 3-2 16,0 11 1-16,-3 0 0 16,3 13 0-16,-3 5 0 15,2 11 0-15,4 0 0 16,0 8 1-16,3-6-1 15,3 3 1-15,0 0 0 0,0-2 1 16,0-6-1-16,0-5 0 16,0 0-1-16,-1-3 1 15,1-2-1-15,-3 5 1 16,-3-5-1-16,0-3 0 16,0 0 0-16,-3-3 1 15,0-8-1-15,-3-4 1 16,-3-12-1-16,0-13 1 15,-3-2 0-15,0-6 0 0,-3-4-1 16,-3 9 1-16,0 9-3 16,-3 7 1-16,3 9-5 15,-6 5 0-15,6 5-6 16,4 8 0-16,5 5-5 16,5 0 1-16</inkml:trace>
  <inkml:trace contextRef="#ctx0" brushRef="#br0" timeOffset="57456.3975">5994 15068 27 0,'3'0'13'0,"-3"3"-7"0,0-3 18 31,3 23-21-31,2 7 1 16,1 1 1-16,0 4 0 16,0 2-7-16,3 5 1 15,-3 0 4-15,3 3 0 16,-3-13-1-16,3-3 0 16,-3-5-1-16,3-8 1 15,0-3-1-15,3-8 1 16,3-12-1-16,2-9 1 15,4-3-1-15,0-2 0 16,0-3-1-16,-3 0 1 0,0 6-1 16,-3 7 1-16,-4 11-1 15,-2 11 1-15,-3 2 0 16,-3 0 1-16,-3 3-2 16,6 5 1-16,-3-5-3 15,0 0 1-15,3-8-4 16,3-5 1-16,3-6-4 15,3-2 0-15,3-6-5 16,6 3 1-16,-4-5 0 16,4-3 1-16,-6 0 4 15,0-2 1-15,-3-1 7 16,-3-2 1-16,-3 3 6 16,-3 4 1-16,-6 1 2 15,-3 2 1-15,-3 4-2 16,-3 1 0-16,-3 6-3 0,-3 11 1 15,-3 10-4-15,0 8 0 16,3 0-1-16,1 3 1 16,5 2-3-16,3-10 1 15,6-5-1-15,9-3 0 16,5-6 0-16,4-2 0 16,6-11-1-16,-3-7 0 15,0-9 1-15,-3-5 0 16,-6 1-1-16,-4-9 1 15,-5 5 0-15,-3 6 0 16,-6 3-1-16,-2 7 0 0,-1 11-1 16,3 6 1-16,3 7-1 15,6 0 0-15,6 3 0 16,3 5 0-16,5-2 1 16,7-1 0-16,3 1 0 15,3-4 0-15,-3-4-1 16,-4-6 0-16,-2-5-4 15,-3-5 1-15,-3-6-6 16,-3-4 1-16,-3-9-6 16,-3-5 0-16</inkml:trace>
  <inkml:trace contextRef="#ctx0" brushRef="#br0" timeOffset="57862.4983">6741 14925 27 0,'6'-3'13'0,"-6"22"-2"16,0-8 17-16,0 4-26 0,-3 4 1 15,3 7 3-15,0 6 0 16,0 8-6-16,3 0 0 16,0 5 4-16,0 2 0 15,3-2-1-15,-1 8 0 16,1-8-2-16,0-11 1 16,-6-2-3-16,0-5 1 15,0-6-3-15,-6-11 0 16,6-7-6-16,-3-6 1 15,-2-15-4-15,-1-14 0 16,-3 6 0-16,3-3 0 16,0-1 6-16,0 7 1 0,0 7 7 15,-3 5 0-15,-3 9 7 16,0 7 0-16,-3 3 3 16,6 2 0-1,3 1-1-15,0-6 0 0,6 6-2 16,6-9 0-16,6-2-4 15,6-5 0-15,0-3-3 16,6-5 0-16,3-5-6 16,2 4 1-16,-5 4-6 15,-6 2 0-15,-3 2-8 16,-3 6 1-16</inkml:trace>
  <inkml:trace contextRef="#ctx0" brushRef="#br0" timeOffset="58716.0733">7044 15285 25 0,'-21'11'12'0,"13"15"-2"0,8-23 12 16,0-1-19-16,0 1 1 16,2 2 2-16,4 3 0 15,3 0-7-15,6 3 1 16,0 2 4-16,-3 0 1 15,0 6-3-15,0-1 1 16,0-5-1-16,0-2 0 16,0-6-2-16,2-5 1 15,1-5-1-15,-3-3 1 0,-3-8-1 16,0-2 1-16,3-3-1 16,-6-1 0-16,0 4 0 15,-3 5 0-15,0 5 0 16,-3 8 0-16,0 5-1 15,3 0 1-15,0 11 0 16,0-3 0-16,3 1 0 16,0-4 0-16,3 6 0 15,0-5 1-15,2-6 0 16,1 0 0-16,0-5 0 16,0 0 0-16,0 0-1 15,-3 0 1-15,0 0-1 16,0-5 1-16,0 0-1 15,0-9 1-15,0-4-2 16,-3-11 1-16,0-3-3 0,-6-10 1 16,-3-1-3-16,0 6 0 15,0 6-1-15,-3 7 0 16,-3 8-1-16,-6 8 1 16,0 11 1-16,0 7 0 15,3 9 1-15,3-3 0 16,6 2 1-16,6 6 1 15,6-6 0-15,3 1 0 16,3-3 1-16,3-3 1 16,3-2 1-16,0-9 1 15,-4 6 1-15,1-5 1 0,3-3 0 16,3 3 1-16,0-9 0 16,0-2 1-16,-1 3-1 15,-2-3 0-15,-6-3-1 16,-6 9 0-16,0-3-1 15,-3-3 1-15,-6 0-2 16,-9-3 0-16,-3 0-1 16,-6 1 1-16,3 5-3 15,-3 7 0-15,1 4 0 16,-1 9 0-16,3 12-1 16,3 7 1-16,6 6 1 15,6 0 0-15,6-9 2 16,6-2 0-16,15-2 0 15,5-9 1-15,1-7-1 16,0-3 1-16,0-5-8 0,-7-14 0 16,-8 0-10-16,-6 1 1 15</inkml:trace>
  <inkml:trace contextRef="#ctx0" brushRef="#br0" timeOffset="60954.7275">5431 15716 28 0,'-6'-2'14'0,"6"-9"-1"0,0 11 13 16,3-3-23-16,3 3 1 0,0 3 2 16,3 0 0-16,0 10-8 15,3 3 1-15,0 8 5 16,-1 2 0-16,4 3-2 15,-3-2 1-15,0 2-2 16,0-3 0-16,3-5 0 16,-3-2 0-16,0-11-1 15,0-3 1-15,3-13-1 16,-1-10 1-16,4-1-1 16,-3-13 0-16,-3-2-1 15,0 10 0-15,-3-2 0 16,0 10 0-16,-3 11-1 15,-3 10 1-15,0 8 0 16,3 6 1-16,0 7 0 16,3 3 1-16,3-5 0 15,5 0 0-15,-2-8 0 0,0-3 1 16,3-8 0-16,0-5 1 16,0-10-1-16,0-1 1 15,-4-2-2-15,-2 0 1 16,-3-3 0-16,-3-6 0 15,-6-1-1-15,-3-4 0 16,-3 1-1-16,-3 5 1 16,0-6-2-16,1 3 0 15,-1 3-3-15,3 5 0 16,0 6-4-16,3 4 1 16,3 9-4-16,3 2 1 15,6 6-2-15,3-3 0 0,2 0 0 16,7 0 1-16,6 0 2 15,-3-3 1-15,0-5 6 16,-1 0 0-16,-2 0 5 16,-6 0 1-16,0 0 3 15,-3 0 0-15,-3-3 2 16,-3 3 0-16,-6 0-3 16,0 0 1-16,0 3-3 15,-6 2 0-15,-3 3-1 16,-3 3 0-16,-3 10-1 15,0 0 0-15,3 6 1 16,1 2 0-16,5-3 0 16,6 1 1-1,20-6 0 1,1-5 0-16,6-8-1 16,0-8 1-16,-3-3-1 0,-4-10 1 15,-8-6-1-15,-12-5 0 16,-6-2-2-16,-3-1 0 15,-2 4-1-15,-1 4 0 16,3 3-2-16,3 6 1 16,0 7-1-16,6 8 1 15,3 11 0-15,6 3 0 16,6 2 1-16,2 3 1 16,7-3 0-16,3 0 0 15,-3-5 0-15,0-6 0 0,2-2 0 16,1-8 0-16,0-5-2 15,0 0 1-15,0-8-3 16,-7-1 0-16,-2-2-3 16,-6 1 0-16,-3-1-1 15,-3-5 1-15,-3 5 0 16,-3 0 0-16,0 3 1 16,0 2 1-16,0 3 2 15,0 3 1-15,0-3 2 16,0 8 0-16,0 0 0 15,0 0 1-15,0 0 0 16,3 5 1-16,0 3 0 16,3 5 1-16,0 6 0 15,0 5 0-15,0 2 0 16,0 3 1-16,3-2-1 0,0-4 1 16,0-1-2-16,-3-9 0 15,2-8 0-15,-2-8 0 16,0-7-2-16,-3-9 1 15,0-4 0-15,0-9 1 16,0 0-3-16,0 3 0 16,0 5-1-16,3 6 1 15,0 2-1-15,3 8 1 16,6 5-2-16,6 1 1 16,3-1 1-16,-1 11 0 15,1 5 2-15,-3 3 0 0,-3 2 0 16,-3 4 1-16,0 4-1 15,-6-7 1-15,0-1-4 16,0-2 0-16,5-5-4 16,-2-3 1-16,-3-8-4 15,0 0 0-15,0-3-2 16,-3-2 1-16,-3-6-1 16,0-2 1-16,-3-11 1 15,0-5 0-15,0 0 2 16,0 2 0-16,3-7 1 15,6-3 0-15,0 10 4 16,0 1 1-16,0 10 3 16,3 5 1-16,0 9 3 15,-1 10 0-15,4 8 3 16,3-3 0-16,0 16-1 16,0 0 1-16,3 0-4 0,-3 3 1 15,-1 0-2-15,-2 2 0 16,-3-10-3-16,-6 5 0 15,-3-5-1-15,-9-3 1 16,0-5-3-16,-3-6 0 16,0-7-2-16,0 0 0 15,3-9-3-15,1-4 0 16,2-3-1-16,0 2 0 16,0-2 2-16,0 0 0 15,-3-1 1-15,-3-2 0 16,-6 3 2-16,-3-5 0 0,3 2 1 15,0 3 1-15,3 5 1 16,0 5 0-16,4 3 3 16,-1 3 1-16,3-3 1 15,3 8 1-15,6-3 0 16,6-2 1-16,8-3-1 16,10 0 0-16,9-3-3 15,9-2 1-15,-1 2-3 16,-2-2 1-16,0 5-2 15,-7 0 1-15,-2 8-9 16,-9 0 1-16,-6 5-13 16,-3-5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6089E-4F96-BA45-9F08-C02BC1EF8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E2243-2546-CC4F-A6FD-492C36110D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22CC193-4FAA-9547-8184-97801D43A8D0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901DB9-C67D-1442-A8CB-1EB70068D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AB552D-D7BF-2B46-84D8-053E0A108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81E41-99DF-B04C-ACF8-EC856B40BF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08E64-CACC-144F-89E4-16439FEBA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8FB65C8-059E-EE44-B20B-9CF32AED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59751DD-5A9E-A244-BEAE-BA54F5E7334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B066249-2198-5241-83A3-6CDC276A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372C50-30E5-8F45-BACB-B88D781C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C36D35C1-1190-AD4E-B0EB-0C2F23CF2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240000D-1AA9-C54D-B7D0-1FE06DD1A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1CB7348-E026-F240-97AF-0D529B173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7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7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1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0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1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E59B50C0-D4E2-7244-9C7D-52AF50E93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462E268-66C6-4A40-B0D8-936DD0D8F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BF55EF07-27E2-DD46-9285-05AD4BF7565E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668181E-FE04-A94A-966D-7339CD18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E49B8D3-67F7-FE48-BBBA-7E7E3F5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271C744-EFC0-8F42-9E21-69997961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BE184B6-5437-1C45-87E1-28C354C1C0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F4DACD4-2AD7-8B4C-A1E0-0BEF3C2F3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4D8B-05EA-D246-B575-CA73504EDFCB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E31F48A-9190-E446-9D6F-CBFFC33816AE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FBBF14A0-F0AC-B142-A46B-47AD5C8781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Comparable Interface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A7A94057-CF7D-6F4F-83AB-8947D6FCED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reading: 10.2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94A6DC7-4A6C-3844-86E0-543955E5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(10.2)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F89C6C82-29CC-5844-B502-36AA795E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interface Comparable&lt;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other);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class can implement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interface to define a natural ordering function for its objects.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to your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should return: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"before"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"after"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is considered "equal"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8" y="1132115"/>
            <a:ext cx="8479534" cy="478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ECFA632-ACFD-2649-95CE-4536AC096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Interfaces (9.5)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195DA04-36D0-4044-A663-74B074BA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interface</a:t>
            </a:r>
            <a:r>
              <a:rPr lang="en-US" altLang="en-US">
                <a:ea typeface="ＭＳ Ｐゴシック" panose="020B0600070205080204" pitchFamily="34" charset="-128"/>
              </a:rPr>
              <a:t>: A list of methods that a class can promise to implement.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Inheritance gives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and  </a:t>
            </a:r>
            <a:r>
              <a:rPr lang="en-US" altLang="en-US">
                <a:ea typeface="ＭＳ Ｐゴシック" panose="020B0600070205080204" pitchFamily="34" charset="-128"/>
              </a:rPr>
              <a:t>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Lawyer</a:t>
            </a:r>
            <a:r>
              <a:rPr lang="en-US" altLang="en-US">
                <a:ea typeface="ＭＳ Ｐゴシック" panose="020B0600070205080204" pitchFamily="34" charset="-128"/>
              </a:rPr>
              <a:t> can be treated as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Employee</a:t>
            </a:r>
            <a:r>
              <a:rPr lang="en-US" altLang="en-US">
                <a:ea typeface="ＭＳ Ｐゴシック" panose="020B0600070205080204" pitchFamily="34" charset="-128"/>
              </a:rPr>
              <a:t> and inherits its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Interfaces give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without</a:t>
            </a:r>
            <a:r>
              <a:rPr lang="en-US" altLang="en-US">
                <a:ea typeface="ＭＳ Ｐゴシック" panose="020B0600070205080204" pitchFamily="34" charset="-128"/>
              </a:rPr>
              <a:t>  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Rectangle</a:t>
            </a:r>
            <a:r>
              <a:rPr lang="en-US" altLang="en-US">
                <a:ea typeface="ＭＳ Ｐゴシック" panose="020B0600070205080204" pitchFamily="34" charset="-128"/>
              </a:rPr>
              <a:t> object can be treated 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Shape</a:t>
            </a:r>
            <a:r>
              <a:rPr lang="en-US" altLang="en-US">
                <a:ea typeface="ＭＳ Ｐゴシック" panose="020B0600070205080204" pitchFamily="34" charset="-128"/>
              </a:rPr>
              <a:t> but inherits no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Analogous to non-programming idea of roles or certifications: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certified as a CPA accountant.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do taxes, audits, and consulting."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'certified' as a Shape, because I implement the Shape interface.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compute my area and perimeter."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 dirty="0" smtClean="0"/>
              <a:t>    pollev.com/cse143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source1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LocalPaper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22100, 7.9);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source2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(“Roommates", 6, 7.1);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source3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OnlineBlogs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22100, 7.3);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(source1.compareTo(source2));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(source2.compareTo(source2));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(source1.compareTo(source3));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What is the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 of this program? 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(Let -1 be any negative number and 1 be any positive number)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 / 0 / 0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/ 0 / 0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 / 0 / -1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/ 0 / -1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/ 0 / -1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871" y="4521875"/>
            <a:ext cx="624612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first sort on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subscribers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 ascending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then sort on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trust rating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 descending order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other)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other.subscribers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this.subscribers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this.subscribers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other.subscribers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else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other.trustRating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this.trustRating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2640" y="2499480"/>
              <a:ext cx="8881560" cy="324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" y="2492280"/>
                <a:ext cx="8898840" cy="32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DEA9321-B1CF-174C-97E6-91A5E9B1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template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578E310-B85F-6349-8FF1-AD000D8D3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class 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implements Comparable&lt;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57F4BCB-13A9-BD48-8364-2F22C5F18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example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BD5796D-D73C-4D4C-82C3-F7E45B4F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Point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Comparable&lt;Point&gt;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x;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y;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by x and break ties by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compareTo(Point other)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(x &lt;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(x &gt;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&lt;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smaller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&gt;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larger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0;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 and same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E0E6529-EC59-C34A-A388-9540407AD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C3E6CFA-1490-584E-9D51-B7785667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US" altLang="en-US" i="1">
                <a:ea typeface="ＭＳ Ｐゴシック" panose="020B0600070205080204" pitchFamily="34" charset="-128"/>
              </a:rPr>
              <a:t>subtraction trick </a:t>
            </a:r>
            <a:r>
              <a:rPr lang="en-US" altLang="en-US">
                <a:ea typeface="ＭＳ Ｐゴシック" panose="020B0600070205080204" pitchFamily="34" charset="-128"/>
              </a:rPr>
              <a:t>- Subtracting related numeric values produces the right result for what you want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to return: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  <a:tabLst>
                <a:tab pos="3200400" algn="l"/>
              </a:tabLst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x and break ties by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compareTo(Point other)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(x != other.x)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x - other.x;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different x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y - other.y;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x; compare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idea:</a:t>
            </a: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&gt;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&gt;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&lt;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&lt;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==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== 0</a:t>
            </a:r>
          </a:p>
          <a:p>
            <a:pPr lvl="3">
              <a:tabLst>
                <a:tab pos="3200400" algn="l"/>
              </a:tabLst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lvl="3">
              <a:tabLst>
                <a:tab pos="3200400" algn="l"/>
              </a:tabLst>
            </a:pP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NOTE: This trick doesn't work for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double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s   (but see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Math.signum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E346DDB-8347-AB41-982E-2E177EE59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 2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5163A8D-3C43-724C-A6EC-EA57173E5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delegation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fields are comparable (such as strings), use their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results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employee name, e.g. "Jim" &lt; "Susan"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compareTo(Employee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name.compareTo(other.getName());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 i="1">
                <a:ea typeface="ＭＳ Ｐゴシック" panose="020B0600070205080204" pitchFamily="34" charset="-128"/>
              </a:rPr>
              <a:t>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representation is related to the ordering, use that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date, e.g. "09/19" &gt; "04/01"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compareTo(Date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toString().compareTo(other.toString());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F9EBE3D-ED6E-A247-BEB4-8B5F2A5B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8F1116B-7C80-FC40-AD47-719801953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Make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HtmlTag</a:t>
            </a:r>
            <a:r>
              <a:rPr lang="en-US" altLang="en-US">
                <a:ea typeface="ＭＳ Ｐゴシック" panose="020B0600070205080204" pitchFamily="34" charset="-128"/>
              </a:rPr>
              <a:t> class from HTML Validator comparable.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Compare tags by their elements, alphabetically by name.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the same element, opening tags come before closing tags.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&lt;body&gt;&lt;b&gt;&lt;/b&gt;&lt;i&gt;&lt;b&gt;&lt;/b&gt;&lt;br/&gt;&lt;/i&gt;&lt;/body&gt;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new TreeSet&lt;HtmlTag&gt;();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HtmlTag("br")); 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&lt;br /&gt;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false));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System.out.println(tags);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[&lt;b&gt;, &lt;/b&gt;, &lt;body&gt;, &lt;/body&gt;, &lt;br /&gt;, &lt;i&gt;, &lt;/i&gt;]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21A41E3-CBBC-5D49-9D18-75EB93799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11B2A39-159F-884D-8AFB-61B3A136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HtmlTag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Comparable&lt;HtmlTag&gt;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Compares tags by their element ("body" before "head"),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breaking ties with opening tags before closing tags.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Returns &lt; 0 for less, 0 for equal, &gt; 0 for greater.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compareTo(HtmlTag other)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compare = element.compareTo(other.getElement());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(compare != 0)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different tags; use String's compareTo result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compare;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same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((isOpenTag == 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0;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exactly the same kind of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if (other.isOpenTag())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1;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he=open, I=close; I am after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-1;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I=open, he=close; I am before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653142"/>
            <a:ext cx="7189409" cy="539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BC52D31-E36F-AE4C-8C06-F95F46386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and objects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C5E4A6A-9864-B149-AC04-2FB4324B0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we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binarySearch</a:t>
            </a:r>
            <a:r>
              <a:rPr lang="en-US" altLang="en-US">
                <a:ea typeface="ＭＳ Ｐゴシック" panose="020B0600070205080204" pitchFamily="34" charset="-128"/>
              </a:rPr>
              <a:t> an array of Strings?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Operators like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ea typeface="ＭＳ Ｐゴシック" panose="020B0600070205080204" pitchFamily="34" charset="-128"/>
              </a:rPr>
              <a:t> do not work 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objects.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But we do think of strings as having an alphabetical ordering.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natural ordering</a:t>
            </a:r>
            <a:r>
              <a:rPr lang="en-US" altLang="en-US">
                <a:ea typeface="ＭＳ Ｐゴシック" panose="020B0600070205080204" pitchFamily="34" charset="-128"/>
              </a:rPr>
              <a:t>: Rules governing the relative placement of all values of a given type.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comparison function</a:t>
            </a:r>
            <a:r>
              <a:rPr lang="en-US" altLang="en-US">
                <a:ea typeface="ＭＳ Ｐゴシック" panose="020B0600070205080204" pitchFamily="34" charset="-128"/>
              </a:rPr>
              <a:t>: Code that, when given two values </a:t>
            </a:r>
            <a:r>
              <a:rPr lang="en-US" altLang="en-US" i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of a given type, decides their relative ordering: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&lt; B,	A == B,	A &gt; 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C665A73-8440-3D43-B781-F2B81F3E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27B097DC-6EF7-344F-8C2C-3D55C333F3C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56A6516-B959-3345-B815-AE94E855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</a:t>
            </a:r>
            <a:r>
              <a:rPr lang="en-US" altLang="en-US" sz="2800">
                <a:ea typeface="ＭＳ Ｐゴシック" panose="020B0600070205080204" pitchFamily="34" charset="-128"/>
              </a:rPr>
              <a:t>(10.2)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B336C88-685E-0A4B-AAEA-2713AE81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standard way for a Java class to define a comparison function for its objects is to define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Example: in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class, there is a method: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compareTo(String other)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of 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  will return: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"before"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"after"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are considered "equal" in the ordering.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57FC6E3-AB19-2A4A-8C3E-C4527512E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51818D30-1669-D64C-B1E6-347AE4D6C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can be used as a test in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statement.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a = "alice";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b = "bob";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a.compareTo(b) &lt; 0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292929" name="Group 65">
            <a:extLst>
              <a:ext uri="{FF2B5EF4-FFF2-40B4-BE49-F238E27FC236}">
                <a16:creationId xmlns:a16="http://schemas.microsoft.com/office/drawing/2014/main" id="{09C2971A-275A-8F41-9D7F-03652EB92D6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09988"/>
          <a:ext cx="8153400" cy="277348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Primitives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Objects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==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==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!=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!=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537BD79A-45CE-364E-9692-1E493FB27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w/ strings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E782D7B-6283-1D4D-AB51-81FE6951A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index of an occurrence of target in a,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or a negative number if the target is not found.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elements of a are in sorted order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binarySearch(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[] a, int target)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min = 0;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a.length - 1;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(min &lt;= max)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mid = (min + max) / 2;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&lt;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min = mid + 1;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&gt;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max = mid - 1;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mid;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-(min + 1);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not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76A3F47-205D-D241-80F4-494D2309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and collections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DBB9CA8-87E6-8847-BA94-1D529879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can use an array or list of strings with Java's included binary search method because it calls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internally.</a:t>
            </a: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a = {"al", "bob", "cari", "dan", "mike"};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index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Arrays.binarySearch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(a, "dan");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Java's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 for ordering.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Set&lt;String&gt; set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TreeSet&lt;String&gt;()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s : a)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set.add(s);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[al, bob, cari, dan, mike]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8243238-3ADF-834F-B43D-79BCAC9B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Ordering our own types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34A3F0A-5A8B-854C-9587-B279BCB21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cannot binary search or make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of arbitrary types, because Java doesn't know how to order the elements.</a:t>
            </a:r>
          </a:p>
          <a:p>
            <a:pPr lvl="1"/>
            <a:endParaRPr lang="en-US" altLang="en-US" sz="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program compiles but crashes when we run it.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TreeSet&lt;HtmlTag&gt;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Exception in thread "main" java.lang.ClassCastException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at java.util.TreeSet.add(TreeSet.java:238)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1566</TotalTime>
  <Words>1449</Words>
  <Application>Microsoft Office PowerPoint</Application>
  <PresentationFormat>On-screen Show (4:3)</PresentationFormat>
  <Paragraphs>266</Paragraphs>
  <Slides>19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The Comparable Interface</vt:lpstr>
      <vt:lpstr>PowerPoint Presentation</vt:lpstr>
      <vt:lpstr>Binary search and objects</vt:lpstr>
      <vt:lpstr>Collections class</vt:lpstr>
      <vt:lpstr>The compareTo method (10.2)</vt:lpstr>
      <vt:lpstr>Using compareTo</vt:lpstr>
      <vt:lpstr>Binary search w/ strings</vt:lpstr>
      <vt:lpstr>compareTo and collections</vt:lpstr>
      <vt:lpstr>Ordering our own types</vt:lpstr>
      <vt:lpstr>Comparable (10.2)</vt:lpstr>
      <vt:lpstr>PowerPoint Presentation</vt:lpstr>
      <vt:lpstr>Interfaces (9.5)</vt:lpstr>
      <vt:lpstr>    pollev.com/cse143</vt:lpstr>
      <vt:lpstr>Comparable template</vt:lpstr>
      <vt:lpstr>Comparable example</vt:lpstr>
      <vt:lpstr>compareTo tricks</vt:lpstr>
      <vt:lpstr>compareTo tricks 2</vt:lpstr>
      <vt:lpstr>Exercises</vt:lpstr>
      <vt:lpstr>Exercise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35</cp:revision>
  <cp:lastPrinted>2019-03-01T23:43:55Z</cp:lastPrinted>
  <dcterms:created xsi:type="dcterms:W3CDTF">2013-02-06T18:35:17Z</dcterms:created>
  <dcterms:modified xsi:type="dcterms:W3CDTF">2019-03-01T23:59:29Z</dcterms:modified>
</cp:coreProperties>
</file>