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56" r:id="rId2"/>
    <p:sldId id="278" r:id="rId3"/>
    <p:sldId id="277" r:id="rId4"/>
    <p:sldId id="257" r:id="rId5"/>
    <p:sldId id="258" r:id="rId6"/>
    <p:sldId id="259" r:id="rId7"/>
    <p:sldId id="260" r:id="rId8"/>
    <p:sldId id="261" r:id="rId9"/>
    <p:sldId id="262" r:id="rId10"/>
    <p:sldId id="280" r:id="rId11"/>
    <p:sldId id="263" r:id="rId12"/>
    <p:sldId id="264" r:id="rId13"/>
    <p:sldId id="265" r:id="rId14"/>
    <p:sldId id="279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9"/>
    <p:restoredTop sz="94647"/>
  </p:normalViewPr>
  <p:slideViewPr>
    <p:cSldViewPr snapToGrid="0" snapToObjects="1">
      <p:cViewPr>
        <p:scale>
          <a:sx n="91" d="100"/>
          <a:sy n="91" d="100"/>
        </p:scale>
        <p:origin x="408" y="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A420919-785E-CD40-9151-FE6CF424651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smtClean="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0DB699-4CF5-E94F-B743-06EC8E43B5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smtClean="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fld id="{EF5BAE74-7CDD-434F-9708-57801367FEA1}" type="datetimeFigureOut">
              <a:rPr lang="en-US"/>
              <a:pPr>
                <a:defRPr/>
              </a:pPr>
              <a:t>11/14/2018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72416D-938E-CC42-BA5F-B00DCD94218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smtClean="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458B2-13E3-DF48-AF71-89551A9C16E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 smtClean="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fld id="{EC922EB7-4BC1-8949-B09C-3C9828F8DC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14T21:57:17.7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1844 2688 12 0,'6'3'6'0,"3"-14"4"0,-6 3 6 0,3 0-13 15,3-8 0-15,6-5 1 16,3 3 1-16,0-9-7 15,5-15 1-15,4 2 4 16,-3-15 0-16,3 2-2 16,-3-5 1-16,-13-1-1 15,4-1 0-15,0 4 0 16,-9 8 0-16,3 14-1 16,-3 5 0-16,6 5 0 15,-12 6 0-15,3 12-1 16,3 14 1-16,-6 3 0 15,0 18 0-15,9 8 0 16,-3 11 1-16,6 10-1 16,3-5 0-16,2 0 1 15,4 0 0-15,3-3-1 0,-3-18 1 32,6 5-5-17,-9-6 1-15,-4 1-4 0,-2-8 1 16,-6-3-3-16,-6-5 1 15</inkml:trace>
  <inkml:trace contextRef="#ctx0" brushRef="#br0" timeOffset="241.1203">1975 2498 19 0,'-6'0'9'0,"30"-6"-4"0,-12 4 15 0,6 2-16 16,3 0 1-16,-1 0 0 15,4-3 0-15,15 0-7 16,-6-2 0-16,5-3 2 16,1 6 0-16,-6-9-6 15,0 6 0-15,-4-1-3 16,-5 1 0-16</inkml:trace>
  <inkml:trace contextRef="#ctx0" brushRef="#br0" timeOffset="616.5493">2657 2365 12 0,'3'-23'6'0,"3"9"0"0,-6 4 5 16,0-1-10-16,0 3 0 16,-9 3 2-16,0 2 0 15,-3 9-3-15,-3 7 1 0,-6 5 3 16,-3 6 0-16,4 5 0 15,-4 6 1-15,15-6-1 16,9-5 0-16,0-3-1 16,12 3 0-16,9-9-2 15,-4-4 1-15,16-8-3 16,0-3 0-16,3 0-4 16,-4 5 0-16,-5-5-4 15,-3-3 0-15,-6-2-1 16,-6-3 1-16</inkml:trace>
  <inkml:trace contextRef="#ctx0" brushRef="#br0" timeOffset="902.5249">2943 2093 27 0,'0'0'13'0,"-9"-16"-13"0,9 24 29 15,0 3-27-15,3 15 0 16,3 0 0-16,-6 17 1 16,3 10-4-16,0-6 0 15,0 6 1-15,2-8 1 0,1-8-5 16,3 0 1-16,-6 0-6 15,-3-13 1-15,3-5-2 16,-6-14 1-16</inkml:trace>
  <inkml:trace contextRef="#ctx0" brushRef="#br0" timeOffset="1082.3345">2812 2342 20 0,'-3'2'10'0,"12"1"-5"15,-3-6 17-15,-1 6-19 16,7-3 0-16,3 0 0 16,6 3 1-16,6-1-6 15,3 3 0-15,-4-2-1 16,7 8 0-16,0-11-6 16,0 0 1-16</inkml:trace>
  <inkml:trace contextRef="#ctx0" brushRef="#br0" timeOffset="1262.5526">3228 2342 16 0,'-6'-6'8'0,"3"41"2"0,3-33 7 15,0 4-16-15,0 2 1 16,3 5 0-16,3 11 1 16,-3-3-4-16,3 5 1 15,0-10-1-15,0 0 1 16,0-5-5-16,0-9 1 0,3 6-4 15,-6-3 1-15</inkml:trace>
  <inkml:trace contextRef="#ctx0" brushRef="#br0" timeOffset="1426.1213">3187 2138 16 0,'-27'2'8'0,"21"9"-13"16,6-8 13-16,3 2-12 16,3-2 1-16,3 5-3 15,6-3 0-15</inkml:trace>
  <inkml:trace contextRef="#ctx0" brushRef="#br0" timeOffset="1743.0095">3341 2294 21 0,'-3'8'10'0,"9"18"-9"0,0-18 22 15,0 6-20-15,3 1 1 16,0 7 1-16,0-4 1 16,6 9-8-16,0-6 1 15,-9 2 4-15,9-7 1 16,-6-2-3-16,0-4 1 15,-3 3-1-15,2-5 0 0,-2-5-1 16,0 8 0-16,3-11 0 16,-3 5 1-16,0-8-2 15,3-5 1-15,3-8-1 16,0-7 1-16,3 1-3 16,3-9 0-16,-3 2-3 15,-1-6 1-15,-2 9-5 16,-6 5 0-16</inkml:trace>
  <inkml:trace contextRef="#ctx0" brushRef="#br0" timeOffset="2013.1404">3770 2291 12 0,'0'0'6'0,"3"21"7"0,0-13 4 15,-3 0-15-15,0 6 1 16,0 4 0-16,3 9 1 16,-3 2-6-16,0 2 1 15,0-9 2-15,3-7 1 16,3 1-6-16,3-2 1 0,0-7-4 15,0 4 0-15</inkml:trace>
  <inkml:trace contextRef="#ctx0" brushRef="#br0" timeOffset="2192.8391">3752 2130 18 0,'-12'10'9'0,"3"1"-12"16,9-11 12-16,3 0-17 15,3 5 0-15,3-5 0 16,6-2 1-16</inkml:trace>
  <inkml:trace contextRef="#ctx0" brushRef="#br0" timeOffset="2448.6017">3981 2024 21 0,'-3'0'10'0,"9"8"-3"0,-3-5 23 16,0 10-26-16,0-5 5 15,3 29-3 1,-3 3-8-16,0 12 1 15,0-1 4-15,0-4 1 0,0-2-4 16,3 0 1-16,0-2-5 16,0-14 0-16,0-5-6 15,0-6 1-15,-3-7-3 16,0-11 1-16</inkml:trace>
  <inkml:trace contextRef="#ctx0" brushRef="#br0" timeOffset="2630.4406">3931 2400 15 0,'-6'-13'7'0,"15"13"3"16,-3 0 9-16,3-6-16 15,-3 4 1-15,6-4 1 16,5 6 1-16,7 6-8 16,3-6 0-16,6-8 4 15,-1 8 0-15,-2-8-5 16,-3 5 0-16,3-5-6 0,0 0 0 15</inkml:trace>
  <inkml:trace contextRef="#ctx0" brushRef="#br0" timeOffset="2824.5676">4362 2310 22 0,'-14'2'11'0,"14"36"-6"0,0-28 15 15,0 1-18-15,0 7 0 0,0 9 0 16,2-4 0-16,4 1-5 16,0 0 0-16,3-8-3 15,0-5 0-15,3-4-2 16,0-7 0-16</inkml:trace>
  <inkml:trace contextRef="#ctx0" brushRef="#br0" timeOffset="3005.6733">4312 2130 26 0,'-21'10'13'0,"9"4"-20"16,12-14 25-16,3 2-24 15,6 4 0-15,6-1-6 16,6-5 0-1</inkml:trace>
  <inkml:trace contextRef="#ctx0" brushRef="#br0" timeOffset="3333.058">4487 2379 26 0,'-3'8'13'0,"15"7"-14"0,-6-17 24 16,6 2-24-16,6 2 1 15,3-2-1-15,3 0 1 16,0 3-1-16,-1-3 0 0,1-3-2 16,0-2 1-16,-3-5 0 15,-6-4 0-15,0-2 0 16,-7 1 1-16,-5-1 1 16,-6-5 1-16,-5-1 1 15,-4 4 0-15,-3 7 2 16,-3 9 1-16,-6 4 1 15,0 17 0-15,-2 5-1 16,2 5 1-16,6 2-2 16,9 9 0-16,6-3-4 15,12-16 0-15,12 0-8 16,5-2 1-16,10-8-5 16,9 4 1-16</inkml:trace>
  <inkml:trace contextRef="#ctx0" brushRef="#br0" timeOffset="3651.0111">5026 2196 34 0,'-56'11'17'0,"8"18"-13"0,36-27 28 15,-3 14-31-15,0-3 0 16,6 9 0-16,9-4 0 15,9 1-2-15,3-3 0 16,12-1 0-16,9 1 1 0,0 3-2 16,-1 5 1-16,-5-6 0 15,-6-2 0-15,-6 13 1 16,-6-16 1-16,-18 3 2 16,-9 0 1-16,-6-3 0 15,-3 1 1-15,-8-6-2 16,-7-1 0-16,-6-7-10 15,7 0 1-15,-4 0-8 16,6-7 1-16</inkml:trace>
  <inkml:trace contextRef="#ctx0" brushRef="#br0" timeOffset="5226.068">2392 4212 17 0,'-6'-18'8'0,"-9"-1"-1"0,6 16 8 16,-3 3-13-16,-9 3 1 15,-11 10 2-15,-4 11 1 16,-3 18-6-16,-2-4 0 15,-4 25 5-15,3 19 1 16,10 8-2-16,17-3 1 16,15-21-3-16,17 6 1 15,13-17-1-15,12-10 0 16,9-18-2-16,14-19 1 16,6-3-2-16,-11-13 1 15,-3-16 0-15,-7-5 0 0,-8-10-1 16,-9-14 1-16,-19-3 0 15,-11 14 1-15,-6-3 0 16,-11 2 0-16,-19 1 1 16,-3 0 0-16,-3 7-2 15,-5 6 1-15,2 6-4 16,3 1 1-16,7 6-5 16,11 3 0-16,0 5-6 15,9 6 1-15</inkml:trace>
  <inkml:trace contextRef="#ctx0" brushRef="#br0" timeOffset="5497.9897">2413 4625 15 0,'-15'-11'7'0,"18"-7"8"0,3 18 3 16,0 2-15-16,-6 9 1 16,9 10 1-16,3 6 0 15,2 4-7-15,4 6 0 16,0 3 4-16,3-13 1 0,-3-6-5 16,-3 5 1-16,3-5-5 15,-9-7 0-15,-1-12-3 16,1 4 0-16</inkml:trace>
  <inkml:trace contextRef="#ctx0" brushRef="#br0" timeOffset="5887.0021">2719 4564 17 0,'-3'0'8'0,"-6"8"-1"15,9 0 11-15,-6 8-16 16,3 13 1-16,-2 0 1 16,5 5 1-16,5 6-7 15,-2 0 0-15,9-8 4 16,3-6 0-16,6-7-2 0,0-12 0 16,0-12-1-16,0-8 1 15,2-3 0-15,1-5 0 16,-3-11-1-16,0 0 1 15,-6 11 0-15,-3 0 1 16,-6 8 0-16,-3 8 0 16,-6 7 0-16,0 9 0 15,0 2 0-15,3 3 1 16,0 2-2-16,6 6 1 16,3 0-1-16,5-3 0 15,7-2-3-15,-6-6 0 0,3-2-5 16,6-9 0-16,-3-7-1 15,3-11 1-15</inkml:trace>
  <inkml:trace contextRef="#ctx0" brushRef="#br0" timeOffset="6216.5655">3127 4744 20 0,'-6'8'10'0,"24"-11"-9"16,-9 1 18-16,3 2-20 15,6 0 1-15,0-3 0 16,2 6 0-16,1-11 0 16,3 0 0-1,3-16 0 1,-6-3 0-16,-3 1 1 0,-10 2 0 16,-8 3-1-16,-5 5 1 15,-4 3 1-15,-9 8 0 16,-3 5 2-16,-6 10 1 15,0 14-1-15,-5 8 1 16,8 10-1-16,6 6 1 16,6-9-3-16,9-9 0 15,9 4-2-15,12-8 0 16,6-7-6-16,8-8 1 16,7-9-6-16,3 1 0 15</inkml:trace>
  <inkml:trace contextRef="#ctx0" brushRef="#br0" timeOffset="6532.2545">3583 4559 23 0,'-36'16'11'0,"-6"-3"-6"16,30-8 13-16,0 6-17 15,-3 7 0-15,4 1-1 16,5 2 1-16,6-5-2 15,9 0 1-15,2-3 0 16,7-2 0-16,9-4-3 16,3 4 1-16,0 5 0 15,-1 0 0-15,-5 5 0 16,-3 3 0-16,-9-6 0 16,-9 3 1-16,-9 3 2 15,-9 3 0-15,-3-1 1 16,-3-5 0-16,4-2-1 0,-1-14 0 15,0-2-5-15,3-16 0 16,6-3-2-16,9-13 0 16</inkml:trace>
  <inkml:trace contextRef="#ctx0" brushRef="#br0" timeOffset="6758.584">3803 4376 25 0,'0'13'12'0,"0"17"-5"0,3-20 24 0,6-2-29 16,-3 13 1-16,-3 8 0 15,0 16 0-15,-3 3-4 16,0 5 0-16,0 5 0 16,-3-13 1-16,3 5-6 15,0-5 1-15,-3 0-4 16,0-10 0-16,-6-14-2 15,0-16 0-15</inkml:trace>
  <inkml:trace contextRef="#ctx0" brushRef="#br0" timeOffset="6922.5777">3672 4773 30 0,'6'0'15'0,"21"-5"-17"0,-16 2 31 16,4 0-29-16,6 1 0 15,6 2-1-15,9-3 1 16,-4 1-5-16,1 2 1 16,-3-3-5-16,0 0 1 15</inkml:trace>
  <inkml:trace contextRef="#ctx0" brushRef="#br0" timeOffset="7073.2544">4047 4762 18 0,'-12'22'9'0,"6"25"-7"0,6-33 9 0,0-4-11 16,0-2 0-16,0 5-2 15,0-2 1-15,6-1-3 16,0-4 0-16</inkml:trace>
  <inkml:trace contextRef="#ctx0" brushRef="#br0" timeOffset="7236.3683">4056 4535 26 0,'-30'3'13'0,"6"-1"-19"16,21 1 23-16,0-3-22 0,3 0 1 15,6 5-8-15,9-5 0 16</inkml:trace>
  <inkml:trace contextRef="#ctx0" brushRef="#br0" timeOffset="7582.5872">4371 4688 24 0,'-23'6'12'0,"-10"10"-5"0,24-14 20 16,-3 4-23-16,-3 4 0 15,-3 14 1-15,0 8 1 0,-3-3-8 16,10 3 0-16,8-1 4 16,9-4 0-16,11-6-3 15,10-5 1-15,0-11-1 16,6-10 0-16,-6-6 0 16,-1 9 1-16,-2-9 0 15,-6-2 0-15,-3-8 1 16,-6-6 0-16,-3 3 0 15,-6 0 1-15,-9-2 0 16,-6 2 0-16,-9-2 0 16,-6 15 0-16,1 3-2 15,-1 6 1-15,3 2-6 16,3 2 1-16,6-2-9 16,3 0 1-16</inkml:trace>
  <inkml:trace contextRef="#ctx0" brushRef="#br0" timeOffset="8424.4894">4598 4646 20 0,'6'-21'10'0,"11"16"-5"0,-11 5 10 16,0 10-15-16,0 9 1 0,-3-1 1 16,0 9 0-16,-3 4-2 15,-3 6 1-15,3-2 1 16,-3-11 1-16,3-8-2 16,0-3 1-16,0-5-1 15,0 2 1-15,3 4-2 16,3-12 0-16,6-10 0 15,0-10 0-15,6-3 0 16,3-6 1-16,5-5-2 16,1 1 1-16,0-1 0 15,-3 8 1-15,-3 6-1 16,-6 10 1-16,-1 8 0 16,-2 8 1-16,-3 5 0 15,-3 3 0-15,-3 5 0 16,-3 5 0-16,3 1-2 15,-3-1 0-15,3-5-5 0,-3-2 1 16,3-9-6-16,3-4 0 16,6-9-1-16,3-10 1 15</inkml:trace>
  <inkml:trace contextRef="#ctx0" brushRef="#br0" timeOffset="8723.123">5169 4548 20 0,'-18'-13'10'0,"-9"18"-6"0,15 1 20 0,-2 4-21 16,-10 1 1-16,3 7 0 15,6 1 1-15,3 7-8 16,12-5 1-16,9-2 3 16,6-3 1-16,9 0-2 15,3 0 0-15,2 2-1 16,-5 6 0-16,-3-3 1 15,-9 3 1-15,-9 0-1 16,-9-14 1-16,-6 6 0 16,-9 0 0-16,-9 0 0 15,1-6 0-15,-4-4-1 16,6-4 0-16,6-4-4 16,6 7 1-16,6-8-7 15,12-5 0-15</inkml:trace>
  <inkml:trace contextRef="#ctx0" brushRef="#br0" timeOffset="8954.8911">5514 4871 33 0,'-9'13'16'0,"0"-2"-16"0,6-9 27 16,1-2-28-16,-1 0 1 0,3-5-8 15,0-3 1-15,0-5 1 16,0-6 1-16</inkml:trace>
  <inkml:trace contextRef="#ctx0" brushRef="#br0" timeOffset="9101.964">5419 4612 36 0,'-15'5'18'0,"9"-10"-20"15,6 5 31-15,0 0-30 16,3 0 0-16,3-3-5 16,3 0 1-1</inkml:trace>
  <inkml:trace contextRef="#ctx0" brushRef="#br0" timeOffset="9805.2715">5389 2445 26 0,'-3'10'13'0,"3"4"2"0,0-7 7 0,0 1-20 16,-3-2 0-16,0 2 0 15,0 0 0-15,0 0-5 16,0-6 0-16,3-2-5 16,0-8 1-16,3-5-4 15,3-3 1-15</inkml:trace>
  <inkml:trace contextRef="#ctx0" brushRef="#br0" timeOffset="9955.1871">5363 2252 30 0,'-9'-8'15'0,"9"8"-12"0,0-6 27 16,0 4-30-16,0 2 0 15,3-6-3-15,0-2 0 16,3 1-5-16,-4-1 0 16</inkml:trace>
  <inkml:trace contextRef="#ctx0" brushRef="#br0" timeOffset="10735.8561">6967 2260 19 0,'-6'5'9'0,"6"-5"2"16,0 2 6-16,0 12-16 15,0 2 1-15,0 5 2 16,3 11 0-16,0 7-5 15,3-4 1-15,3 4 2 16,3 12 0-16,3-9 0 16,-4 3 0-16,4 0-2 0,-3-11 0 15,-3-5-3-15,-6-2 0 16,3-14-2-16,-6-5 0 16,0-8-4-16,-6-8 0 15,0-5 0-15,-3-11 1 16</inkml:trace>
  <inkml:trace contextRef="#ctx0" brushRef="#br0" timeOffset="11082.729">6961 2307 11 0,'-21'-5'5'0,"18"-30"3"0,9 28 9 0,3-4-16 15,6-8 1-15,6-2 0 16,11 5 0-16,4 1-3 16,0 4 1-16,3 11 1 15,-1 8 1-15,4 2-1 16,-6 9 0-16,-10 7 0 16,-8 9 0-16,-9-11 1 15,-12 7 0-15,-9 6 1 16,-3-2 1-16,-11-1 0 15,-10-2 0-15,-6-6-1 16,7-15 0-16,-1 8-2 16,6-12 0-16,9-7-5 15,6-7 1-15,9-4-6 16,9-2 0-16,12-6-1 16,9 6 0-16</inkml:trace>
  <inkml:trace contextRef="#ctx0" brushRef="#br0" timeOffset="11440.9556">7559 2275 20 0,'-27'6'10'0,"-14"4"-3"0,32-4 17 16,-6 2-22-16,-3 5 0 0,0 5 1 15,0-2 0-15,6 11-4 16,7 2 1-16,7 2 2 15,10-7 0-15,9-3-1 16,9-7 0-16,9 2-1 16,-1-6 1-16,-5-5-1 15,-6-5 1-15,0-13 0 16,-12-3 0-16,-3-5 0 16,-7 0 1-16,-8-3 0 15,-5-2 0-15,-13-1-1 16,-12 6 0-16,0 3 0 15,-2 4 0-15,-1 6-2 16,3 0 1-16,6 3-4 16,6 5 0-16,10-2-4 15,8 2 0-15,11 2-3 0,7-2 0 16</inkml:trace>
  <inkml:trace contextRef="#ctx0" brushRef="#br0" timeOffset="11755.7213">7779 2024 17 0,'0'-24'8'0,"15"6"-5"0,-9 15 11 0,-3 3-12 15,3 8 1-15,-3 8 2 16,0 0 0-16,0 16-5 16,-3 10 1-16,-3 3 3 15,-3 10 1-15,-3 4-2 16,0 1 1-16,0-9-2 16,4-12 1-16,2 1-6 15,0-11 0-15,3-5-5 16,6-5 0-16,5-19-2 15,7-16 0-15</inkml:trace>
  <inkml:trace contextRef="#ctx0" brushRef="#br0" timeOffset="11982.353">7997 1971 27 0,'-9'8'13'0,"-6"24"-9"0,15-19 26 15,0 3-28-15,-3 5 1 16,0 11 1-16,-3 13 0 16,-3 8-6-16,0 0 1 15,-3 5 2-15,3 0 1 16,3-18-6-16,3-8 0 16,3-9-6-16,6 1 1 15,0-11-2-15,3-5 0 16</inkml:trace>
  <inkml:trace contextRef="#ctx0" brushRef="#br0" timeOffset="12327.7644">8110 2416 21 0,'6'0'10'0,"15"-8"-9"16,-18 10 17-16,3 4-18 15,3 2 1-15,5-6-1 16,7-2 1-16,6-2-2 15,-3-4 1 1,3-12 1 0,-7-1 0-16,-5-2-1 15,-9 3 1-15,-9-6 1 16,-9 5 0-16,-5 9 2 16,-7 2 0-16,0 8 0 0,-6 8 0 15,3 10 0-15,1 9 1 16,2 2-3-16,6 8 1 15,12-3-2-15,6-10 1 16,12 8-2-16,3-6 0 16,9-5-5-16,5-10 1 15,7-6-5-15,0-10 1 16,0 5-3-16,-4-11 0 16</inkml:trace>
  <inkml:trace contextRef="#ctx0" brushRef="#br0" timeOffset="12628.2503">8518 2252 19 0,'0'0'9'0,"-6"8"-5"0,6-3 13 0,-3 5-16 15,0 14 1-15,0 3 1 16,3 10 0-16,0 5-3 16,0-8 1-16,3 11 3 15,6-5 0-15,3-5-1 16,0-9 1-16,5-7-1 15,1-4 1-15,0-15-2 16,6-15 1-16,0 1-1 16,5-10 0-16,1-13-1 15,3 0 1-15,-3-5-1 16,0-3 1-16,2 5-2 16,-8 3 1-16,-6 6-3 15,-6 7 0-15,0 0-4 16,-6 13 0-16,0 9-6 0,-6 2 0 15</inkml:trace>
  <inkml:trace contextRef="#ctx0" brushRef="#br0" timeOffset="12822.2907">9036 2540 34 0,'-21'8'17'0,"6"-8"-17"0,15-3 27 0,0 1-28 16,0-1 0-16,0-5-12 15,3 0 0-15,3-2 10 16,0-4 1-16</inkml:trace>
  <inkml:trace contextRef="#ctx0" brushRef="#br0" timeOffset="13482.9945">9539 2273 21 0,'3'-16'10'0,"-18"3"-4"0,9 13 11 16,-3 0-14-16,-9 10 1 15,-6 9 2-15,0 7 0 16,1 1-8-16,2 4 1 16,6 4 3-16,9-1 1 15,6-5-2-15,12-5 0 16,9-8-4-16,2-5 0 16,10-3-5-16,6-1 0 15,8-7-2-15,-5-15 1 16</inkml:trace>
  <inkml:trace contextRef="#ctx0" brushRef="#br0" timeOffset="13781.7771">9738 2365 13 0,'-36'22'6'0,"-2"-4"5"16,32-7 7-16,-3 5-17 15,3 5 0-15,6 5 0 16,6-13 0-16,6 1-2 15,6 1 1-15,5-4 0 16,4-6 1-16,9-5-1 16,-3 0 1-16,-4-8-1 15,-5-5 1-15,-6-5-1 16,-6-1 1-16,-9-5 0 16,-9 3 1-16,-9 3-2 15,-9-1 1-15,-3 9-1 16,-2 2 1-16,2 2-4 0,0 4 1 15,12-4-5-15,9 4 1 16,12-1-2-16,9-5 1 16</inkml:trace>
  <inkml:trace contextRef="#ctx0" brushRef="#br0" timeOffset="14324.0596">10071 2387 20 0,'-20'18'10'0,"-4"-18"-5"0,18 5 19 0,3 9-22 16,0-6 1-16,-3 7 1 16,3 1 0-16,0 5-5 15,3-10 0-15,0 0 3 16,3 4 1-16,3-7-2 16,3-8 0-16,3-5-1 15,3-5 0-15,5-12 0 16,1-1 0-16,6 1 0 15,-3-1 0-15,6 1 0 16,-9 7 1-16,-1-1 0 16,-2 2 0-16,0 7 0 15,-3 4 0-15,0 8 1 16,-6 6 0-16,-3 5-1 16,-6 5 0-16,0 3 0 15,-3 2 0-15,3-7-1 16,0-4 1-16,-3 1-1 15,3-2 1-15,3-7-1 0,3-4 1 16,3-6-1-16,5-12 0 16,7-7-1-16,6-7 0 15,0-2-1-15,3-6 0 16,-4 7 0-16,1 7 0 16,-3 1 0-16,-3 12 1 15,0 2 2-15,-3 11 0 16,-6 7 1-16,-1 9 1 15,-5 2 0-15,-3 11 1 16,-3 5-1-16,0-6 1 16,0 6-3-16,3-5 1 0,3-8-7 15,6-5 1-15,0-12-9 16,3-7 0-16</inkml:trace>
  <inkml:trace contextRef="#ctx0" brushRef="#br0" timeOffset="15074.5016">10857 2672 5 0,'-18'11'2'0,"12"-11"13"16,12 0-15-16,3-3 4 15,3-5 1-15,0-8 4 16,3-5 1-16,3 5-10 15,12-15 0-15,8-12 9 0,7 4 0 16,3-9-1-16,-1-5 0 16,1-5-2-16,-1 0 0 15,-5-3-3-15,-3 0 0 16,3 8-1-16,-1-3 0 16,1 6-2-16,0 3 0 15,-10 12 0-15,-8 6 1 16,-6 5-1-16,-6 6 0 15,-3 7-1-15,-6 6 0 16,-3 2-2-16,-3 6 0 16,-3 5-3-16,0-3 0 15,0 3-5-15,0 0 0 0,3 5-1 16,3-5 0-16</inkml:trace>
  <inkml:trace contextRef="#ctx0" brushRef="#br0" timeOffset="15793.7519">11828 2334 12 0,'3'-16'6'0,"0"5"3"0,-3 9 5 16,-6-4-12 0,-3 6 1-16,-3 0 2 0,-12 6 1 15,-3 7-6-15,-6 3 1 16,-2 0 5-16,-1 13 0 16,3 2-2-16,12-2 1 15,10 1-2-15,11-1 0 16,11 2-2-16,10-9 1 15,15-4-3-15,6-5 1 16,2-13-6-16,4-8 1 16,0 0-6-16,-1 3 1 15</inkml:trace>
  <inkml:trace contextRef="#ctx0" brushRef="#br0" timeOffset="16170.9783">12253 2289 31 0,'-35'8'15'0,"-34"-6"-8"16,51 4 22-16,-6-1-27 15,1 5 1-15,-1 4 0 16,6-4 1-16,9-2-5 15,9 0 0-15,12 3 3 16,6-9 0-16,6 6-2 16,2 5 1-16,1 3-1 15,-3 6 1-15,-6-4-1 0,-6 1 1 16,-9 4 0-16,-12 6 1 16,-9 1 0-16,-6-4 0 15,-9-2-1-15,-2-6 1 16,2-2-4-16,3-10 0 15,6-4-5-15,9-10 1 16,7-5-5-16,10-5 0 16,10 4-3-16,9 1 1 15</inkml:trace>
  <inkml:trace contextRef="#ctx0" brushRef="#br0" timeOffset="16530.9912">12375 2532 17 0,'24'-3'8'0,"18"-12"-6"16,-30 7 11-16,6-6-13 15,5-7 0-15,1 5 1 16,0 0 0-16,-3-7-1 16,-3-4 0-16,-9 9 2 15,-6-1 0-15,-6 9 1 16,-6 2 1-16,-9 0 0 15,-9 16 0-15,-6 2 2 16,-2 1 0-16,5 13 0 16,6-3 1-16,6 11-2 15,3-11 1-15,9 13-2 0,9-7 1 16,9-1-3-16,12-7 1 16,6-4-5-16,0-7 1 15,-1-8-3-15,1 0 0 16,-3-5-4-16,-3-3 1 15,-6 5-5-15,-7-7 1 16,-2-1-1-16,3-2 0 16</inkml:trace>
  <inkml:trace contextRef="#ctx0" brushRef="#br0" timeOffset="16850.4432">12980 2064 28 0,'-9'-6'14'0,"9"1"-10"16,0 5 26-16,0 5-27 15,0 6 0-15,-3 5 2 16,0 5 1-16,-3 11-7 15,-3 5 1-15,-3 8 4 16,-3 2 1-16,0 4-2 16,0-4 0-16,3-7-3 15,3-3 1-15,3 0-6 16,0-8 1-16,4-8-6 0,2-13 1 16,5-8-5-16,7-5 0 15</inkml:trace>
  <inkml:trace contextRef="#ctx0" brushRef="#br0" timeOffset="17192.0086">13140 2130 26 0,'3'-19'13'0,"6"25"-7"0,-9-6 20 0,0-3-24 16,0 11 1-16,-3 0 1 15,0 2 0-15,-3 9-5 16,-3 5 1-16,-6 0 2 15,4 13 1-15,-1-8-1 16,3-3 0-16,3 1-1 16,3-1 0-16,3 1 0 15,0-9 1-15,6 1 0 16,6-11 0-16,6 0-1 16,8-8 1-16,-2 0-1 15,-3-6 0-15,3-2-1 16,0 0 1-16,2 6-2 15,1-1 0-15,-3 0-2 16,-3 3 1-16,-6-2-3 16,-3 2 0-16,-6 2-5 15,-3 1 1-15,-3 2-3 16,0 1 0-16</inkml:trace>
  <inkml:trace contextRef="#ctx0" brushRef="#br0" timeOffset="17462.564">13319 2077 23 0,'-21'-5'11'0,"15"2"-6"0,6 6 16 0,-3 10-17 15,0 5 1-15,3 12 2 16,-3 7 1-16,0 13-10 15,-3-3 1-15,0 4 5 16,3-4 1-16,0 4-4 16,0-9 1-16,3 0-4 15,3-5 0-15,3-8-5 16,0-13 0-16,3-8-5 16,6-5 1-16</inkml:trace>
  <inkml:trace contextRef="#ctx0" brushRef="#br0" timeOffset="17941.9366">13500 2254 36 0,'-20'-2'18'0,"8"-20"-20"0,12 14 31 15,6-2-29-15,6-3 1 16,5-3-1-16,10 0 0 15,9 3-1-15,-3-1 1 16,2 12 0-16,1 2 0 16,-3 8-1-16,-3 2 1 15,-7 9 0-15,-5 2 1 16,-12 3 0-16,-9 5 0 16,-6-3 2-16,-3-4 1 15,-5-1 0-15,-7-3 1 16,0-2-1-16,3-3 1 15,3-5-2-15,9-2 0 0,9 2-2 16,9-8 1-16,6 2-3 16,6 3 1-16,3-2-1 15,3 0 0-15,-4 7 0 16,1 12 1-16,-6-1 0 16,-3-3 0-16,-9 17 0 15,-9-4 1-15,-9 1 1 16,-3 0 0-16,-9-3 0 15,-5-5 0-15,-7-6 0 16,-3-4 0-16,-3-7-2 16,1-7 0-16,-4-5-6 15,6-3 0-15,4-5-11 16,5-3 1-16</inkml:trace>
  <inkml:trace contextRef="#ctx0" brushRef="#br0" timeOffset="18887.9615">6785 4612 18 0,'3'-8'9'0,"3"-5"1"0,-6 7 9 16,0 6-14-16,0 0 0 15,3 3 2-15,-3 7 0 16,0 9-9-16,0 7 0 16,0 14 6-16,0 10 0 15,3 3-3-15,0 8 1 16,0 5-1-16,0 0 0 16,0-2-2-16,0-6 1 15,3-8-4-15,-3-7 1 16,3-11-3-16,0-11 0 0,0-19-5 15,0-12 0-15</inkml:trace>
  <inkml:trace contextRef="#ctx0" brushRef="#br0" timeOffset="19232.1092">6815 4598 17 0,'-30'-10'8'0,"12"-9"-3"16,15 11 9-16,3-5-13 16,0 0 0-16,6-3 1 15,6 5 1-15,6 1-3 16,6-3 0-16,9 7 1 16,2 6 0-16,1 6 0 0,3 7 0 15,-3-3-1 1,-7 9 1-16,-8 5 1 0,-9 2 0 15,-12 11 1-15,-9-5 1 16,-9 2 0-16,-8 4 0 16,-7 1 0-16,-6-7 0 15,6-8-3-15,4-6 1 16,5-7-6-16,6-8 1 16,9-11-5-16,12-8 0 15,12 0-3-15,15-11 0 16</inkml:trace>
  <inkml:trace contextRef="#ctx0" brushRef="#br0" timeOffset="19593.9552">7446 4548 28 0,'-15'0'14'15,"-12"-2"-11"-15,16 2 25 0,-4 2-26 16,-6 1 1-16,-3 5 0 15,0 10 1-15,6 3-5 16,3 9 0-16,4-1 3 16,2 2 0-16,6 1-2 15,12 0 1-15,11-11-1 16,13-5 0-16,3-11-2 16,3-7 1-16,-1-6 0 15,-5 2 0-15,-3-2 0 16,-6-5 0-16,-13-8 0 0,-8 0 1 15,-3-3 0 1,-11 6 1-16,-7-1 0 0,-3 1 0 16,-3 4-2-16,-3 4 1 15,3-1-4-15,4 1 1 16,8-1-4-16,6-2 1 16,6-1-4-16,12-1 0 15</inkml:trace>
  <inkml:trace contextRef="#ctx0" brushRef="#br0" timeOffset="19848.5194">7708 4281 21 0,'-6'-11'10'0,"-3"9"2"0,9 2 16 0,0-3-25 15,-3 6 0-15,3 2 1 16,0 11 1-16,0 13-6 15,0 3 0-15,0 13 4 16,0 5 0-16,0 8-2 16,-3 0 1-16,3 1-3 15,0-6 1-15,3-8-5 16,0-6 1-16,0-15-5 16,3-11 1-16,3-15-4 15,3-9 0-15</inkml:trace>
  <inkml:trace contextRef="#ctx0" brushRef="#br0" timeOffset="20072.5922">7937 4186 26 0,'-3'-8'13'0,"-6"10"-6"0,6 6 22 16,-3 6-27-16,-3 1 0 15,1 17 2-15,-1 8 0 16,3 0-5-16,0 10 0 15,-3 8 3-15,0 11 1 16,0-3-3-16,3 0 1 16,0-5-6-16,6-16 0 0,3-11-5 15,6-7 0-15,3-3-2 16,0-16 1-16</inkml:trace>
  <inkml:trace contextRef="#ctx0" brushRef="#br0" timeOffset="20404.2124">8032 4675 21 0,'0'29'10'0,"21"-23"-8"15,-15-1 18-15,3-2-19 16,6 2 0-16,-3-3 0 16,6-2 0-16,3-5-2 15,0-5 0-15,2-4 1 16,1-4 0-16,-3-3-1 15,-6 0 1-15,-3-3 0 16,-9-3 0-16,-6-2 2 0,-6 0 1 16,-3 10 1-16,-6-2 0 15,0 13 1-15,-6 11 1 16,-2 16 0-16,-4 4 0 16,0 12-2-16,6 2 0 15,12 5-2-15,12 3 1 16,6-3-5-16,12 1 1 15,3-11-7-15,3-6 0 16,6-7-5-16,2-12 0 0</inkml:trace>
  <inkml:trace contextRef="#ctx0" brushRef="#br0" timeOffset="20735.1032">8440 4493 24 0,'-12'-6'12'0,"3"25"-8"16,9-11 15-16,0 5-19 16,0 6 1-16,0 10 0 15,0 5 0-15,0 0-2 16,3 6 1-16,6 0 0 16,0-1 0-16,3-7 0 15,3-8 0-15,0-3 1 16,3-8 1-16,0-7 0 0,0-12 1 15,-1-9 0 1,4-4 1-16,0-13-1 0,3-7 1 16,0-4-2-16,2 1 1 15,1-3-2-15,-3 3 0 16,-3 15-3-16,-6 6 0 16,-3 5-5-16,-3 0 0 15,0 3-4-15,-3 10 0 16</inkml:trace>
  <inkml:trace contextRef="#ctx0" brushRef="#br0" timeOffset="20899.619">8875 4818 30 0,'-6'-5'15'0,"12"-19"-27"15,-3 16 24-15,0 0-23 16,6-5 0-16</inkml:trace>
  <inkml:trace contextRef="#ctx0" brushRef="#br0" timeOffset="21742.4277">8905 4831 9 0,'-27'8'4'0,"18"-5"3"0,9-3 5 15,0 0-11-15,0 0 1 16,3-5 0-16,0-1 0 0,6-2-3 16,3 0 1-16,0 0 1 15,2 1 0-15,-2-1-1 16,0 2 1-16,-3 6-1 15,-3 3 1-15,-3 2-1 16,-6 3 1-16,0 3-1 16,-6-1 1-16,-3 1 0 15,0 0 0-15,1-4 0 16,-1-1 0-16,3-6-1 16,0-3 0-16,6-2-4 15,3-6 0-15,9-2-2 16,6 0 0-16</inkml:trace>
  <inkml:trace contextRef="#ctx0" brushRef="#br0" timeOffset="22221.5282">9467 4540 9 0,'12'-18'4'0,"-3"-9"1"16,-9 14 3-16,0 5-6 16,-3-2 1-16,-3 2 2 15,-3 0 1-15,-9 13-6 16,-3 6 0-16,-5 4 5 15,-1 14 1-15,0 3-2 16,3 8 0-16,3-6-1 16,13 6 0-16,11-3-2 15,11-3 1-15,7-2-5 16,12-13 1-16,3-9-5 0,2-7 1 16,4-8-3-16,3-9 1 15</inkml:trace>
  <inkml:trace contextRef="#ctx0" brushRef="#br0" timeOffset="22551.5407">9768 4519 20 0,'-15'3'10'0,"-12"5"-9"0,18-3 17 0,-3 6-16 15,-6 4 1-15,1 7 2 16,-4 9 1-16,3 1-7 15,3 5 1-15,9 3 3 16,6-1 0-16,12-7-1 16,12-5 0-16,6-11-2 15,2-8 1-15,7-11-1 16,3-10 0-16,-4-3 0 16,-5-5 0-16,-6-11 0 15,-9 0 0-15,-9 3 0 16,-6 0 1-16,-9 5-2 15,-9 3 1-15,-3 2-4 16,0 6 1-16,3 0-7 16,3 2 1-16,6 1-1 0,3 4 1 15</inkml:trace>
  <inkml:trace contextRef="#ctx0" brushRef="#br0" timeOffset="23091.1547">10033 4551 22 0,'-3'-3'11'0,"-6"19"-9"0,6-13 23 16,3 5-23-16,-3 2 0 15,0 6 1-15,3 5 0 16,-3 3-4-16,0-3 0 16,3-5 3-16,0 0 0 0,0-3-2 15,3-5 1-15,3-3-1 16,3-5 1-16,3-10-1 15,3-6 0-15,-1-8 0 16,7 0 0-16,0-5 0 16,3 0 0-16,0 5 0 15,3 6 0-15,-7-1-1 16,-2 11 1-16,0 8 0 16,0 6 0-16,-6 4 1 15,-3 3 0-15,-3 9-1 16,-6 4 1-16,0 1 0 15,0-6 1-15,0 0-1 16,0-3 0-16,0-4 0 16,0-6 0-16,3-6 0 15,6-7 0-15,6-11-1 16,8-8 0-16,1-5 0 16,0-3 0-16,3-2-1 15,3 5 1-15,-1 5-1 0,4 3 1 16,-3 5 0-16,-6 19 1 15,-4 10 0-15,1 5 1 16,-9 12 0-16,-6 12 1 16,-6-5-1-16,-3 8 1 15,-3-3-4-15,6-2 1 16,3-11-6-16,3-10 0 16,6-12-7-16,0-12 0 15</inkml:trace>
  <inkml:trace contextRef="#ctx0" brushRef="#br0" timeOffset="23751.2857">10947 4868 11 0,'-6'8'5'0,"3"-10"9"0,3 2-3 0,3-6-9 15,3-4 1-15,5-6 2 16,10-3 1-16,12-12-6 16,6-9 1-16,8-10 4 15,10-11 1-15,-4 3-2 16,1-11 0-16,3 0-1 15,-1 3 0-15,1 2-2 16,-7 6 1-16,-5 3-2 16,-3 10 1-16,-7 8-1 15,-5 5 0-15,-6 8-1 16,-6 8 0-16,-3 6-2 16,-9 4 1-16,-3 6-4 15,-3 3 1-15,0 2-5 0,-3 0 1 16,3-5-1-16,0 6 1 15</inkml:trace>
  <inkml:trace contextRef="#ctx0" brushRef="#br0" timeOffset="24157.0771">11976 4429 12 0,'-3'0'6'0,"-11"-8"1"16,8 8 8-16,-6 0-13 16,-3 3 1-16,0 7 3 15,-6 9 0-15,-6 2-6 16,-8 11 1-16,2 2 5 16,6 6 0-16,6-6-2 15,9 1 0-15,12 2-2 0,18-8 1 16,3-5-3-16,6-6 0 15,14-13-5-15,10-7 1 16,0-1-7-16,-4-7 1 16</inkml:trace>
  <inkml:trace contextRef="#ctx0" brushRef="#br0" timeOffset="24562.9724">12390 4456 18 0,'12'-24'9'0,"-6"16"0"0,-6 8 8 0,-6 0-13 16,-3-3 0-16,-3 3 3 15,-3 3 1-15,-8 7-9 16,-4 6 0-16,-3 3 6 15,-3-1 1-15,12 1-4 16,7-3 1 0,28 2-3-1,7-5 1-15,6 1-4 16,0-1 1-16,0 3-1 16,-4 0 0-16,-8 2 0 15,-9 6 0-15,-9-5 1 0,-9 2 1 16,-5 3 0-16,-7 5 1 15,-6-6 0-15,-3-4 1 16,6-6-4-16,7-8 0 16,5-10-5-16,12-5 1 15,9-1-2-15,12-10 0 16</inkml:trace>
  <inkml:trace contextRef="#ctx0" brushRef="#br0" timeOffset="24893.1233">12652 4641 10 0,'33'-13'5'0,"9"-1"-4"0,-31 9 7 0,1-6-5 15,3 1 0-15,-3-3 1 16,0-1 0-16,-3-9-6 16,0 1 1-16,-6 4 3 15,-6-1 1-15,0 6-1 16,-9 3 1-16,-6 2 1 15,-9 2 1-15,-2 6 2 16,-7 11 0-16,3 10 1 16,3 8 0-16,7 8-1 15,5 6 0-15,12-9-4 16,12 3 1-16,12-3-3 16,11-2 1-16,4-5-4 15,0-9 0-15,6-10-3 0,-4-8 0 16,-2-3-4-16,-6-5 0 15,-3-7-5-15,-4-7 1 16</inkml:trace>
  <inkml:trace contextRef="#ctx0" brushRef="#br0" timeOffset="25193.0875">13218 4083 29 0,'0'-3'14'0,"6"16"-7"0,-3-8 23 0,-3 9-28 16,0 9 1-16,-3 9 0 15,0 13 1-15,-3 3-5 16,-3 7 0-16,0 4 1 16,0-1 1-16,0-11-6 15,0 4 0-15,3-12-7 16,3-2 1-16</inkml:trace>
  <inkml:trace contextRef="#ctx0" brushRef="#br0" timeOffset="25869.5099">13393 4262 16 0,'-6'-8'8'0,"15"16"1"0,-9-8 3 16,3 3-10-16,-3 0 0 15,-3 5 1-15,-3 10 1 16,-6 9-4-16,-2 2 0 16,2 8 3-16,0 0 1 15,6 0-2-15,3-5 1 16,3-6-1-16,6-5 0 15,6 0 0-15,5-10 0 16,7-6-1-16,6-2 1 16,12-3-1-16,2 0 1 0,4 0-2 15,-9-3 1-15,-1 3-3 16,-5 0 1-16,-3-2-3 16,-6-4 0-16,-6-2-5 15,-4 0 0-15,-5 3-1 16,0-11 0-16</inkml:trace>
  <inkml:trace contextRef="#ctx0" brushRef="#br0" timeOffset="26094.1611">13700 4321 19 0,'-6'-6'9'0,"-12"22"-2"16,12-8 15-16,-6 5-18 0,0 11 0 15,-3 11 1-15,4 4 1 16,-7 14-9-16,6-5 1 16,6 2 4-16,3-2 1 15,9-9-6-15,6-7 1 16,9-13-6-16,-1-9 1 16,7-10-3-16,9-18 1 15</inkml:trace>
  <inkml:trace contextRef="#ctx0" brushRef="#br0" timeOffset="26543.7149">13914 4220 33 0,'-39'-5'16'16,"19"10"-20"-16,20-5 32 0,3-3-28 15,9 3 1-15,5-2 0 16,10 2 0-16,9 2-2 15,12 9 1-15,-7 2-1 16,1-2 1-16,-3 5 0 16,-7 8 0-16,-8 2 0 15,-12-2 0-15,-9 5 1 16,-9-3 0-16,-12 3 2 16,-9-2 0-16,-5-6 1 15,-1-2 0-15,3-9-1 16,6-7 0-16,12-8-2 15,9-3 0-15,9-6-1 16,15 4 0-16,9 5-3 0,3 5 1 16,5 7 0-1,4 9 0-15,-3 8 1 0,-6 0 1 16,-13 8 0-16,-11 7 0 16,-12-7 2-16,-12 3 1 15,-2-1 0-15,-16-5 1 16,-9-3-1-16,-2-7 0 15,-4-11-4-15,0-11 1 16,1-5-10-16,5-13 0 16,15-8-4-16,9-8 0 15</inkml:trace>
  <inkml:trace contextRef="#ctx0" brushRef="#br0" timeOffset="35853.9148">14760 4493 8 0,'14'-22'4'0,"13"-7"0"0,-15 24 4 0,-3 0-4 16,0-1 0-16,-3-1 2 16,-6 1 1-16,-6 1-9 15,-6 5 1-15,-12 3 6 16,-3-1 0-16,1 11-1 15,-4 9 0-15,-3 7-1 16,-3 2 1-16,4-4-1 16,8 7 0-16,9-5-1 15,12 1 0-15,12-7-2 16,3-4 1-16,9-9-2 16,8-4 1-16,7-12-3 15,3-9 0-15,0-4 0 0,-4-5 0 16,1-2-1-16,-12-9 1 15,-3 6 0-15,-9 5 1 16,-4 1 1-16,-2 4 1 16,-3 3 2-16,-3 3 0 15,-3 2 0-15,0 6 1 16,-2 5 0-16,-1 3 0 16,-3 13 0-16,-3 8 0 15,-3 13-1-15,-3 10 0 16,-3 1-1-16,9 7 0 0,0-4 0 15,9 9 1 1,3-9-2-16,6-6 1 0,3-6-1 16,3-7 0-16,6-5-1 15,-3-14 0-15,0-5-3 16,0-6 1-16,0-9-5 16,-7-7 1-16,1 1-3 15,-3 0 0-15</inkml:trace>
  <inkml:trace contextRef="#ctx0" brushRef="#br0" timeOffset="36483.3829">15144 4535 11 0,'-3'-8'5'0,"6"3"4"0,-3 5 4 0,0-6-11 15,0 6 0-15,-3 0 1 16,0 0 0-16,0 11-3 16,0 2 0-16,-3 3 2 15,0 8 1-15,0-3-2 16,3 6 1-16,0-4-1 15,3-4 1-15,0-3-2 16,6-6 1-16,3-2-1 16,6-13 1-16,2-3-1 15,4-10 0-15,3-6-1 16,-3-3 1-16,3-4-1 16,-6-1 1-16,-4 3-1 15,-2 7 1-15,-3 7 0 16,-3-1 1-16,-3 5 0 15,-6 9 0-15,0 7 1 0,-3 5 0 16,3 9-1-16,3 2 1 16,3 3-1-16,3 2 1 15,6-2-2-15,0-3 0 16,3-2-4-16,3-6 0 16,3-8-4-16,-1-7 1 15,1-4-2-15,3-7 1 16</inkml:trace>
  <inkml:trace contextRef="#ctx0" brushRef="#br0" timeOffset="36829.7767">15527 4572 16 0,'15'8'8'15,"3"-5"-8"-15,-12-3 13 0,3 0-14 16,3 0 1-16,3 0 0 15,0-6 0-15,3 1 0 16,-3-6 1-16,2 1-1 16,-5-6 1-16,-3-3-1 15,-6 1 1-15,-3-1 1 16,-6 9 0-16,-6-1 1 16,-3 3 0-16,-5 3 2 15,5 2 0-15,-6 17 1 0,-3 1 0 31,6 30-2-15,12-2 1-16,9-4-2 0,3-7 1 16,9-5-6-16,9-11 1 15,6-3-7-15,8-8 1 16,-2-8-4-16,-3-7 1 16</inkml:trace>
  <inkml:trace contextRef="#ctx0" brushRef="#br0" timeOffset="37158.7267">16051 4392 16 0,'-15'3'8'0,"-11"2"1"0,14 0 8 0,-9 1-13 16,-3-1 1-16,0 5 1 15,1 4 1-15,2 2-10 16,3-1 1-16,9-1 4 15,9 4 1-15,12-2-3 16,6-3 1-16,5 1-4 16,1-1 1-16,0 3 0 15,-6 0 1-15,-6 2-1 16,-3 6 1-16,-6 0 1 16,-9-3 0-16,-9 0 2 15,-9 0 1-15,3-2-1 16,-3-1 1-16,-2-5-1 0,-1-5 0 15,3-5-5-15,3-11 0 16,6 0-7-16,9-10 1 16</inkml:trace>
  <inkml:trace contextRef="#ctx0" brushRef="#br0" timeOffset="37399.1048">16275 4297 34 0,'-3'5'17'0,"-6"53"-15"0,6-44 28 0,-3 9-29 16,0 9 1-16,-3 8 0 16,0 2 1-16,0 3-5 15,0-8 1-15,-3 0-2 16,3 0 0-16,-3-2-7 15,3-9 0-15,0-5-1 16,1-10 0-16</inkml:trace>
  <inkml:trace contextRef="#ctx0" brushRef="#br0" timeOffset="37566.2281">16150 4567 17 0,'3'-6'8'0,"8"20"-2"16,-5-14 13-16,3 2-19 15,0 4 1-15,3 2-1 0,6-3 1 16,3 0-2-16,6 3 0 16,2 0-3-16,1 3 1 15,3-1-4-15,-3-2 1 16</inkml:trace>
  <inkml:trace contextRef="#ctx0" brushRef="#br0" timeOffset="37804.9344">16525 4606 35 0,'-12'14'17'0,"-6"33"-23"0,18-34 36 0,-3 1-31 15,3-4 1-15,0 4-2 16,0-4 1-16,0 1-5 16,3-3 1-16,3-6-4 15,6-4 0-15</inkml:trace>
  <inkml:trace contextRef="#ctx0" brushRef="#br0" timeOffset="37953.7161">16534 4421 16 0,'-27'8'8'0,"18"-5"-13"0,12-1 9 16,6 6-10-16,3 0 1 16</inkml:trace>
  <inkml:trace contextRef="#ctx0" brushRef="#br0" timeOffset="38286.9325">16787 4530 21 0,'-18'5'10'0,"-15"6"-8"0,24-6 20 0,-6 3-18 16,0 2 0-16,-3 6 0 15,4 5 1-15,5 1-7 16,9 1 0-16,9-1 4 15,5-4 0-15,7-2-2 16,3-5 0-16,3-4-2 16,0-1 0-16,-1-9 0 15,-5-5 1-15,-3-8 0 16,0-2 1-16,-6-6 1 16,-3 0 0-16,-9-5 0 15,-3 0 1-15,-9-3-1 16,0 6 1-16,0 5-4 15,-3 5 0-15,3 2-7 16,3 4 1-16,3 5-1 16,6-3 0-16</inkml:trace>
  <inkml:trace contextRef="#ctx0" brushRef="#br0" timeOffset="38645.3751">16989 4482 28 0,'-9'16'14'0,"-3"8"-19"0,12-19 29 16,0 6-23-16,0 2 1 15,0 0 0-15,0 0 0 0,3 1-3 16,0-4 1-16,3-2 1 16,0-5 1-16,3-3-1 15,3-6 0-15,0-2 0 16,3-5 1-16,2-5-1 15,1-1 1-15,3-2 0 16,0 0 1-16,-3 0-1 16,0 7 1-16,-3 4-1 15,-1 5 0-15,-2 7-1 16,-3 6 0-16,-3 5 0 16,-6 9 0-16,0-1-2 15,0 5 1-15,3-5-5 16,3 1 1-16,0-7-4 15,3-4 0-15,6-6-4 16,6-5 0-16</inkml:trace>
  <inkml:trace contextRef="#ctx0" brushRef="#br0" timeOffset="38930.6297">17516 4363 26 0,'3'-19'13'0,"-30"9"-7"0,18 10 21 16,-3 3-24-16,3 2 0 15,-6 3 2-15,0 5 0 16,1 0-7-16,8 0 0 16,9 3 4-16,3 5 0 15,8-5-3-15,7 6 1 16,3-1-2-16,-3 2 0 16,-6-1 1-16,-6 1 1 0,-9 1 2 15,-9 0 0-15,-6-3 3 16,-3 3 0-16,-12-3 0 15,-8-5 1-15,8-8-4 16,0-3 1-16,-3-5-12 16,4-5 1-16,2-6-7 15,0-4 1-15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18-11-14T21:58:17.124"/>
    </inkml:context>
    <inkml:brush xml:id="br1">
      <inkml:brushProperty name="width" value="0.05292" units="cm"/>
      <inkml:brushProperty name="height" value="0.05292" units="cm"/>
      <inkml:brushProperty name="color" value="#0070C0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18549 0 0,'0'0'16,"0"0"-1,0 0 1,0 0 0,0 0-1,0 0 1,0 0-1,0 0 1,0 0 0,0 0-1,0 0 1,0 0 0,0 0-1,0 0 1,0 0-1,0 0 1,0 0 0</inkml:trace>
  <inkml:trace contextRef="#ctx1" brushRef="#br0">17938 2328 11 0,'12'-18'5'0,"6"-3"1"0,-15 13 6 16,-3 2-10-16,-3 4 0 0,-6 2 3 16,-3 8 0-16,-2 2-5 15,-7 11 1-15,0 3 4 16,-6 11 1-16,6-1-1 16,6 0 0-16,9-4-1 15,9 7 0-15,9-6-3 16,3-9 1-16,9 1-2 15,9-12 1-15,5-6-1 16,4-10 0-16,-3-6 0 16,-3 3 0-16,-7-13 0 15,-5 0 1-15,-6-5 0 16,-9 4 0-16,-9-7 0 16,-6 6 0-16,-9-4-1 15,-9 9 1-15,-3-4-5 16,1 7 1-16,2 7-6 15,3 0 1-15,6 2-3 16,9 4 0-16</inkml:trace>
  <inkml:trace contextRef="#ctx1" brushRef="#br0" timeOffset="495.7219">18293 2238 12 0,'12'0'6'0,"-9"8"2"15,0-2 6-15,0 7-13 16,-3 5 1-16,0 9 0 15,-3 5 1-15,0-1-3 16,-3 4 0-16,3-4 2 16,3-9 1-16,0 9-2 15,0-9 1-15,3-12 0 16,3-5 1-16,3-5-2 16,-4 0 1-16,4-15-1 15,3-9 1-15,6-3-1 16,3-4 0-16,6-7-1 15,0 7 1-15,-1 2 0 16,1 2 0-16,-3 9 1 0,0 4 0 16,-3 6 1-16,-4 8 0 15,1 8 1-15,-3 8 0 16,-3 11 0-16,-3-3 0 16,-3 5-1-16,-3 5 0 15,3-5-2-15,0-8 0 16,6 0-7-16,3-7 0 15,3-12-8-15,2-10 1 16</inkml:trace>
  <inkml:trace contextRef="#ctx1" brushRef="#br0" timeOffset="1142.8115">19623 1958 19 0,'-9'-5'9'0,"15"2"2"15,0 3 10-15,6 0-15 16,6 0 1-16,0-5 4 16,6 2 0-16,8 3-13 15,10-5 1-15,6 2 8 16,-13 3 1-16,16 0-4 16,0 0 0-16,-4 0-2 15,-5 0 0-15,-6 3-6 16,-7-3 1-16,-5 0-6 15,-6 0 0-15,-3 5-5 16,-6-5 1-16,-3 3-2 16,-9 2 0-16</inkml:trace>
  <inkml:trace contextRef="#ctx1" brushRef="#br0" timeOffset="1381.3117">19900 2024 26 0,'-15'8'13'0,"6"8"-6"0,6-11 26 0,-3 3-29 15,0 11 0-15,0 7 1 16,0 6 0-16,1 5-7 16,-4 3 0-16,3 2 2 15,-3 0 1-15,3 1-7 16,0-4 1-16,0-4-7 15,0-12 1-15,0 1-1 16,0-8 0-16</inkml:trace>
  <inkml:trace contextRef="#ctx1" brushRef="#br0" timeOffset="1562.7614">19683 2471 22 0,'18'-8'11'0,"32"14"-3"0,-35-6 22 15,3 7-30 1,6 1 1-16,0-5 0 16,2 0 0-16,7-1-5 0,-3-2 1 15,-3-5-4-15,5-3 0 16,-2-2-2-16,3-6 0 16</inkml:trace>
  <inkml:trace contextRef="#ctx1" brushRef="#br0" timeOffset="1967.026">20219 2302 24 0,'0'-11'12'0,"-3"9"-6"0,3 2 22 0,0 2-26 15,-3 4 0-15,3 7 1 16,-3 3 1-16,0 0-5 16,-3 2 0-16,0 1 3 15,3 2 0-15,0-3-1 16,0-2 0-16,3-3-1 15,3-5 1-15,0-2-1 16,-3-6 1-16,6-11-1 16,3 0 0-16,3-10-1 15,8-8 1-15,4 0 0 16,3 3 0-16,3-3-1 16,-3 7 1-16,-4 4 0 15,-5 5 0-15,0 5 3 16,-6 0 0-16,-3 10 0 15,-3 6 0-15,-3 11 1 16,-6 7 1-16,0 1-1 16,-3-3 0-16,0 7-3 0,-3 1 1 15,3 2-4-15,0-18 0 16,6 5-5-16,3-10 1 16,6 0-7-16,3-11 1 15,3-11-3-15,6-7 1 16</inkml:trace>
  <inkml:trace contextRef="#ctx1" brushRef="#br0" timeOffset="2221.2753">20760 1905 27 0,'-3'-5'13'15,"0"34"-6"-15,0-16 23 0,0 6-27 16,-3 15 0-16,3 6 2 16,0 10 1-16,-8 5-7 15,2 1 0-15,0 8 4 16,0-6 1-16,3-5-5 16,0-14 0-16,0 1-7 15,0-6 1-15,3-15-6 16,0-1 0-16</inkml:trace>
  <inkml:trace contextRef="#ctx1" brushRef="#br0" timeOffset="2420.471">20549 2275 18 0,'-9'-2'9'0,"30"-6"9"0,-12 3 8 15,6 2-21-15,3 3 1 16,-1 3 2-16,4-3 1 15,3 5-12-15,3-5 0 16,3 0 6-16,5 2 1 16,-2 4-8-16,-3-6 0 15,0-6-9-15,-1 6 0 16</inkml:trace>
  <inkml:trace contextRef="#ctx1" brushRef="#br0" timeOffset="2762.5877">21138 1934 19 0,'-12'3'9'0,"12"2"6"16,0-5 4-16,9 0-13 16,6-5 0-16,9 5 3 15,6 5 0-15,6-5-11 16,2 3 1-16,-2 2 7 0,0-2 0 16,5-1-3-16,1 1 0 15,-3-3-4-15,-4 0 1 16,-2-3-5-16,-3 1 1 15,-3 2-5-15,-6-3 0 16,-10 3-5-16,-5 0 1 16</inkml:trace>
  <inkml:trace contextRef="#ctx1" brushRef="#br0" timeOffset="3016.8645">21341 1998 38 0,'-9'8'19'0,"-3"26"-15"15,9-26 34-15,-3 8-34 16,-3 13 1-16,-3 3 0 16,3-6 1-16,-6 22-9 15,3-3 1-15,3 0 2 16,4 0 0-16,-1-8-6 15,3-6 0-15,3-1-6 16,0-15 0-16,3-4-3 16,8-8 0-16</inkml:trace>
  <inkml:trace contextRef="#ctx1" brushRef="#br0" timeOffset="3318.9187">21510 2265 20 0,'-9'0'10'0,"3"8"-1"0,4-6 14 16,-7 6-19-16,0 11 1 16,0 5 1-16,0-8 1 15,0 7-9-15,3 4 0 16,0-1 5-16,3-5 1 16,0 1-3-16,3 1 0 0,0-15-1 15,6 0 1-15,0-5-1 16,3-8 1-16,6-6-1 15,9-5 1-15,-1-2-1 16,1-3 1-16,3-9-2 16,3 7 1-16,-3-6-2 15,-4 13 0-15,-2-6-4 16,-3 9 0-16,-3 3-6 16,-3 4 1-16</inkml:trace>
  <inkml:trace contextRef="#ctx1" brushRef="#br0" timeOffset="3664.9389">21772 2405 28 0,'0'0'14'0,"18"-3"-9"16,-12 1 20-16,6-1-24 0,3 6 0 15,0-6 0-15,3 6 0 16,-3-3-2-16,5-6 0 15,7-1-1-15,-3-7 1 16,0 1-2-16,-3-3 1 16,-1 0 0-16,-5 0 0 15,-6 1 1-15,-9 1 1 16,-6 6 3-16,-9 6 0 16,-5 2 3-16,-1 8 0 0,0 2 1 15,-3 9 0-15,3-1-2 16,3 9 1-1,9 5-3-15,7-3 0 0,7-6-7 16,4-4 1-16,6 2-9 16,12-10 1-16,0-3-3 15,0-3 0-15</inkml:trace>
  <inkml:trace contextRef="#ctx1" brushRef="#br0" timeOffset="4068.5413">22198 2350 26 0,'-9'7'13'0,"3"23"-9"16,6-30 21-16,6 2-25 15,3 3 1-15,6 1 0 16,6-1 1-16,2 0-3 16,1 1 1-16,-3-4 0 0,0-2 1 15,-6-2-1-15,0 2 0 16,0-16 0-16,2 3 1 15,-2-3-1-15,-3-8 0 16,3 3 0-16,-12-3 1 16,-6 5 0-16,-9 3 1 15,6 6 1-15,0 2 0 16,-6 8 1-16,-5 5 1 16,-4 8 1-16,0 11 1 15,0-3-1-15,12 9 0 0,9-1-1 16,9 0 0-16,9-3-3 15,-3-2 1-15,18-5-6 16,2-4 1-16,4-1-4 16,-3-4 0-16,-4-4-4 15,-5-12 1-15,3-2-8 16,-9-2 1-16,-6-4 3 16,-6 1 0-16</inkml:trace>
  <inkml:trace contextRef="#ctx1" brushRef="#br1" timeOffset="21169.006">10583 6059 18 0,'-6'0'9'0,"3"21"-4"0,3-8 10 0,-2 3-13 16,2 13 1-16,0 8 4 16,2-2 0-16,10 12-8 15,6 12 1-15,6 9 4 16,9-1 1-16,11 4-2 15,10-8 0-15,9-15-3 16,11-6 1-16,12-2-1 16,10-5 0-16,-4-12-1 15,0-4 0-15,-3-9 0 16,1-4 0-16,-13-6 0 0,-8 2 1 16,-10-2-1-16,-11 0 1 15,-7-2 0-15,-2-1 0 16,-3-2 0-16,-6 2 0 15,-1-2-2-15,-8 5 1 16,-3-3-3-16,0 1 1 16,-3-1-3-16,-3 0 0 15,-3 3-4-15,-3 3 1 16</inkml:trace>
  <inkml:trace contextRef="#ctx1" brushRef="#br1" timeOffset="21648.1553">11914 6638 24 0,'-9'3'12'0,"6"2"-6"0,3-2 22 15,3 2-26-15,3 3 1 16,3 3 0-16,3-1 1 15,6 4-6-15,5-1 1 16,7 0 3-16,0 0 0 16,0 1-2-16,-3-4 1 15,-1-2-1-15,-8 5 0 16,-9 6 1-16,-9 5 0 16,-6-3 1-16,-9 5 1 15,-6 1 0-15,-2-3 1 0,-4-6-2 16,3-5 1-16,3-5-3 15,3-3 0-15,6-5-7 16,6-5 1-16,6 0-8 16,6-6 1-16</inkml:trace>
  <inkml:trace contextRef="#ctx1" brushRef="#br1" timeOffset="22745.5015">8393 5543 9 0,'3'-21'4'0,"15"0"13"16,-13 10-7-16,4 1-8 15,0 4 1-15,3 1 1 16,0 2 1-16,3 9-7 16,-9 4 1-16,3 11 4 15,-3 6 0-15,0 7-2 16,0-2 0-16,0 0 0 16,0-3 1-16,0-3 0 0,0-5 0 15,0-5-1-15,-1-2 1 16,-2-7 0-16,-3-7 1 15,0-5-1-15,3-5 0 16,-3-1 0-16,3-10 0 16,0-6 0-16,3 1 0 15,3-6-1-15,3 3 1 16,0 0-1-16,0 2 0 16,3 4-1-16,3-4 0 15,0 9-5-15,2 2 0 16,1 5-6-16,0 6 0 15,0 5-1-15,-3 3 1 0</inkml:trace>
  <inkml:trace contextRef="#ctx1" brushRef="#br1" timeOffset="23134.5508">8970 5442 20 0,'-12'-10'10'0,"-9"13"-10"16,12-6 19-16,-2 6-16 15,-4 4 1-15,-3 7 2 16,0 4 1-16,0 11-8 16,3 6 1-16,6-4 4 15,3 1 1-15,6 0-3 16,9-3 1-16,9-5-2 0,9-6 0 15,9-7-1-15,-1-8 1 16,-2-6-2-16,0-2 1 16,-3-9 0-16,-4-4 0 15,-5-8 0-15,-3-4 1 16,-9 4-1-16,-9 2 1 16,-6 6-1-16,-3-4 1 15,-6 9-2-15,-6 5 0 16,-2 3-4-16,2 0 1 15,6 5-4-15,6-3 0 0,9 3-3 16,9 0 1-16</inkml:trace>
  <inkml:trace contextRef="#ctx1" brushRef="#br1" timeOffset="23495.9009">9339 5480 22 0,'-6'-3'11'0,"-9"0"-6"15,9 3 18-15,-5 3-20 16,-4 0 1-16,-6 4 2 16,0 7 0-16,0 4-7 15,0 3 1-15,3 8 4 16,10 1 0-16,8 1-1 16,8 1 0-16,13-3-2 15,9-5 0-15,3-8-1 16,5-11 0-16,10-7-2 15,-9-9 1-15,-6-5-1 0,-7-5 1 16,-5-6 0-16,-6-2 0 16,-3 0 1-16,-12 3 0 15,-9 2 1-15,-12 5 1 16,-6 4-1-16,-2 1 1 16,-1 4-3-16,3 4 1 15,3 1-5-15,6-3 0 16,6 3-6-16,10 5 0 15,7-3-1-15,16 1 1 16</inkml:trace>
  <inkml:trace contextRef="#ctx1" brushRef="#br1" timeOffset="23750.5492">9756 5231 29 0,'-15'-16'14'0,"3"19"-8"16,9-3 28 0,0 21-31-1,0 13 0-15,0-7 0 16,0 12 0-16,3 6-5 16,0 13 0-16,0-2 2 15,0-3 0-15,0 0-5 16,0-5 0-16,-3-9-2 0,-3-4 0 15,0-6-5 1,-3-13 1-16</inkml:trace>
  <inkml:trace contextRef="#ctx1" brushRef="#br1" timeOffset="23931.4944">9589 5612 12 0,'0'-3'6'0,"18"11"8"0,-9-8 4 16,3-3-16-16,6 3 0 15,3 0 0-15,2 0 0 16,1-2-3-16,3 2 0 16,3-3 1-16,0 6 0 0,2-1-5 15,-5 4 0-15,-3-1-2 16,0 0 0-16</inkml:trace>
  <inkml:trace contextRef="#ctx1" brushRef="#br1" timeOffset="24293.7366">9896 5842 23 0,'-3'3'11'0,"6"5"-8"0,-3-6 20 16,0-2-21-16,0 3 1 15,0 5 1-15,0 5 1 16,0 6-7-16,-3 2 1 15,0 0 3-15,0 5 1 16,3-4-5-16,-3-4 0 16,3-7-5-16,0-3 1 0,3-14-3 15,3-7 0-15</inkml:trace>
  <inkml:trace contextRef="#ctx1" brushRef="#br1" timeOffset="24817.3461">10193 5390 18 0,'-8'8'9'0,"2"-16"-5"0,6 16 13 0,0 7-15 15,0 7 0-15,0 7 1 16,-3 13 0-16,0-2-5 16,0 5 1-16,0 0 2 15,3 0 1-15,0-8-7 16,3-3 1-16,0-15-3 16,3-1 0-16</inkml:trace>
  <inkml:trace contextRef="#ctx1" brushRef="#br1" timeOffset="25402.629">10211 5321 11 0,'-3'-3'5'0,"36"-15"6"0,-21 15 4 15,9 0-13-15,9-2 0 16,5 2 1-16,1 3 0 16,9 0-5-16,2 0 1 15,1 0 3-15,0-2 0 0,-4-4-2 16,1 1 1-16,-6-3-1 16,-4 3 1-16,-2-3-1 15,-9 3 1-15,-3 5 0 16,-6 2 0-16,-7 6 1 15,-5 8 0-15,-6 8 1 16,1-3 0-16,-4 11-1 16,0 10 1-16,0 8-1 15,3 6 1-15,0-3-3 16,3 0 1-16,6-3-2 16,0-10 1-16,3-3-3 15,-1 3 0-15,4-6 0 16,0 0 0-16,-6-2 0 15,0-3 0-15,0-5 1 16,-3-3 0-16,-6-5 2 16,-3 0 0-16,-6-8 2 15,-6 0 1-15,-2 0 1 0,-7-6 1 16,-9-2-1-16,-9 0 0 16,-2-2-1-16,-7-11 0 15,-8-3-3-15,2-6 1 16,7-1-5-16,2 9 1 15,6 1-3-15,10 0 1 16,8 2-5-16,6 6 0 16,12 0 0-16,6 0 1 15</inkml:trace>
  <inkml:trace contextRef="#ctx1" brushRef="#br1" timeOffset="25945.3906">10509 5699 21 0,'-6'0'10'0,"9"21"-5"0,0-7 20 0,0 9-22 15,0-7 1-15,3 13 0 16,-3 16 0-16,0 8-6 16,-3 5 0-16,0 3 1 15,3-3 1-15,0-7-6 16,0-9 0-16,0-8-4 16,0-7 1-16</inkml:trace>
  <inkml:trace contextRef="#ctx1" brushRef="#br1" timeOffset="27805.4678">4535 7922 8 0,'0'18'4'0,"6"19"-1"0,-3-29 4 15,3 11-6-15,0 10 0 16,0 0 2-16,0 3 1 16,0-3-4-16,0-3 0 15,0-21 3-15,-3 3 0 16,0-2 0-16,-3 2 0 16,0-3-1-16,0 3 0 15,0-6-1-15,0-12 0 16,3-9-1-16,3-7 1 15,-1 5-1-15,1-6 0 0,3 1 0 16,0-1 0-16,3 6-1 16,0-3 0-16,9 6-4 15,-9 5 1-15,6 2-2 16,0 3 0-16</inkml:trace>
  <inkml:trace contextRef="#ctx1" brushRef="#br1" timeOffset="28178.837">4895 7943 13 0,'-6'0'6'0,"-29"29"0"0,26-16 9 16,-3 3-13-16,-3 13 1 15,0 3 1-15,3 2 0 16,9-2-5-16,6-16 0 16,9-3 3-16,9-2 1 15,3-6-2-15,2 0 1 16,4 6-2-16,3-9 1 16,0-7-2-16,-4-5 1 15,-2-4-1-15,-9-1 1 16,-6-4-1-16,-9 3 1 15,-9 3-1-15,-6 2 1 0,-3 1 1 16,-3 2 0-16,3-3-2 16,1 1 0-16,5-1-4 15,3 3 0-15,6-8-2 16,9 0 0-16</inkml:trace>
  <inkml:trace contextRef="#ctx1" brushRef="#br1" timeOffset="28525.3659">5246 7900 21 0,'-26'11'10'0,"-19"26"-7"16,36-18 18-16,-6-1-18 16,-3 11 1-16,3 3 1 15,4 2 0-15,2-2-7 0,9-19 1 16,9 6 4-16,2-11 0 15,19 10-2-15,6-4 1 16,3-9-2-16,-4-8 1 16,1-10-1-16,-3-6 0 15,0-4-1-15,-10 1 1 16,-5-4 0-16,-9 0 0 16,-9-1 0-16,-6 1 1 15,-3 7-1-15,-12 1 1 16,-2 10-1-16,-7 2 0 15,-3 4-3-15,6 2 0 16,6 0-4-16,7-3 0 0,8-5-4 16,12 3 1-16</inkml:trace>
  <inkml:trace contextRef="#ctx1" brushRef="#br1" timeOffset="28765.9595">5553 7723 28 0,'-6'-5'14'0,"-6"13"-12"15,9-11 26-15,0 6-27 16,3 10 0-16,0 16 0 16,0 8 1-16,-3 13-3 15,3-5 1-15,0 8 0 16,0 0 0-16,0-2-4 15,0-22 0-15,-3-11-5 0,-3 1 0 16,-3-6-1-16,-3 5 1 16</inkml:trace>
  <inkml:trace contextRef="#ctx1" brushRef="#br1" timeOffset="28918.0654">5434 8064 21 0,'15'-5'10'0,"15"-11"-9"0,-21 11 19 15,8 2-20-15,1 3 0 0,0 0-1 16,3 0 1-16,3 0-6 16,3 0 1-16,5 3-2 15,-2 0 1-15</inkml:trace>
  <inkml:trace contextRef="#ctx1" brushRef="#br1" timeOffset="29276.0021">5711 8186 19 0,'-21'5'9'0,"0"-15"-5"16,21 2 16-16,6 0-18 15,3-3 1-15,0 1 0 16,6-3 0-16,6 2-5 16,2 3 1-16,-2 3 2 15,0 5 1-15,-3 5-2 16,0 6 1-16,-6 2 0 0,-3 5 0 15,-6-12 0-15,-6 10 1 16,0 2 1-16,-9 6 1 16,0-3-1-16,-3 8 1 15,3-10 0-15,3 2 0 16,3-8-1-16,6-5 1 16,9 0-2-16,3-3 1 15,9-5-2-15,6-5 1 16,5 2-2-16,1-2 1 15,0-6-5-15,-6 1 0 0,-6-1-9 16,-7 3 1 0,-5-2-1-16,-9 10 0 0</inkml:trace>
  <inkml:trace contextRef="#ctx1" brushRef="#br1" timeOffset="29954.7737">6422 7911 17 0,'-3'0'8'0,"6"5"-1"16,-3 1 12-16,0 10-17 15,0 2 0-15,3 11 2 16,0 16 1-16,3-8-6 0,0 3 0 16,0 7 3-16,3 6 0 15,0 6-1-15,0-12 1 16,0-7-6-16,-3-11 1 16,0-5-6-16,0-3 1 15</inkml:trace>
  <inkml:trace contextRef="#ctx1" brushRef="#br1" timeOffset="30567.2857">6381 7898 10 0,'26'10'5'0,"58"-33"6"16,-52 15-1-16,19 0-8 16,6 2 0-16,11 1 1 15,9 5 0-15,7-3-4 16,-4 3 0-16,-3 0 2 16,-2 3 1-16,-7 0-1 15,-5-3 0-15,-13 2 0 16,-8 4 0-16,-6-1-1 15,-9 0 1-15,-9 6 0 0,-7-1 0 16,-2-2 0-16,-6-2 1 16,-3-4-1-16,0 4 0 15,-3-4-1-15,3-2 1 16,0 0-1-16,0 0 0 16,0 6 0-16,-3 15 0 15,3 5-1-15,-3 19 1 16,3-8 0-16,0 3 0 15,0 8 2-15,3-4 0 16,0 4 0-16,0 2 0 16,0-5 0-16,0-13 0 15,-3-5 0-15,0-4 0 0,-3-1-1 16,-9-7 1-16,-5-1-1 16,-10-4 1-16,-6-2-1 15,-18-3 0-15,-17-2 0 16,-24 0 0-16,-1-6-1 15,-11-2 1-15,9-3-1 16,3 5 1-16,14-5-1 16,16 0 0-16,11 0-2 15,18 1 0-15,13-1-6 16,14-3 1-16,12-2-4 16,8-3 0-16</inkml:trace>
  <inkml:trace contextRef="#ctx1" brushRef="#br1" timeOffset="31107.1234">6827 8199 18 0,'0'-10'9'0,"6"7"-4"0,-3 11 12 0,0 8-15 16,3 8 1-16,0 21 2 16,0 13 1-16,3 19-7 15,3-6 1-15,2 19 4 16,4 8 1-16,6 11-1 16,6-20 1-16,12 4-2 15,2-8 0-15,-2-14-1 16,3-5 0-16,2-15-2 15,7-12 0-15,-7-7-3 16,-2-8 1-16,-6-16-1 16,-7-8 0-16,-5-6 0 0,-6 1 1 15,-9 0 0-15,-6 0 1 16,-6-3 1-16,-3 2 0 16,-3 6-1-16,-3 0 0 15,0 0-6-15,0 0 1 16,3 0-3-16,3-5 0 15</inkml:trace>
  <inkml:trace contextRef="#ctx1" brushRef="#br1" timeOffset="31466.8986">7467 9099 19 0,'-24'5'9'16,"-3"6"-4"-16,21-6 13 0,-3-2-17 15,1-1 1-15,2 9 0 16,6 5 1-16,3 2-4 16,8 1 0-16,4 0 1 15,9-4 1-15,3 1-1 16,6 0 0-16,-7-3 0 15,-2 11 0-15,-6 0 0 16,-9-3 1-16,-9-5 0 16,-9 3 1-16,-9 2 0 15,-6 3 1-15,-8-1 0 0,-4-1 0 16,3-4-2-16,4-7 1 16,5-6-6-16,6-5 0 15,9-5-6-15,9-6 1 16</inkml:trace>
  <inkml:trace contextRef="#ctx1" brushRef="#br1" timeOffset="32909.2805">2341 11483 10 0,'3'-16'5'0,"6"-10"2"0,-6 18 6 15,3 0-11-15,-3 5 1 16,3 3 1-16,-3 8 0 16,3 8-5-16,0-11 0 15,0 14 3-15,0 10 1 16,0 13-2-16,-6 0 1 0,0-7-1 15,-3-3 1-15,3-6-1 16,0-5 0-16,0-5 0 16,-3-5 1-1,0-19 0 1,3-8 1-16,3-8-1 16,0-2 1-16,9-6-1 15,-3 0 0-15,0 14-1 16,3-1 1-16,2-2-2 15,1 2 1-15,0 4-4 16,0 1 0-16,-3 6-4 16,-3 8 0-16,0 3-3 15,0 2 0-15</inkml:trace>
  <inkml:trace contextRef="#ctx1" brushRef="#br1" timeOffset="33315.8014">2675 11470 13 0,'-15'10'6'0,"-3"9"0"0,15-14 6 16,-3-8-11-16,0 6 0 15,3 10 2-15,0 11 0 0,0 3-3 16,0 10 1-16,3-3 2 15,6 3 0-15,9 0 0 16,6-2 1-16,0-9-2 16,8-5 1-16,1-13-2 15,0-11 1-15,3-2-1 16,-7-11 0-16,-2-5-1 16,-3-8 0-16,-6 0 1 15,-9-3 0-15,-6 0 0 16,-9 3 0-16,-3 5 0 15,-6 6 0-15,-3-1-1 16,1 9 1-16,-4-6-1 16,0 11 1-16,3 2-4 15,6-2 1-15,3 5-4 16,6-3 1-16,6 3-5 16,9-3 1-16</inkml:trace>
  <inkml:trace contextRef="#ctx1" brushRef="#br1" timeOffset="33659.7484">3005 11480 18 0,'-9'8'9'0,"-12"42"-5"0,18-44 12 16,-12 10-15-16,1 7 1 15,2 12 2-15,0-3 0 16,9-6-4-16,6-2 0 0,9-3 3 15,9-5 0-15,5-8-1 16,1-8 0-16,6 3-1 16,3-19 0-16,-4-6-1 15,-2-1 1-15,-6-4-1 16,-6-2 1-16,-9 5 0 16,-9 3 0-16,-9 3 0 15,-9 4 1-15,-3 9-1 16,-3 0 0-16,-3 5-1 15,1 0 1-15,2 0-5 16,6-3 1-16,9-7-5 16,6-4 0-16,9 9-2 15,6 8 0-15</inkml:trace>
  <inkml:trace contextRef="#ctx1" brushRef="#br1" timeOffset="33885.6555">3321 11250 22 0,'-9'11'11'0,"3"23"-8"0,6-26 19 15,0 13-20-15,0 11 1 16,0-8 0-16,0 13 1 16,0 8-5-16,3 16 0 15,-3-6 1-15,0 1 1 16,0-3-4-16,0-8 0 0,0-8-4 15,0-6 0-15,-3-15-2 16,-3-13 1-16</inkml:trace>
  <inkml:trace contextRef="#ctx1" brushRef="#br1" timeOffset="34037.1271">3154 11658 18 0,'-12'0'9'0,"15"-8"-7"15,0 8 16-15,3 0-17 16,6-3 1-16,6 0-1 15,3 1 1-15,5-1-4 16,13-2 1-16,-6 2-3 16,5 0 0-16,1-2-2 15,0 0 0-15</inkml:trace>
  <inkml:trace contextRef="#ctx1" brushRef="#br1" timeOffset="34486.9021">3478 11771 20 0,'-32'21'10'0,"20"-39"-11"0,15 18 18 15,3 3-17-15,0-3 1 16,8-3-1-16,-2-2 1 16,6-1-2-16,3-2 1 15,3 3 0-15,3 5 0 16,-4 3-1-16,-2-3 1 0,-6 8 0 15,-9 5 0 1,-9 11 1-16,-6 2 0 0,-6 1 2 16,-2 2 1-16,2-19 0 15,0 4 0-15,3-6-1 16,3 7 1-16,3-7-2 16,3-2 1-16,3-6-4 15,6-3 1-15,6 0-1 16,3 3 0-16,3 3 0 15,-1 2 0-15,-2-2 1 16,-3 0 1-16,-6 5 0 16,-6 10 0-16,-9 6 1 15,-3 2 1-15,-6 1-1 16,1-1 0-16,-7 1-1 16,0-11 1-16,3-6-2 15,0-7 1-15,3-11-7 16,-2-13 1-16,8-8-6 15,6-1 0-15</inkml:trace>
  <inkml:trace contextRef="#ctx1" brushRef="#br1" timeOffset="34833.635">3922 11356 21 0,'3'0'10'0,"-6"18"-2"16,6-7 10-16,0 5-15 15,-3 8 0-15,0-3 1 16,3 11 0-16,-3 5-5 16,0 16 0-16,0-8 3 15,3-6 0-15,0-2-5 16,3-8 1-16,0-7-5 16,0-7 1-16,0-7-4 15,-3-10 1-15</inkml:trace>
  <inkml:trace contextRef="#ctx1" brushRef="#br1" timeOffset="35311.1023">3895 11322 17 0,'12'5'8'0,"27"-5"-9"0,-27-3 13 16,8 3-12-16,13-2 0 15,6-1 0-15,6-2 0 0,2 2-2 16,4 0 1-16,2 6-1 16,-11-3 1-16,-6 3 0 15,-7-3 0-15,-2 5 2 16,-3 8 0-16,-3 6 2 16,-6 7 0-16,-3 3 1 15,0-5 0-15,-3 13 0 16,-4 5 0-16,1 14-2 15,3-16 1-15,0 5-2 16,3 0 0-16,0-3-1 16,0-2 0-16,0-3-1 15,0-8 1-15,-3-5 0 16,-6-3 1-16,-9-3-1 16,-6-2 0-16,-9-8 1 15,-6-3 0-15,-14 9 1 16,-13-17 1-16,-9 3-1 15,-5 3 0-15,3 2-1 0,11-5 1 16,3-3-1-16,10-2 0 16,8-3-3-16,9-3 0 15,9-2-6-15,9-3 0 16,9-2-2-16,12-1 1 16</inkml:trace>
  <inkml:trace contextRef="#ctx1" brushRef="#br1" timeOffset="35852.7403">4300 11620 21 0,'0'-5'10'0,"3"5"-7"0,0 5 18 16,0 3-21-16,0 8 0 16,3 13 1-16,3 14 1 15,0 12-2-15,3 6 0 16,-1 13 2-16,7-10 1 16,-3 5 0-16,3-1 0 15,6-4-1-15,6-6 0 16,5-10 0-16,1-6 0 15,0-18-3-15,-1-8 1 16,7 5-3-16,-3-5 1 0,-6-6-2 16,-1-2 0-1,-8-5 0-15,0-3 0 0,-6-3 0 16,-3-5 0-16,-3 0 2 16,-3 0 0-1,-6-2-4 1,-1-1 1-16</inkml:trace>
  <inkml:trace contextRef="#ctx1" brushRef="#br1" timeOffset="36166.3379">4836 12221 13 0,'0'0'6'0,"9"11"-5"0,0-9 6 15,2 6-8-15,1 6 1 16,0 4 1-16,0 8 1 16,0 1-2-16,0-11 1 15,-6 5 1-15,0 3 0 16,-6 5 2-16,-3-8 0 15,-3 3-1-15,-6-3 1 16,-6-2-1-16,0-9 0 16,-3-7-4-16,-2-1 0 15,2-7-6-15,0-8 0 16</inkml:trace>
  <inkml:trace contextRef="#ctx1" brushRef="#br1" timeOffset="38194.1467">2517 14319 11 0,'6'-13'5'0,"9"34"4"0,-6-10 5 15,0 7-13-15,-9 11 1 16,9 6 1-16,-9-3 0 16,0 2-4-16,3 0 0 15,0 1 3-15,-3-11 0 16,0-6-1-16,0-5 1 16,0-7-1-16,-3-9 1 15,0-8 0-15,-3-2 1 16,3-5 0-16,3-11 0 0,3-3-1 15,3-3 1-15,0 1-2 16,-4 10 1-16,4 0-1 16,0 3 0-16,3 0-3 15,3 2 0-15,-3 4-4 16,3 4 0-16,3 0-4 16,0 9 1-16</inkml:trace>
  <inkml:trace contextRef="#ctx1" brushRef="#br1" timeOffset="38554.335">2859 14314 16 0,'-9'-8'8'0,"0"0"-3"0,9 13 9 15,-9-2-13-15,1 5 1 16,-1 10 1-16,0 12 1 16,3 9-5-16,-3-4 1 15,9-1 2-15,9 0 1 16,-3-4-1-16,9-4 0 16,5-7-1-16,7-12 1 15,0-7-1-15,0 0 0 0,0-13 0 16,-1-13 0-16,-8-3-1 15,-6-6 1-15,-6-2-2 16,-6 13 0-16,-6 6-1 16,-3 2 0-16,0 3-2 15,0 2 0-15,0 1-4 16,0 2 0-16</inkml:trace>
  <inkml:trace contextRef="#ctx1" brushRef="#br1" timeOffset="38884.5396">3139 14311 17 0,'-12'-16'8'0,"-18"53"-5"0,24-26 10 16,0 5-11-16,1 5 0 15,-1 6 1-15,3 12 1 16,0-12-5-16,3-1 1 15,9 1 2-15,8-4 1 16,10-4-2-16,3-11 0 16,3-5 0-16,2-9 0 15,-2 9-1-15,-6-14 1 16,-3-7 0-16,-6-1 0 16,-12 1 0-16,-9-6 1 15,-6 0-1-15,-3 0 1 16,-3 3-4-16,-3 0 0 15,0 5-5-15,0 0 0 16</inkml:trace>
  <inkml:trace contextRef="#ctx1" brushRef="#br1" timeOffset="39111.4735">3487 14131 24 0,'-9'-2'12'0,"-3"36"-10"16,9-18 14-16,3 8-15 15,-5-3 0-15,5 16 0 16,0 13 0-16,0 9-2 16,5-15 1-16,1-12 0 0,3-5 0 15,0-3-5-15,0-9 0 16,-3-4-2-16,-3 0 0 15</inkml:trace>
  <inkml:trace contextRef="#ctx1" brushRef="#br1" timeOffset="39275.0025">3300 14454 12 0,'-3'8'6'0,"36"-11"4"0,-19 3 6 0,4-2-15 16,6-3 0-16,9-3-1 15,-3 2 1-15,2-2-5 16,4 3 1-16,-3 5-2 16,0-3 0-16</inkml:trace>
  <inkml:trace contextRef="#ctx1" brushRef="#br1" timeOffset="39619.4683">3642 14555 12 0,'-12'5'6'0,"12"11"2"16,0-16 6-16,0 5-13 16,0 11 0-16,-3 5 1 15,0 8 1-15,0 0-3 0,0-7 0 16,3-1 4-16,0-3 0 15,3-2 0-15,3-5 1 16,6-1 0-16,3-4 0 16,3 2-1-16,0-3 0 15,3-2-2-15,2 2 1 16,4 0-2-16,0-13 1 16,0 0-4-16,-3 3 0 15,-4 5-3-15,-2 0 0 16,-3-3-5-16,-3 3 0 15,-3-2-1-15,0-4 1 16</inkml:trace>
  <inkml:trace contextRef="#ctx1" brushRef="#br1" timeOffset="39861.1113">3856 14584 26 0,'-3'2'13'0,"-6"6"-10"16,9 0 25-16,-2 8-26 16,-1 8 0-16,0 2 1 15,0 9 0-15,0 5-4 16,6-1 0-16,-3 4 2 16,3-1 0-16,0-5-5 15,0-8 1-15,2-8-6 16,4-10 0-16,0-9-1 0,0-17 0 15</inkml:trace>
  <inkml:trace contextRef="#ctx1" brushRef="#br1" timeOffset="40191.0241">4121 14153 17 0,'3'-22'8'0,"0"17"-1"0,-3 5 13 0,3 8-18 15,0 11 0-15,0 10 2 16,3-3 1-16,-3 16-6 15,0 6 1-15,0 16 3 16,-3-14 0-16,3 5-2 16,-3 4 1-16,3-1-4 15,-3-18 1-15,3-11-7 16,0 0 1-16,3-8-2 16,0-13 0-16</inkml:trace>
  <inkml:trace contextRef="#ctx1" brushRef="#br1" timeOffset="40656.1898">4151 14150 14 0,'-15'8'7'0,"21"-16"0"0,3 5 9 15,3-2-16-15,6 5 0 16,6 0 0-16,11 3 0 15,4-1-1-15,-3 1 1 16,-1 0-3-16,4 2 1 0,0 0-2 16,-3 0 1-16,-4 3 0 15,-2 3 0-15,-6 5 2 16,-3 2 0-16,-3 4 4 16,-6-9 0-16,-4 13 0 15,-2 11 1-15,0-2-1 16,0 2 1-16,0 2-2 15,3-10 0-15,0-7-1 16,3-1 0-16,-3-3-1 16,0 1 0-16,-3 2 0 15,-6-2 0-15,-3-4 0 16,-9 4 0-16,-12-1 1 16,-9 6 1-16,-2 3 1 15,-10-9 1-15,-3 3 0 16,-2-2 0-16,5-8-1 15,6-6 1-15,7 3-5 0,8-8 1 16,6-8-7-16,9-8 1 16,6-5-4-16,15-3 0 15</inkml:trace>
  <inkml:trace contextRef="#ctx1" brushRef="#br1" timeOffset="41091.2183">4243 14748 24 0,'6'-29'12'0,"42"-61"-4"16,-33 66 21-16,9-10-24 15,-1-22 0-15,4 14 1 0,3-6 1 16,3-5-10-16,2 0 0 16,-2 8 6-16,-3 6 0 15,-3 7-5-15,-6 0 1 16,-4 6-5-16,-5 7 0 16,-3 6-5-16,-6 5 1 15,-6 11-2-15,-3 2 0 16</inkml:trace>
  <inkml:trace contextRef="#ctx1" brushRef="#br1" timeOffset="45835.0149">2826 14237 10 0,'128'53'5'0,"69"34"-2"0,-120-55 6 15,16 11-8-15,35 15 0 16,6 11 0-16,17 2 0 0,16 0-1 16,-12-4 0-16,0-7 0 15,-4-7 1-15,-23-8-2 16,-17-8 0-16,-13-10-3 16,-18-9 1-16,-17-7-1 15,-19-6 0-15</inkml:trace>
  <inkml:trace contextRef="#ctx1" brushRef="#br1" timeOffset="46194.7342">2999 14928 16 0,'98'-53'8'0,"117"-74"-8"0,-144 90 18 0,51-21-18 16,21-16 1-16,30-8 0 15,-1-1 0-15,7 12-4 16,2-3 0-16,-11 5-2 16,-12 11 0-16</inkml:trace>
  <inkml:trace contextRef="#ctx1" brushRef="#br0" timeOffset="54814.2083">5095 14309 8 0,'12'8'4'0,"8"-8"-2"0,-14-6 5 0,3-2-5 15,0-7 1-15,3 1 2 16,0-4 0-16,3-6-6 15,-3 3 0-15,6-8 4 16,-3-8 1-16,-1 0-2 16,1-6 0-16,0-7-1 15,0 18 1-15,-3 0-1 16,-3-2 1-16,0 0-1 16,-3 2 0-16,0 3-1 15,0 0 1-15,0 5 0 16,-6 3 0-16,0 5-1 15,0 3 0-15,0 2-1 16,3 3 1-16,-3 0-1 16,-3 3 0-16,3 2-1 15,-3 3 0-15,3 0-3 16,0 0 1-16,0 3-3 0,0-3 1 16</inkml:trace>
  <inkml:trace contextRef="#ctx1" brushRef="#br0" timeOffset="55443.1467">5273 13785 10 0,'9'0'5'0,"-3"-16"2"0,-3 8 5 15,6-3-11-15,3-4 0 16,-3-1 0-16,0 0 0 16,-3-3-2-16,0 1 1 15,0-1 0-15,0 6 1 0,0 2-1 16,-3 6 0-16,0 5 0 15,-3 5 1-15,2 3-1 16,-2 6 1-16,3 1-1 16,0 1 1-16,3 3-1 15,3-1 1-15,3-2-3 16,0 0 0-16,0-5-3 16,-3-3 0-16</inkml:trace>
  <inkml:trace contextRef="#ctx1" brushRef="#br0" timeOffset="56072.9564">5491 14237 21 0,'0'8'10'0,"-3"0"-11"0,3-8 19 0,0 0-18 15,3-5 0-15,-1-6 0 16,1-7 1-16,6-3-1 15,-6-9 0-15,0-7 0 16,-3-2 1-16,-3 2-1 16,-6-3 0-16,3 6 0 15,-2 4 1-15,-1 7-1 16,0 1 1-16,0 9-1 0,0 5 0 16,3 3 0-1,3 0 0-15,3-1 0 0,0 6 0 16,6 0 0-16,6 3 0 15,3 0 1-15,3-1 0 16,5 1-1-16,-2 0 1 16,0-3-1-16,6 0 1 15,0 0-2-15,-1-8 1 16,1-3-4-16,-6 6 0 16,-3 2-3-16,-6-2 0 15</inkml:trace>
  <inkml:trace contextRef="#ctx1" brushRef="#br0" timeOffset="56271.56">5529 14063 23 0,'15'-3'11'0,"21"-13"-8"15,-24 11 20-15,6-3-23 16,8 3 1-16,1-6-1 15,0 3 1-15,-3 0-6 16,0 0 0-16,-7 3-3 16,4-6 1-16</inkml:trace>
  <inkml:trace contextRef="#ctx1" brushRef="#br0" timeOffset="58883.0153">6375 13703 6 0,'3'-27'3'0,"0"14"-3"0,-1 2 3 16,-2-4-3-16,0-7 0 16,3 4 0-16,-3-1 1 15,3 4-1-15,0 1 0 0,0 4 1 16,-3 10 0-16,6 5 0 16,0 8 1-16,3 6-1 15,3-6 0-15,3 3 0 16,3-8 0-16,0 0-1 15,3 0 0-15,-4-3-3 16,1-5 1-16</inkml:trace>
  <inkml:trace contextRef="#ctx1" brushRef="#br0" timeOffset="59496.2289">6422 13557 9 0,'0'-8'4'0,"-3"22"0"16,3-9 6-16,-3 11-8 15,0-3 1-15,3 11 1 16,0 13 1-16,6 8-6 16,6-6 0-16,3 14 4 0,6 14 1 15,6-23-3-15,8 1 1 16,4-2-1-16,3-6 0 16,-7 0-1-16,1-11 0 15,-3-4-3-15,-6-7 1 16,-6-7-3-16,-4-5 1 15,-8-3-3-15,-6-5 1 16</inkml:trace>
  <inkml:trace contextRef="#ctx1" brushRef="#br0" timeOffset="60247.9318">6767 13981 9 0,'0'-6'4'15,"0"-4"4"-15,0 2 5 0,0 0-13 16,-3-8 1-16,1-3 0 16,-1 11 1-16,-3-2-3 15,0-6 1-15,0-5 1 16,-3-3 0-1,-3-8 1 1,0 3 0-16,3 8 0 16,3 3 0-16,3 4 1 15,6 4 1-15,6 2 0 16,3 2 0-16,0 4-2 0,3-1 1 16,0 1-2-16,8 2 1 15,-2 0-5-15,-6 0 1 16,6 0-6-16,-3 0 1 15,-6 2-2-15,-3 1 1 16</inkml:trace>
  <inkml:trace contextRef="#ctx1" brushRef="#br0" timeOffset="60413.0852">6747 13843 13 0,'6'-13'6'0,"17"50"-1"0,-14-37 9 0,6-3-15 16,6 1 1-16,3-1-4 16,0 0 1-16,-1 1 0 15,-2-4 1-15</inkml:trace>
  <inkml:trace contextRef="#ctx1" brushRef="#br1" timeOffset="64888.3664">7104 14319 13 0,'6'3'6'0,"-3"10"-1"15,-3-13 6-15,3 8-11 16,0 8 1-16,3 13-1 16,-3 5 1-16,0 1-2 15,3 2 1-15,0 0 1 16,-4 0 0-16,4-8-1 15,-3-5 1-15,0-8-1 16,0-3 1-16,-3-8 0 16,0-5 0-16,0-8-1 15,0-5 1-15,3-11 0 0,-3-2 0 16,3-1 0-16,0-7 1 16,3 2-1-16,0 0 0 15,3 6 0-15,0 2 0 16,-3 3-1-16,0 10 0 15,3 4-4-15,0-1 1 16,3-3-4-16,0 0 1 16</inkml:trace>
  <inkml:trace contextRef="#ctx1" brushRef="#br1" timeOffset="65263.4037">7428 14309 11 0,'-9'8'5'0,"-6"15"2"16,12-12 4-16,-2 5-10 15,-4 8 1-15,0 7 1 16,3-7 1-16,0 11-5 15,6-1 1-15,6-2 1 16,6-6 1-16,5-7-1 16,4-9 0-16,9-7-1 0,3-8 1 15,0-3-2-15,-10-11 1 16,-2-5-1-16,-6 6 1 16,-9-6 0-16,-9 3 0 15,-6 2-1-15,-12 6 1 16,0 3-1-16,-2 2 0 15,2 2-2-15,3 1 0 16,6-3-3-16,6 0 1 16</inkml:trace>
  <inkml:trace contextRef="#ctx1" brushRef="#br1" timeOffset="65565.6394">7681 14322 19 0,'-18'5'9'0,"-14"30"-6"16,23-25 16-16,-9 6-18 15,3 10 1-15,3 4 0 16,9 1 0-16,6-4-3 16,9-1 0-16,6-5 2 15,3-2 0-15,0-11-1 16,5-5 0-16,1-6 0 15,0-8 0-15,-3-7 0 16,-3-3 0-16,-10-3 0 16,-5 0 0-16,-9 0-1 0,-6-5 1 15,-2 8-5 1,-4 5 1-16,0 0-3 0,0 6 0 16</inkml:trace>
  <inkml:trace contextRef="#ctx1" brushRef="#br1" timeOffset="65788.2925">7955 14219 24 0,'-15'29'12'0,"-9"26"-15"0,18-52 22 0,1 13-19 15,-1 8 0-15,0 5-3 16,0 3 1-16,3 2-3 16,0-5 1-16,0-10-3 15,3-6 1-15</inkml:trace>
  <inkml:trace contextRef="#ctx1" brushRef="#br1" timeOffset="65938.6506">7863 14433 17 0,'18'-5'8'0,"11"-1"-7"16,-17 1 15-16,6 2-17 0,6-2 1 15,0 5-5-15,3-2 1 16,-4 2 1-16,4 2 1 16</inkml:trace>
  <inkml:trace contextRef="#ctx1" brushRef="#br1" timeOffset="66358.3153">8160 14428 10 0,'-8'5'5'0,"5"6"-4"0,0-11 4 15,0 0-9-15,3 0 1 16,0 0-2-16,3-6 1 15</inkml:trace>
  <inkml:trace contextRef="#ctx1" brushRef="#br1" timeOffset="67048.9114">8107 14576 4 0,'15'-3'2'0,"9"1"-1"0,-18-1 1 16,0 0-2-16,2-2 0 16,-2 5 0-16,0-3 0 15,0-5 0-15,-3 3 0 16,-3 5 0-16,-3-5 1 16,0 0 1-16,0 2 0 15,-3 3 1-15,-6 0 1 0,1 3 0 16,-7-1 0-16,-3 6 0 15,3 5 0-15,3-5-2 16,6 0 1-16,6 3-2 16,0-1 0-16,6 4-1 15,6-1 0-15,-3 0 0 16,3 3 0-16,0 0 0 16,-3-3 1-16,-6 3-1 15,0 0 1-15,-6 0 0 16,-3-8 0-16,-3 0-1 15,-3 5 1-15,-3-3-1 16,-2-7 0-16,5 2-2 16,3-7 0-16,0 7-4 15,6-5 0-15,0-3 0 16,9-7 1-16</inkml:trace>
  <inkml:trace contextRef="#ctx1" brushRef="#br1" timeOffset="67351.4165">8366 14277 17 0,'0'3'8'0,"3"31"-7"0,-3-34 16 0,0 13-16 16,0 8 1-16,0 11 0 15,0 8 0-15,0-1-3 16,0 4 0-16,3-1 0 16,0-2 1-16,0-8-6 15,0-9 1-15,0-9-1 16,0-12 0-16</inkml:trace>
  <inkml:trace contextRef="#ctx1" brushRef="#br1" timeOffset="67786.482">8402 14298 16 0,'9'16'8'0,"35"-11"-11"0,-26-5 16 16,0-2-13-16,9-1 0 16,-1 3 0-16,1-3 0 15,3-2-1-15,3-3 1 16,-3 5 0-16,-4 1 0 16,-5 2 0-16,-6 5 1 15,-3 6 1-15,-6-11 0 16,-3 5 1-16,-3 11 1 0,-3 0 0 15,0 5 1-15,0-3-1 16,0 9 0-16,0-1-1 16,3 3 0-16,0-7-2 15,0-1 1-15,-3-3-2 16,0-2 1-16,-3 5-1 16,-6-2 1-16,-6-1-1 15,-5 1 1-15,-13-1 0 16,-6 1 0-16,3-3-1 15,4-6 0-15,2-2-2 16,3-2 1-16,9-4-4 16,9-2 0-16,9-5-5 15,6-3 1-15</inkml:trace>
  <inkml:trace contextRef="#ctx1" brushRef="#br1" timeOffset="68084.9624">8497 14613 29 0,'6'-11'14'0,"18"-26"-3"0,-12 19 24 0,2-3-32 16,4-6 1-16,3-2 0 15,0-8 0-15,3 13-6 16,3-2 0-16,-1-3-4 16,1 0 1-16,-3-1-8 15,0 7 1-15</inkml:trace>
  <inkml:trace contextRef="#ctx1" brushRef="#br0" timeOffset="74675.2297">6452 12128 4 0,'15'-10'2'0,"12"-1"0"0,-18 3 3 15,2-2-4-15,13-6 0 16,9-3 1-16,0-4 0 16,2 7-2-16,-5-3 0 15,3-5 2-15,3-2 1 16,5-6-1-16,1 3 1 16,0-3-1-16,-1-5 0 15,7-5 0-15,0 0 0 16,-1-6-2-16,-8 0 1 15,0-2 0-15,-1-8 0 0,7 10-1 16,-3-5 1-16,-1 0 0 16,-5 3 0-16,0 0-1 15,-1 2 1-15,-2 3 0 16,0-2 0-16,3-4-1 16,-4 1 0-16,1-3 0 15,-6 8 1-15,3 3-1 16,-6 0 0-16,-4 7 0 15,-2 6 1-15,-6 3-1 16,-3 7 0-16,-3 3-1 16,0 6 1-16,-6 4-4 15,0 6 1-15,0 0-3 16,0 3 1-16</inkml:trace>
  <inkml:trace contextRef="#ctx1" brushRef="#br0" timeOffset="75035.78">7535 10782 8 0,'18'-16'4'0,"21"-8"-1"0,-24 16 3 0,3-5-6 16,-3-3 1-16,2 0 0 15,4-2 0-15,-3-1-2 16,3 9 1-16,-3 4 1 16,0 6 0-16,-3 6 0 15,-4 7 1-15,-2 0 0 16,0 6 0-16,-3-1 0 15,0 3 1-15,0-2-1 16,0-1 0-16,0 1-5 16,0-6 1-16,-3-2-3 15,3-1 0-15</inkml:trace>
  <inkml:trace contextRef="#ctx1" brushRef="#br0" timeOffset="76417.8398">6812 12009 10 0,'3'-2'5'0,"3"-14"2"15,-6 16 5-15,3 5-10 16,3 6 0-16,0-1 1 15,-3 12 0-15,0-1-4 16,0 3 0-16,-3 2 3 16,0-2 0-16,0 0-1 0,0-3 1 15,0-13-1-15,0 2 1 16,0-7 0-16,0-3 0 16,3-11 0-16,0-5 0 15,3 1 0-15,0-4 0 16,0 1-1-16,0 2 1 15,0 0-2-15,3 0 1 16,-1 3-4-16,4-1 0 16,3-1-4-16,0 1 0 15,0 6-2-15,0-2 1 0</inkml:trace>
  <inkml:trace contextRef="#ctx1" brushRef="#br0" timeOffset="76779.7359">7047 12070 5 0,'18'0'2'0,"9"3"3"16,-18-8-1-16,3 2-3 16,0-2 1-16,0-9 0 15,2-7 0-15,-5 5-3 16,0 14 1-16,-3-3 2 15,0-1 0-15,-6 1-1 16,0 0 1-16,-3-1-1 16,-3 4 1-16,-3-1-1 0,-3 6 1 15,-2-9-1-15,-4 1 1 16,3 10-1-16,0 9 1 16,3 4 0-16,3 3 1 15,6 8-2-15,3 3 0 16,6-3 0-16,6-5 0 15,3-3-3-15,0-5 1 16,3-5-5-16,-1-9 1 16,-2-7-1-16,0-6 0 15</inkml:trace>
  <inkml:trace contextRef="#ctx1" brushRef="#br0" timeOffset="77003.1916">7226 11914 17 0,'-3'13'8'0,"3"27"-7"16,0-40 16-16,3 8-17 16,-3 11 1-16,0 7-1 15,0 6 1-15,0 2-3 16,0-2 0-16,0-8-3 15,0-3 1-15,0-8-2 16,3-8 1-16</inkml:trace>
  <inkml:trace contextRef="#ctx1" brushRef="#br0" timeOffset="77152.4852">7205 12062 10 0,'21'3'5'0,"3"-3"-8"0,-15-3 9 16,2-2-8-16,4-3 1 16,0 0-3-16,3-5 0 15</inkml:trace>
  <inkml:trace contextRef="#ctx1" brushRef="#br0" timeOffset="77453.0717">7375 11986 9 0,'-9'-11'4'16,"-3"8"-2"-16,12 9 8 0,0 7-9 16,0 3 1-16,0 2-2 15,3 6 1-15,3-3-2 16,3-2 0-16,3-9 1 16,0-4 0-16,2-6-1 15,-2-6 1-15,0-7 0 16,0 0 0-16,-3-3 1 15,0-2 0-15,-3 2 0 16,-3 8 0-16,-3 8 0 16,0 2 0-16,0 4-1 15,0 10 1-15,0-1-1 16,6 1 0-16,3-2-2 0,3-7 0 16,3-1-2-16,-1-1 0 15</inkml:trace>
  <inkml:trace contextRef="#ctx1" brushRef="#br0" timeOffset="77768.7853">7637 11996 11 0,'-6'0'5'0,"6"-18"-3"0,0 18 7 0,3 5-7 16,0 6 0-16,-3 2 2 15,3 8 0-15,0 3-5 16,0-8 0-16,0-3 3 16,0-3 0-16,-3-4 0 15,2-1 0-15,-2-5-1 16,0-8 1-16,3-2 0 16,0-6 0-16,0-6-1 15,3 4 1-15,0 10-2 16,-6 0 1-16,3 0-2 15,0 0 0-15,0 0-5 16,0 3 1-16,-3 5-2 16,0 0 0-16</inkml:trace>
  <inkml:trace contextRef="#ctx1" brushRef="#br0" timeOffset="78051.7873">7723 12115 12 0,'0'0'6'0,"0"-10"1"0,0 2 8 16,3-5-13-16,0-6 0 16,0-5 1-16,3 11 0 15,0 0-5-15,6-3 1 16,0 0 2-16,2 3 0 16,1 2-1-16,3 9 1 0,-3 4-1 15,0 6 0-15,-3-8 1 16,-3 5 0-16,-3 9 0 15,0 4 0-15,-3 3 0 16,0 3 1-16,0-8-3 16,0-3 1-16,0-5-5 15,0-3 0-15,3-7-2 16,-1-3 0-16</inkml:trace>
  <inkml:trace contextRef="#ctx1" brushRef="#br0" timeOffset="78715.5209">8178 12128 18 0,'0'-2'9'0,"0"-17"-5"16,0 14 14-16,0-6-18 16,0-4 1-16,0-12 0 15,0 11 1-15,-3-5-3 16,0-8 1-16,0-5 1 15,0 2 0-15,0 3-1 16,-2 5 1-16,-4 0-1 16,-3 8 1-16,0 0 0 15,0 3 0-15,0-3-1 16,0 8 1-16,3 3-1 16,3 0 1-16,3-1 0 0,3 1 1 15,6-3 0-15,-3 6 1 16,9-1 0-16,0-2 0 15,0 2 0-15,3-2 0 16,6-1-1-16,5 1 0 16,7-8-1-16,0 2 0 15,0 1-3-15,-1-1 1 16,-2 3-5-16,-6 3 1 16,0 2-3-16,-6 3 0 15,-7 3-3-15,-2 2 1 0</inkml:trace>
  <inkml:trace contextRef="#ctx1" brushRef="#br0" timeOffset="78939.8798">8143 11991 28 0,'-3'0'14'0,"21"3"-10"16,-10-6 28-16,7 0-29 15,6-2 0-15,9 0 0 16,0-1 1-16,2 1-6 16,-5 0 1-16,0 0 1 15,-3-1 1-15,-3 1-7 16,-6 2 1-16,-7 1-6 16,-2 2 0-16</inkml:trace>
  <inkml:trace contextRef="#ctx1" brushRef="#br0" timeOffset="80019.3352">8625 10909 16 0,'3'0'8'0,"6"-29"-2"0,-6 15 8 16,3 1-13-16,0-8 0 15,0-5 1-15,0-9 0 16,-1 3-3-16,-2-2 0 15,-3-3 2-15,0 21 0 0,0 3-1 16,0 0 0-16,0 2 0 16,3 3 0-16,0 3 0 15,3 5 0-15,3-8 1 16,6 5 0-16,3 9 0 16,0 4 1-16,3 6-1 15,3 0 1-15,2 0-1 16,1-3 1-16,0-5-4 15,3 0 1-15,-9-5-6 16,-1-6 0-16,-2 0-1 16,-6 1 1-16</inkml:trace>
  <inkml:trace contextRef="#ctx1" brushRef="#br0" timeOffset="80651.9168">8702 10594 17 0,'-3'-13'8'0,"3"10"-3"16,3 3 14-16,3 5-18 15,0 9 1-15,3 9 3 16,3 17 1-16,9 10-6 16,6 16 0-16,8 1 3 15,10 15 1-15,6 2-1 16,-7 14 0-16,10-10-2 15,8-4 1-15,1 3-2 0,5-4 1 16,-2-23-1-16,-7-1 1 16,-11-9-1-16,-3-5 1 15,-4-3-1-15,-2-2 0 16,-3-6 0-16,-4-2 0 16,-5-8 0-16,-3-6 1 15,-6-2-2-15,-3-5 1 16,-3-3-3-16,-6-3 0 15,-3-2-3-15,-3-3 1 16,0 0-3-16,-3-6 0 0,0-2-2 16,-3-2 1-16</inkml:trace>
  <inkml:trace contextRef="#ctx1" brushRef="#br0" timeOffset="81746.9048">9137 12068 17 0,'-6'0'8'0,"3"-11"-4"16,3 6 14-16,-3-8-16 16,0-6 0-16,0 14 1 15,-3-8 1-15,0-9-5 16,0-4 0-16,0-9 3 16,0-2 0-16,-3 14-1 15,-3-6 1-15,0-3-1 16,1-3 0-16,-4 9 0 15,3 5 0-15,3 2 0 16,-3 3 0-16,3 6-1 0,0-1 0 16,6 6 0-1,3 5 0-15,9-3 1 0,6-5 0 16,3 3 0-16,6 0 0 16,2-3 0-16,7 0 0 15,0 3-2-15,0 5 0 16,-4-3-4-16,-5 6 0 15,-6 2-4-15,-6 0 0 16</inkml:trace>
  <inkml:trace contextRef="#ctx1" brushRef="#br0" timeOffset="81927.2842">9059 11853 23 0,'9'-13'11'0,"6"-11"-7"15,-6 16 16-15,9-2-18 16,6-1 0-16,6 1 1 16,2 2 0-16,-2 8-11 15,0-3 1-15,-3 6 0 16,-7-1 0-16</inkml:trace>
  <inkml:trace contextRef="#ctx1" brushRef="#br0" timeOffset="84360.1086">9250 9861 7 0,'-3'-8'3'0,"12"-5"0"0,-3 10 4 0,6 1-7 16,3-4 1-16,17-2 0 15,13-2 1-15,6-9-2 16,20-18 1-16,21 0 1 16,15-8 0-16,27-10 0 15,18 4 1-15,6-10-1 16,18 3 1-16,-7-8-1 16,16-5 0-16,-4-3-1 15,4 7 1-15,-9-4-1 16,-16 0 0-16,-8-3-1 15,-12 2 1-15,-21 11-1 16,-9 3 1-16,-21 10 0 16,-17 9 0-16,-19 4-1 15,-11 9 1-15,-12 5 0 16,-12 5 0-16,-9 3-2 16,-6 2 1-16,-9 6-3 15,-3 2 1-15,0 3-4 0,3 0 1 16,0 3-2-16,3-1 0 15</inkml:trace>
  <inkml:trace contextRef="#ctx1" brushRef="#br0" timeOffset="84734.2792">11962 8501 8 0,'38'0'4'0,"28"-5"-1"16,-48-1 4-16,11-1-7 15,7-1 1-15,0 0 0 16,-6 2 0-16,-4 4-1 16,-2 7 1-16,0 0 1 15,-12 6 0-15,-6 5 1 16,-3 10 1-16,-3-2-1 16,-3-3 0-16,0 3-1 0,-3 5 1 15,3-2-3-15,3-6 0 16,-3-3-6-16,6 1 0 15</inkml:trace>
  <inkml:trace contextRef="#ctx1" brushRef="#br0" timeOffset="85891.9771">10506 10033 20 0,'3'-3'10'0,"6"-26"-2"0,-6 19 10 0,3-6-15 16,-3 3 0-16,0-9 1 16,-3 1 0-16,0-5-5 15,-3-1 0-15,0 1 3 16,-3-3 0-16,-3 2-1 15,0-4 0-15,3 4-1 16,0 1 1-16,-3 2-2 16,3 11 1-16,3-1-1 15,3 1 1-15,0 5 0 16,9 0 1-16,6-2 0 16,12-1 0-16,9 3 1 15,5 3 0-15,1-3 0 16,0 5 0-16,-1 1-5 0,1 2 1 15,-9 2-6-15,-7 1 0 16,-8 0-3-16,-6 2 1 16</inkml:trace>
  <inkml:trace contextRef="#ctx1" brushRef="#br0" timeOffset="86058.5388">10458 9835 23 0,'-14'15'11'0,"28"-23"-4"0,-5 8 19 15,6 0-23-15,12-2 0 0,9-3 0 16,8-1 0-16,7-2-6 16,0 0 0-16,-4-2-5 15,-2 2 0-15,-1-5-2 16,-5 2 1-16</inkml:trace>
  <inkml:trace contextRef="#ctx0" brushRef="#br0" timeOffset="1.31867E13">18638 0 0,'0'0'15,"0"0"1,0 0 0,0 0-1,0 0 1,0 0-1,0 0 1,0 0 0,0 0-1,0 0 1,-1497 0 0,2494 0-1,-997 0 1,363 0-16,-363 0 15,-301 0 1,301 0 0,0 0-1,319 0 1,-319 0 0,-307 0-1,307 0 1,0 0-1,0 0 1,0 0 0,0 0-1,0 0 1,0 0 0,0 0 30,0 0-30</inkml:trace>
  <inkml:trace contextRef="#ctx0" brushRef="#br0" timeOffset="1.31867E13">18698 0 0,'0'0'0,"0"0"15,0 0 1,0 0 0,0 0-1,0 0 1,0 0 0,0 0-1,0 0 1,0 0-1,0 0 1,0 0 0,-551 0-1,551 0 1,24 0 343,-24 0-343,318 0 0,-318 0-1,-292 0 1,292 0-1,0 0 1,0 0 0</inkml:trace>
  <inkml:trace contextRef="#ctx1" brushRef="#br1" timeOffset="92406.8642">9676 14380 10 0,'-3'-8'5'0,"9"29"-3"16,-3-15 6-16,-1 2-7 15,1 5 1-15,0 3 0 16,-3 5 0-16,0 0-2 16,0 0 0-16,0-2 2 15,0-3 0-15,0-8 0 16,0-1 0-16,0 1 1 16,0-8 0-16,3-13-1 15,0 0 1-15,0 0-1 16,3-3 0-16,0 0 0 15,0-3 0-15,0 4-3 16,3-1 1-16,3 0-6 0,-3-3 1 16,0 9-3-16,-3-4 1 15</inkml:trace>
  <inkml:trace contextRef="#ctx1" brushRef="#br1" timeOffset="92738.824">9946 14362 10 0,'-14'-6'5'0,"5"-12"-1"0,6 18 5 0,-3 2-7 16,0 1 0-16,-3 0 1 16,-3 5 0-16,-3 2-4 15,3 6 1-15,0 3 2 16,6 4 1-16,0 4-1 15,6-6 0-15,6 0-1 16,3-5 0-16,6-3-1 16,0-2 0-16,3-8 0 15,-3-9 1-15,-3-4-2 16,-3-4 1-16,-4 1-1 16,-5 0 1-16,-2 0-2 15,-4 0 0-15,0 2-1 16,-3 0 0-16,0 3-3 15,3 3 0-15</inkml:trace>
  <inkml:trace contextRef="#ctx1" brushRef="#br1" timeOffset="93067.0084">10039 14393 16 0,'-15'0'8'0,"3"6"-6"0,12-6 14 16,-6 5-14-16,0 3 0 16,0 5 0-16,3 6 1 0,3 2-4 15,3 0 0-15,0-3 2 16,3-2 0-16,6 0-1 16,3-8 0-16,0-8-1 15,3-5 1-15,-4-6 0 16,1-5 1-16,-6 1-1 15,-3-1 1-15,-6 0 0 16,-6 3 0-16,-3 2-1 16,-3 3 1-16,0 0-3 15,1 0 0-15,2 3-4 16,3 0 0-16,3-1-1 16,6-2 0-16</inkml:trace>
  <inkml:trace contextRef="#ctx1" brushRef="#br1" timeOffset="93278.0951">10232 14253 16 0,'-3'-5'8'0,"0"15"-2"0,3-2 14 16,0 3-20-16,0-3 1 15,-3 13 0-15,0 5 0 16,0 6-1-16,0 8 0 15,3-3-1-15,-3-8 0 16,3-5-5-16,-3-3 1 16,0-5-2-16,-3-3 1 15</inkml:trace>
  <inkml:trace contextRef="#ctx1" brushRef="#br1" timeOffset="93427.6691">10095 14491 12 0,'3'3'6'0,"24"-11"-2"15,-18 8 9-15,6-3-13 16,3 3 0-16,0 0 0 16,-1 3 1-16,4 0-5 15,0-1 1-15,3 1-2 16,0 0 1-16</inkml:trace>
  <inkml:trace contextRef="#ctx1" brushRef="#br1" timeOffset="94297.3325">10497 14306 11 0,'-3'0'5'0,"3"5"8"16,0-2 2-16,3 5-13 15,-3-5 0-15,3 12 2 16,-3 4 0-16,0 7-5 15,0 3 0-15,0 6 3 16,-3-6 1-16,3-3-4 16,0-2 1-16,0-5-5 0,0-3 0 15,0-11-3-15,3-2 1 16</inkml:trace>
  <inkml:trace contextRef="#ctx1" brushRef="#br1" timeOffset="94717.7998">10491 14306 18 0,'6'3'9'0,"24"-3"-10"0,-18-3 15 0,6 0-14 15,11-2 0-15,1 0 1 16,0 0 0-16,6-1-2 15,-4 4 1-15,-5-1 0 16,0 3 1-16,-9 3-1 16,-3 2 1-16,-3-2 0 15,-3 2 0-15,-4 0 1 16,-2 11 0-16,-3 2 0 16,-3 4 0-16,-2 4 2 15,-4 8 0-15,3 1-1 16,-3-6 1-16,0 0-2 15,3-2 1-15,0-1-1 16,3-7 0-16,0-4-2 16,-3-4 1-16,-3-3-1 0,-9-3 0 15,-6 1-1-15,-5-1 0 16,-4 0-3-16,0 3 0 16,3-3-4-16,4 1 1 15,8-1-2-15,9-5 0 16</inkml:trace>
  <inkml:trace contextRef="#ctx1" brushRef="#br1" timeOffset="94944.1343">10497 14668 13 0,'-3'-5'6'0,"24"-32"3"0,-9 27 9 0,9-12-17 16,5-9 1-16,7-6 0 15,0 0 1-15,0-3-5 16,-1 8 1-16,-2 8-5 16,-3 3 1-16</inkml:trace>
  <inkml:trace contextRef="#ctx1" brushRef="#br1" timeOffset="98471.592">11360 14338 18 0,'3'2'9'0,"-3"-12"-2"0,0 10 9 15,0 0-15-15,0 2 1 16,3 9-1-16,0 2 1 16,-3 3-3-16,0 5 0 0,0 3 2 15,0 5 0-15,0-2-1 16,0-3 0-16,0-3 0 16,0-5 1-16,0-3-1 15,0-3 1-15,0-4 0 16,-3-4 1-16,0-10 0 15,0-5 0-15,3-5 0 16,0-1 1-16,0-5-1 16,3 0 0-16,3 6-2 15,0-6 1-15,0 0-1 16,0 6 0-16,3 10-4 16,0-5 0-16,0 2-4 15,6 0 1-15,-3 6-2 16,0 8 0-16</inkml:trace>
  <inkml:trace contextRef="#ctx1" brushRef="#br1" timeOffset="98801.7552">11592 14359 11 0,'-8'-11'5'0,"2"-12"3"0,3 20 5 16,0-2-11-16,-3 2 1 15,-3 0 1-15,0 9 0 16,0 4-5-16,-3 9 0 16,3 5 4-16,-3 5 0 0,3 5-2 15,6 0 1-15,3-2-1 16,9-5 0-16,3-6-1 16,6-3 0-16,3-10-1 15,3-2 1-15,-4-14-1 16,1-6 1-16,0-7-2 15,-6 0 1-15,-3-3-1 16,-6 3 0-16,-6 0-1 16,-6 2 0-16,-3 3-3 15,0 1 1-15,0-1-1 16,3 0 0-16</inkml:trace>
  <inkml:trace contextRef="#ctx1" brushRef="#br1" timeOffset="99116.807">11783 14335 10 0,'-12'5'5'0,"-15"30"3"0,18-27 8 16,-3 2-14-16,-2 4 1 16,2 4 1-16,0 3 1 15,6 6-6-15,3-3 0 16,6-3 3-16,6-5 0 15,9-3-1-15,5-5 0 16,4-8-2-16,-3-13 1 16,-3-3-1-16,0-3 1 15,-6-2-1-15,-1 2 1 0,-8-4 0 16,-3-1 0-16,-6 3 0 16,-9 2 0-16,-2 6-1 15,-7 2 1-15,0 1-4 16,3 2 0-16,0 2-3 15,6-1 1-15</inkml:trace>
  <inkml:trace contextRef="#ctx1" brushRef="#br1" timeOffset="99326.8994">11968 14229 18 0,'-9'-2'9'0,"0"12"-4"0,9-4 15 16,-3 4-19-16,0 6 0 16,0-3 0-16,3 14 0 15,-3 2-2-15,0 8 1 16,0 8-4-16,0-8 1 16,0-3-4-16,0-7 1 15</inkml:trace>
  <inkml:trace contextRef="#ctx1" brushRef="#br1" timeOffset="99492.0582">11881 14438 17 0,'0'6'8'0,"9"-9"-5"0,-3 3 11 0,3 3-14 16,3-6 0-16,3 3-1 15,6-3 1-15,2-2-1 16,1 2 0-16,0-2-4 15,0 5 0-15</inkml:trace>
  <inkml:trace contextRef="#ctx1" brushRef="#br1" timeOffset="100093.7469">12369 14205 15 0,'-3'0'7'0,"0"35"3"16,3-22 7-16,0-2-16 16,0 10 1-16,0 13 0 15,-3 3 1-15,-3 8-4 0,3 0 0 16,1-2 0-16,-1-4 1 16,3-2-7-16,0-10 1 15,3-11-1-15,5-8 0 16</inkml:trace>
  <inkml:trace contextRef="#ctx1" brushRef="#br1" timeOffset="100512.0436">12411 14198 12 0,'-30'26'6'0,"51"-26"4"0,-9 0 9 0,6 0-19 15,3-3 0-15,5-2-1 16,1 2 1-16,6 1 0 16,3 2 0-16,-4 2 0 15,-5 1 0-15,3 8 0 16,-6 2 0-16,0 3 0 16,-9-8 1-16,-4 8 0 15,-5 2 0-15,0 6 1 16,0-3 1-16,0 0 0 15,0 3 1-15,0-3-1 16,0 0 0-16,-3-2-1 16,0-1 1-16,-3 4-3 15,0-1 1-15,-6-3-1 0,-9 3 0 16,-9 3-1-16,-5 0 1 16,-13 0-1-16,-3 0 1 15,-2-6-1-15,5-5 1 16,3-7-3-16,7-6 0 15,8-6-4-15,6-2 0 16,6-5-2-16,9 0 1 16</inkml:trace>
  <inkml:trace contextRef="#ctx1" brushRef="#br1" timeOffset="100738.7111">12432 14621 18 0,'24'-32'9'0,"23"-50"-5"16,-32 58 15-16,3-5-19 15,6 3 1-15,6-6-4 16,2-2 0-16,-2-1-2 15,0-2 1-15</inkml:trace>
  <inkml:trace contextRef="#ctx1" brushRef="#br1" timeOffset="104703.1445">19028 7866 12 0,'3'-13'6'0,"3"26"4"16,0-10 6-16,-6 5-14 16,3 2 0-16,-3 9 2 15,0 7 0-15,-3-5-5 16,-3 3 0-16,3 0 4 16,0 0 1-16,3-6-2 15,3-4 1-15,0-4-1 16,6-7 0-16,0-9 0 15,0-1 0-15,0-9-2 16,2-5 1-16,4-11 0 16,0 11 0-16,0-3-1 15,-3 3 1-15,0-1-4 0,0 1 1 16,0 3-5-16,0 2 1 16,3 5-4-16,-1 3 1 15</inkml:trace>
  <inkml:trace contextRef="#ctx1" brushRef="#br1" timeOffset="105016.0578">19397 7893 11 0,'0'-6'5'0,"-15"6"5"0,12 3 4 0,-3 2-11 15,-6 0 0-15,-3 6 2 16,4 10 1-16,-1 0-6 15,3 1 0-15,3 1 5 16,0 4 0-16,3-6-2 16,9-8 0-16,6-2-1 15,8-9 0-15,4-7-3 16,3 0 1-16,0-3-3 16,-3 0 1-16,-6-3-2 15,-4-2 1-15,-5-5-1 16,-9 2 1-16,-6 3-1 15,-8 2 0-15,-1-2 0 16,3 2 1-16,0-2-3 0,6 2 0 16</inkml:trace>
  <inkml:trace contextRef="#ctx1" brushRef="#br1" timeOffset="105362.695">19701 7829 16 0,'12'-8'8'0,"-21"11"-3"0,0-1 13 16,0 4-16-16,-6 4 1 15,-9 6 3-15,3 3 0 0,0 4-7 16,6 4 0-16,7-6 4 16,5-5 1-16,6 0-2 15,11-3 1-15,7-5-4 16,6 0 1-16,-3-8-2 15,0-3 1-15,-3-7-1 16,-4-1 0-16,-5-2 1 16,-3 2 1-16,-6-2 0 15,-6 3 0-15,-6-4 1 16,-6 1 1-16,-5 0-2 16,-4 0 1-16,3-1-3 15,0 1 0-15,6 3-6 16,9-1 1-16,9-2-2 15,12-1 1-15</inkml:trace>
  <inkml:trace contextRef="#ctx1" brushRef="#br1" timeOffset="105558.3858">19992 7665 20 0,'-18'8'10'0,"1"16"1"0,11-19 17 15,0 8-26-15,-3 11 1 16,0 8 0-16,0 0 0 16,0 5-5-16,0 0 0 15,3-3-1-15,3-5 0 16,-3-5-7-16,6-8 0 0</inkml:trace>
  <inkml:trace contextRef="#ctx1" brushRef="#br1" timeOffset="105710.3114">19787 7935 11 0,'-3'-5'5'0,"15"7"1"15,-6-4-2-15,6-1-5 16,3 3 1-16,5 0-4 16,4 3 1-16,6 2 2 15,3 0 0-15</inkml:trace>
  <inkml:trace contextRef="#ctx1" brushRef="#br1" timeOffset="106443.3204">20460 7662 28 0,'-3'11'14'0,"0"21"-11"0,3-19 27 0,-3 13-28 16,-3 9 0-16,0 4 0 16,-3 6 0-16,0 0-4 15,-3 3 1-15,3 0-4 16,0-9 1 0</inkml:trace>
  <inkml:trace contextRef="#ctx1" brushRef="#br1" timeOffset="106893.7006">20510 7691 21 0,'0'-2'10'0,"33"-1"-1"0,-18 1 1 16,9-1-10-16,0 0 1 15,2 1-1-15,7-1 0 16,3 0-1-16,2 1 1 16,-5 2 0-16,-3 0 0 15,-6 2 0-15,-6 1 1 16,-3 5 0-16,-7-3 1 0,-2 8 0 16,-3 3 1-16,0 3 0 15,0 10 1-15,3-3-1 16,0 6 0-16,0 5-1 15,3-5 0-15,-3 2-1 16,0 3 0-16,-3 0-2 16,-3 0 1-16,-3-8 0 15,-6-2 1-15,-9-9-1 16,-9-2 1-16,-8 0 0 16,-7-3 1-16,-6-7-1 15,-5-1 1-15,5 0-1 16,4-5 0-16,2-2-3 15,3-4 1-15,9-2-5 16,10 1 1-16,8-4-6 16,9 3 0-16</inkml:trace>
  <inkml:trace contextRef="#ctx1" brushRef="#br1" timeOffset="107523.8731">20620 7943 21 0,'9'-3'10'0,"6"22"3"15,-12-9 11-15,-3 6-20 16,-6 16 1-16,-9 2 1 16,-5 14 0-16,-7 13-9 0,-9 13 1 15,-12 5 5-15,-5 1 0 16,-1 2-2-16,-11 8 1 15,-10 5 1-15,-5-5 0 16,-6 0 1-16,2-24 0 16,-14 3 0-16,-6-3 0 15,-3-11-1-15,6-4 1 16,2-12-3-16,1-2 0 16,9-10-3-16,5-1 0 15,13-15-2-15,14-6 0 0,10-2-2 16,8-3 0-16,12-3-2 15,6 1 0-15,7-4-3 16,8 1 1-16,6 2-2 16,6 1 1-16</inkml:trace>
  <inkml:trace contextRef="#ctx1" brushRef="#br1" timeOffset="107960.2931">19025 9041 21 0,'21'-11'10'0,"-12"14"-5"0,-9 0 16 16,0 4-18-16,-3 7 0 15,-3 2 1-15,-6-6 0 16,-3 11-6-16,-3 6 1 16,-3 2 3-16,-3 5 0 15,4 3 0-15,2 0 0 16,6 0-1-16,3-8 0 0,6-2 0 15,9-6 1-15,3-5-1 16,9-5 0-16,9-9-1 16,2 1 0-16,4-3-1 15,6-8 0-15,-7 0-4 16,4 8 1-16,-6 0-6 16,-3 5 1-16,-3-2-1 15,-1 2 0-15</inkml:trace>
  <inkml:trace contextRef="#ctx1" brushRef="#br1" timeOffset="109490.5432">13780 11486 8 0,'0'-3'4'0,"6"6"0"0,-3 2 5 16,0 8-9-16,-3 3 1 16,0 8-1-16,0 0 1 15,0 5-1-15,-3 0 1 16,0 0 0-16,3-8 0 15,0-2 0-15,0-9 1 16,0-5 0-16,0 1 1 0,3-17-1 16,0-5 1-16,0-8 0 15,0-2 0-15,0 0-1 16,3-1 1-16,0 9-2 16,3-1 1-16,0 1-3 15,0 2 1-15,0 2-6 16,3 1 0-1</inkml:trace>
  <inkml:trace contextRef="#ctx1" brushRef="#br1" timeOffset="115570.9543">10896 11091 13 0,'-3'-5'6'0,"3"18"-2"0,0-10 7 15,0 5-11 1,-3 2 0-16,0 6 0 0,0 8 1 16,0 3-2-16,0-1 1 15,0-5 0-15,6-2 0 16,0-3-1-16,3-6 1 16,3 1 0-16,0-6 0 15,-3-8 0-15,0-5 0 16,0-7 1-16,0-4 1 15,0 1-1-15,-3-4 1 16,0-1-1-16,0-1 1 16,3 3-1-16,-1-3 1 0,4 0-3 15,0 8 0 1,6 3-5-16,3 2 1 0</inkml:trace>
  <inkml:trace contextRef="#ctx1" brushRef="#br1" timeOffset="115930.08">11158 11023 12 0,'-12'2'6'0,"-9"6"1"15,15-3 6-15,-3 9-12 16,-3 2 1-16,0 5 1 15,1 8 0-15,2 0-4 0,6 5 0 16,9-5 3 0,5-5 0-16,10-5-2 0,6-6 1 15,9-5-1-15,3-8 1 16,-4-8-1-16,-2-5 0 16,-6-3 0-16,-6-3 0 15,-6-4 0-15,-7-1 1 16,-8 0-1-16,-8 5 1 15,-10 1-1-15,-6 7 0 16,0 6-1-16,0 0 1 0,0 5-4 16,4 0 1-16,8 2-3 15,3 1 0-15,6 0-1 16,6-1 1-16</inkml:trace>
  <inkml:trace contextRef="#ctx1" brushRef="#br1" timeOffset="116247.2564">11420 11054 17 0,'-9'3'8'0,"-3"18"-8"16,6-13 18-16,-3 3-17 16,0 7 1-16,3 3 0 15,3 6 1-15,3-3-4 16,6 2 0-16,3-5 2 15,6-5 1-15,6-5-2 16,9-14 0-16,-1-5 0 0,-2-8 1 16,0-2-1-16,-6-3 0 15,-6 2 0-15,-9-2 1 16,-9 2-1-16,-6 3 0 16,-9 3-1-16,-3 3 0 15,0 4-3-15,0-2 1 16,4 0-4-16,5 1 1 15,3-1-1-15,6-3 1 16</inkml:trace>
  <inkml:trace contextRef="#ctx1" brushRef="#br1" timeOffset="116441.8519">11688 10845 21 0,'-15'6'10'0,"9"33"-9"15,6-23 22-15,-3 8-22 16,0-3 1-16,0 11-1 16,0 5 1-16,3 0-3 15,3 3 0-15,0-6-2 16,3 0 0-16,0-10-4 16,0-3 0-16</inkml:trace>
  <inkml:trace contextRef="#ctx1" brushRef="#br1" timeOffset="116607.4323">11548 11112 16 0,'0'-5'8'0,"24"-3"-5"0,-15 6 9 16,5 2-12-16,7-6 0 16,3 4 1-16,6-1 0 15,3 3-3-15,-1-3 0 16,-5 6-3-16,0 0 0 15</inkml:trace>
  <inkml:trace contextRef="#ctx1" brushRef="#br1" timeOffset="118849.2941">11860 11332 9 0,'0'-5'4'0,"-3"5"4"0,3 0 2 0,-3 2-8 15,-6 6 1-15,1 8 2 16,-4 8 0 0,-3 8-6-1,9 0 1-15,3-3 3 16,6-3 1-16,3-5-2 16,6-2 0-16,3-11-1 15,2-11 1-15,1-10-3 16,-3 5 1-16,-3 3-1 15,-3-1 1-15,-3-2 0 16,-9 3 0-16,-3 5 0 16,-3 0 0-16,-6 3 0 15,-3-1 0-15,-5-4 0 16,5-3 1-16,3 5-3 16,6 0 0-16,3-3-3 15,3 0 1-15,3 3-3 0,9 6 0 16</inkml:trace>
  <inkml:trace contextRef="#ctx1" brushRef="#br1" timeOffset="119703.8038">12021 10941 17 0,'-3'-3'8'0,"3"6"-4"15,0-3 14-15,3 5-16 0,3 5 0 16,0-2 1-16,0 8 1 15,0 11-5-15,0 4 1 16,0 4 3-16,-3 4 0 16,0 4-2-16,-3-11 1 15,3-9-5-15,0-4 1 16,0-3-6-16,0-8 1 16,0-14-2-16,3-7 1 15</inkml:trace>
  <inkml:trace contextRef="#ctx1" brushRef="#br1" timeOffset="120164.8107">12009 10882 18 0,'15'-2'9'0,"27"-12"-11"16,-27 9 17-16,5 2-15 15,10-2 0-15,0 3-1 16,3-1 1-16,-3 0 0 16,-4 1 0-16,4 2 0 15,-6 0 0-15,-6 2 1 16,-3 6 0-16,-3 5 2 16,-4 9 0-16,1 4 1 15,-3-5 1-15,0 8 0 16,3 6 1-16,0 2-2 0,3-3 1 15,0 1-2-15,3-1 0 16,0-5-3-16,-3-5 1 16,3 0-1-16,-4-6 0 15,-5-2 0-15,-6-3 1 16,-9 1 0-16,-8-1 0 16,-7-3 0-16,-6 1 0 15,-9 0 0-15,-8-1 0 16,-1 1-1-16,-6-3 1 15,10-3-2-15,5-2 1 16,6-1-3-16,10-2 1 0,11-5-6 16,9 0 1-16,9-3-4 15,6 2 0-15</inkml:trace>
  <inkml:trace contextRef="#ctx1" brushRef="#br1" timeOffset="120675.8887">12280 11091 17 0,'-15'0'8'0,"6"8"1"0,9-8 9 16,0 8-15-16,0 8 1 15,3 8 1-15,0 13 1 16,3 5-8-16,6 11 1 15,-3-5 4-15,-3 7 0 0,-3 17-2 16,0 10 1-16,-6 2-1 16,-3-1 0-16,-9-20 0 15,-9 11 0-15,-3 5 1 16,-5-2 1-16,-10 3 0 16,-9-9 1-16,-2-7-1 15,2-14 1-15,-5-13-1 16,-4-8 0-16,4 0-2 15,8-10 0-15,6-6-3 16,7-5 1-16,5-6-3 16,6-2 0-16,9-5-4 15,6-3 0-15,9-2-5 16,3-4 0-16</inkml:trace>
  <inkml:trace contextRef="#ctx1" brushRef="#br1" timeOffset="121066.1006">11712 12144 12 0,'3'-2'6'0,"-3"-22"3"0,0 21 1 0,-3 3-9 16,0 3 0-16,-3 7 0 15,0 14 0-15,-3 5-1 16,-3 8 1-16,0 6 1 16,-3-4 0-16,3-7 0 15,3 5 1-15,3-2 0 16,3-1 0-16,6-7 0 15,3-4 0-15,6-1-1 16,9-9 0-16,6-5-1 16,2-6 0-16,1-7-2 15,-3 0 0-15,0-3-5 16,-3-5 0-16,-7 2-3 16,4-5 1-16</inkml:trace>
  <inkml:trace contextRef="#ctx1" brushRef="#br1" timeOffset="122511.3128">10191 14706 12 0,'8'5'6'0,"19"0"1"0,-18-5 6 15,3-3-12-15,6-2 1 16,0 0-1-16,0 0 1 16,-1-1-3-16,-2 4 1 15,-3 4 1-15,-6 6 0 16,0 5 0-16,-9 6 0 0,0-6 0 16,-3 8 0-16,0 1 0 15,-3 1 0-15,3-7-1 16,3-5 1-16,3-3-4 15,3-8 0-15,0-6-4 16,6-7 1-16</inkml:trace>
  <inkml:trace contextRef="#ctx1" brushRef="#br1" timeOffset="123769.1121">12158 14653 19 0,'-15'5'9'0,"3"8"-7"0,9-10 14 16,-3 5-16-16,-3 2 1 15,0 1-1-15,1-1 1 16,2 1-2-16,6 0 1 15,3-1 0-15,5 1 0 16,4-3 0-16,6 0 0 16,0-11 0-16,-3 6 0 15,-3 5 0-15,-6 8 0 16,0 5 0-16,-15 0 1 16,-3 8 0-16,-3-3 0 15,-3-2-1-15,0-3 1 0,0-7 0 16,1-9 0-16,5-8 0 15,3-7 0-15,6-6-1 16,3-5 1-16,3-8-1 16,6 15 0-16,3-2-1 15,3 1 1-15,-1-4 0 16,4-2 0-16,0 5 0 16,0 0 0-16,0 0 0 15,-6 3 0-15,-3 2-1 16,-3 1 1-16,-6 2-1 15,-3 0 1-15,-9 3-3 16,0-1 1-16,0 4-5 16,0-4 1-16</inkml:trace>
  <inkml:trace contextRef="#ctx1" brushRef="#br1" timeOffset="125436.5119">20099 8049 7 0,'6'-6'3'0,"-17"6"-2"0,5 0 3 0,-3 3-4 16,-3 2 1-16,-3 6 1 16,-3 2 1-16,0 6-2 15,0 2 0-15,3-8 1 16,3 0 0-16,7 3 0 16,5-3 0-16,5-5-1 15,4-8 0-15,3 0-2 16,3 0 0-16,3-5 0 15,0-6 0-15,0-2-1 16,-3-3 1-16,0 0-1 16,-7-2 1-16,1 5 0 15,0 2 1-15,-6-2 0 16,-3 5 0-16,3 3 1 16,-3-1 1-16,0 4 0 15,0 4 1-15,-3 9 0 16,-3 7 0-16,-3 6 0 15,3-3 0-15,1 11-1 0,-4-3 1 16,6 3-2-16,0 0 1 16,3 0-1-16,3-11 0 15,0 0-3-15,0-8 0 16,0-5-5-16,0-5 1 16</inkml:trace>
  <inkml:trace contextRef="#ctx1" brushRef="#br1" timeOffset="127042.217">14093 11512 8 0,'0'-8'4'0,"-12"5"0"16,9 3 5-16,-3 6-7 15,-3 4 1-15,-6 9 1 16,0 2 0-16,0 3-6 15,3 5 1-15,7 3 3 16,2-6 0-16,3-2-1 0,5-6 0 16,7-4-1-16,3-4 0 15,0-7 0-15,0-8 1 16,3-9-1-16,-3 1 0 16,-3-5 0-16,-6-1 1 15,-3 3-1-15,-6-2 1 16,-6-1-1-16,-3 6 1 15,-3 2-1-15,-3-2 1 16,3 5-2-16,3 0 1 16,3 3-4-16,3 0 1 0,12 2-3 15,3 6 1-15</inkml:trace>
  <inkml:trace contextRef="#ctx1" brushRef="#br1" timeOffset="127371.9344">14185 11552 11 0,'-12'0'5'0,"-6"5"-2"15,12-5 6-15,0 5-7 16,-3 3 0-16,1 3 1 16,-1 5 1-16,3 5-5 15,6 3 0-15,6-3 3 16,5 0 0-16,1-8-2 15,0-2 1-15,3-6-1 16,3-5 0-16,3-8 0 0,-3-2 0 16,0-6 0-16,-6 0 1 15,-4-5-1-15,-5-1 1 16,-6-1 0-16,-5 2 0 16,-4-1-1-16,-3 9 1 15,0-3-1-15,0 6 0 16,0-1-3-16,3 6 0 15,6 0-3-15,3 2 0 16</inkml:trace>
  <inkml:trace contextRef="#ctx1" brushRef="#br1" timeOffset="127596.928">14358 11441 19 0,'-9'10'9'0,"3"19"-8"16,6-31 16-16,-3 10-17 15,3 7 1-15,0 9-1 16,0 8 1-16,0-3-2 16,0 0 0-16,0 0-4 15,0-5 1-15,0-8-2 16,0-5 1-16</inkml:trace>
  <inkml:trace contextRef="#ctx1" brushRef="#br1" timeOffset="127732.3706">14283 11615 8 0,'0'-2'4'0,"9"-17"-2"0,-3 14 3 16,3 2-5-16,3 0 1 16,3-2-1-16,0 3 1 15,3-4-2-15,-3 9 0 16,11-3-1-16,-8 3 0 15</inkml:trace>
  <inkml:trace contextRef="#ctx1" brushRef="#br1" timeOffset="127973.0796">14462 11713 17 0,'-6'24'8'0,"3"10"-11"0,3-23 17 16,0 15-19-1,3-4 1-15,0-7-4 16,3-4 0-16</inkml:trace>
  <inkml:trace contextRef="#ctx1" brushRef="#br1" timeOffset="128289.4702">14614 11681 12 0,'-12'8'6'0,"3"0"-3"0,6-2 8 15,-3 7-11-15,0 3 1 16,0 2 0-16,3 1 0 16,3 2-2-16,3-5 1 15,3-3 0-15,6-2 1 0,0-6-1 16,-3-5 0-16,0-3 0 16,0-5 0-16,-3 0 0 15,-1-2 0-15,-2-4 1 16,-3 1 0-16,0 3-1 15,-3-6 1-15,-2 5-1 16,-4 1 0-16,0 2-2 16,0 2 0-16,0 6-3 15,3-2 1-15</inkml:trace>
  <inkml:trace contextRef="#ctx1" brushRef="#br1" timeOffset="128692.6062">14780 11343 11 0,'0'10'5'0,"-3"25"2"0,6-22 6 0,-3 8-12 16,0-8 0-16,3 11 0 16,-3 5 1-16,0 3-3 15,0 2 1-15,0-5-2 16,0 1 1-16,0-4-4 16,0-5 0-16</inkml:trace>
  <inkml:trace contextRef="#ctx1" brushRef="#br1" timeOffset="129173.139">14846 11351 11 0,'-3'8'5'0,"24"-6"-2"0,-12-2 5 15,3 0-8-15,8-2 0 16,10-1 1-16,3-2 1 16,-3-1-3-16,-1 1 0 15,-2 0 1-15,0 2 0 16,-3 0 0-16,-3 1 1 16,-3 2 1-16,-7 5 0 0,-2 3 2 15,-6 8 0-15,-3 8 1 16,-3-3 0-16,0 3 0 15,0 7 1-15,-3 9-2 16,3 8 0-16,0-3-2 16,3-3 0-16,3-2-1 15,0-6 0-15,0-5-1 16,0-5 0-16,-3-5 0 16,-6-4 0-16,-2-7 1 15,-7-2 0-15,-12-4-1 16,-9 1 1-16,-6-3-1 15,-2 0 1-15,-1-3-3 16,6 1 1-16,4-4-4 16,11 1 1-16,6 5-4 15,6-5 0-15,12-8-2 16,12 2 0-16</inkml:trace>
  <inkml:trace contextRef="#ctx1" brushRef="#br1" timeOffset="129534.4263">14938 11499 18 0,'-15'0'9'16,"9"18"-4"-16,3-10 16 0,0 8-19 15,0 5 0-15,0 11 3 16,0 5 0-16,0 11-6 16,0 5 0-16,-3-3 3 15,1-10 1-15,-1-6-2 16,3 0 0-16,0-2-4 15,-3 3 1-15,0-4-3 16,0-2 1-16,0-2-3 16,3-9 1-16,0-2-3 15,0-5 1-15</inkml:trace>
  <inkml:trace contextRef="#ctx1" brushRef="#br1" timeOffset="129862.6747">14733 11983 9 0,'3'0'4'0,"3"-3"4"0,-3 9 5 0,0-1-12 15,0 3 1-15,0 0 1 16,0 5 0-16,0 6-4 16,2-1 1-16,1-2 2 15,3 0 1-15,3 0-1 16,3-11 0-16,6-5-1 16,0-8 0-16,6-10 0 15,-1-4 0-15,-2 9-3 16,0-5 1-16,-3-1-6 15,-9 3 1-15</inkml:trace>
  <inkml:trace contextRef="#ctx1" brushRef="#br1" timeOffset="131065.984">20757 11152 16 0,'3'-8'8'0,"9"14"-1"0,-9-1 9 15,-3 5-15-15,-3 6 1 0,-3 5 0 16,0 3 0-16,0 0-3 16,-3 3 1-16,3 2 2 15,-2-6 0-15,2-1 0 16,0-4 0-16,3-5 0 16,0-5 0-16,3-8 0 15,0-5 1-15,3-8-1 16,3-3 1-1,8-16-1 1,-2 3 0-16,0 0-1 16,0 5 1-16,0 3-3 15,0 2 1-15,0 4-4 16,0 4 0-16,0 3-7 16,0 3 1-16</inkml:trace>
  <inkml:trace contextRef="#ctx1" brushRef="#br1" timeOffset="131423.7081">21034 11179 10 0,'3'-14'5'0,"-9"9"8"0,3 5-3 15,0 0-8-15,-6 3 0 16,-6 2 3-16,0 8 1 15,1 3-6-15,-4 8 1 0,3-3 4 16,3 6 0-16,6 2-1 16,6-3 0-16,6-2-2 15,6-6 1-15,3-7-3 16,6-6 0-16,2-5-1 16,1-5 0-16,-3-3-1 15,-3-2 0-15,-3-1 0 16,-6-5 1-16,-3-2 0 15,-9-1 1-15,-3-2 0 16,-3 2 0-16,-3 6-1 16,-3-3 0-16,0 8-4 15,3 3 1-15,6 0-5 16,3 5 1-16</inkml:trace>
  <inkml:trace contextRef="#ctx1" brushRef="#br1" timeOffset="131738.7722">21195 11208 23 0,'-12'-6'11'0,"-12"12"-9"0,15-1 19 16,3 3-18-16,-3 5 0 15,-3 3 0-15,3 3 1 16,7 4-7-16,4-1 1 0,4-4 2 15,3-2 1-15,3-3-3 16,6-2 1-16,0-6 0 16,0-5 0-16,-3-5 1 15,0-3 0-15,-3-3-1 16,-4 3 1-16,-5-5-2 16,-6-3 1-16,-2 0-2 15,-4 0 0-15,0-2-4 16,0 2 0-16,3 6 0 15,3-1 0-15</inkml:trace>
  <inkml:trace contextRef="#ctx1" brushRef="#br1" timeOffset="131999.1555">21412 11052 24 0,'0'-14'12'0,"3"12"-16"0,-3 2 25 16,0 8-20-16,-3 8 0 15,-3 2 0-15,0 6 1 16,0 8-3-16,0 7 0 16,0-7 1-16,3 3 1 15,0-4-3-15,3 1 0 16,0-8-4-16,0-6 1 15,-3-4-2-15,0-12 0 16</inkml:trace>
  <inkml:trace contextRef="#ctx1" brushRef="#br1" timeOffset="132160.9146">21269 11255 21 0,'6'6'10'0,"18"-14"-10"16,-15 8 19-16,3 0-20 15,3 0 1-15,0 5-2 16,0 3 1-16,-1-3-3 16,4 3 0-16,0 3-2 15,3-6 0-15</inkml:trace>
  <inkml:trace contextRef="#ctx1" brushRef="#br1" timeOffset="132971.4189">21868 11017 20 0,'0'0'10'0,"0"19"-7"16,3-11 16-16,-6 5-18 16,3 8 1-16,-3 11 0 15,0 2 0-15,-3 1-3 16,0 4 0-16,-3 6 0 16,0 3 1-16,-3-8-5 15,3-11 0-15,3-5-3 16,3-11 1-16</inkml:trace>
  <inkml:trace contextRef="#ctx1" brushRef="#br1" timeOffset="133451.9185">21942 11004 17 0,'21'0'8'0,"6"0"-8"0,-13 0 13 15,-2 0-14-15,3 0 1 0,0 0 0 16,6-3 0-16,3 3 0 16,0 0 0-16,-1-2 0 15,-2 4 0-15,-3 1 0 16,-3-3 0-16,-6 8 2 15,-3 8 0-15,-6 8 0 16,-3 2 1-16,0 6 0 16,0 8 0-16,0-3-1 15,3 2 0-15,0 4-3 16,0 2 1-16,0-6-3 16,0-12 0-16,0 2-2 15,-3-3 1-15,0-5 0 16,-6-2 0-16,-3-3 3 15,-3-3 1-15,-6-2 3 16,-5-3 0-16,-4-3 1 16,-6-5 1-16,3-3-2 0,4-2 1 15,2-3-4-15,6 8 0 16,3-3-5-16,6 1 0 16,3-4-2-16,6-1 0 15</inkml:trace>
  <inkml:trace contextRef="#ctx1" brushRef="#br1" timeOffset="133918.4312">22025 11245 17 0,'-9'34'8'0,"3"3"-8"16,6-24 15-16,-6 9-14 15,-2 9 0-15,-1-4 0 16,-3 10 1-16,-3 11-3 15,0 12 0-15,-3-1 1 16,0 4 0-16,-6 1-1 0,-2-22 0 16,-4 13-1-1,-3-2 1-15,-3 0 1 0,1 3 1 16,-4-1 2-16,-6-7 1 16,4-6 1-16,-4-5 0 15,0-7 1-15,1-7 0 16,-1-7-2-16,0-5 0 15,7-3-3-15,5-6 0 16,9 1-4-16,3-3 1 16,6-3-5-16,7-2 0 15,2 2-3-15,6 3 0 16</inkml:trace>
  <inkml:trace contextRef="#ctx1" brushRef="#br1" timeOffset="134306.6278">21275 11975 19 0,'0'-3'9'0,"-9"33"-9"0,6-23 15 15,-3 4-14-15,-3 10 0 16,-2 3 0-16,-4 8 0 16,0 2-2-16,0-2 1 15,3 0 0-15,3-1 1 16,3 1 0-16,3-3 0 15,6 0 1-15,6-7 0 16,9-7-1-16,6-4 0 16,5-8-2-16,4-6 1 15,-3-5-6-15,-3-3 1 0,-6-2-3 16,2 0 1-16</inkml:trace>
  <inkml:trace contextRef="#ctx1" brushRef="#br1" timeOffset="137311.356">14081 14243 10 0,'3'13'5'0,"-3"13"-4"16,0-18 6-16,0 5-8 15,3-13 1-15,-3 6 0 16,3 4 0-16,0-2 0 16,-3 0 0-16,3-3 1 15,0-2 1-15,0-11 0 16,-3 0 0-16,0 8 1 15,0-5 0-15,6-3 0 16,0-3 1-16,-3-4-2 0,6 1 0 16,-1-2-1-16,1 3 1 15,-3 0-5-15,0 2 1 16,0 1-4-16,0 4 0 16</inkml:trace>
  <inkml:trace contextRef="#ctx1" brushRef="#br1" timeOffset="137659.599">14259 14208 17 0,'-8'0'8'0,"-1"13"-5"15,6-7 11-15,0 2-14 16,0 5 1-16,3 0 0 15,0 0 0-15,3-7-2 16,3-1 1-16,0 5 0 16,2-2 1-16,4-5-1 15,0-3 0-15,3-3 0 16,0-2 0-16,0 5 0 16,-3 8 0-16,-3-5 0 15,-6-3 0-15,-3 0 0 16,-6 0 1-16,-3 0-2 0,0 0 1 15,0 0-3 1,0 0 1-16,0 0-3 0,3-3 1 16,6 3-2-16,3-8 1 15</inkml:trace>
  <inkml:trace contextRef="#ctx1" brushRef="#br1" timeOffset="137927.946">14453 14274 11 0,'-12'11'5'0,"-3"-3"2"0,9-6 10 0,0 6-16 16,0 0 0-16,0-5 0 15,3 0 1-15,3 5-3 16,6 5 0-16,3 0 1 16,6-2 1-16,3-6-3 15,6 0 1-15,0-10-3 16,-4 0 1-16,-2-6-1 15,-6 8 0-15,-6-2 0 16,-6-3 1-16,-6-2 0 16,-3-1 1-16,-6 3 1 15,1-3 1-15,-1 4-2 16,3-1 1-16</inkml:trace>
  <inkml:trace contextRef="#ctx1" brushRef="#br1" timeOffset="138165.0467">14632 14147 13 0,'-3'0'6'0,"6"0"-1"0,-3 3 13 15,-3 5-17-15,0 5 0 16,0 6 0-16,-3 4 0 15,0 1-2-15,3-11 1 16,-3 11-2-16,0-3 1 16,0 1-4-16,0-1 0 0,3-11-1 15,0-4 1-15</inkml:trace>
  <inkml:trace contextRef="#ctx1" brushRef="#br1" timeOffset="138316.563">14530 14319 9 0,'15'0'4'0,"18"-2"-4"16,-24 2 6-16,0 2-6 15,0 1 0-15,3 0-4 16,0-6 0-16,-1-2 4 16,1-1 0-16</inkml:trace>
  <inkml:trace contextRef="#ctx1" brushRef="#br1" timeOffset="139040.0469">14670 14494 19 0,'0'8'9'0,"0"2"-10"0,0-2 20 0,-3 3-19 16,0 2 1-16,0 6-1 15,0 2 1-15,3 0-2 16,-3 0 0-16,3 0-2 16,0-2 0-16,0-6-3 15,0-5 0-15</inkml:trace>
  <inkml:trace contextRef="#ctx1" brushRef="#br1" timeOffset="139247.5093">14748 14497 13 0,'-6'13'6'0,"0"11"0"0,6-14 8 16,-3 3-14-16,3 3 0 16,-3 5 0-16,3 3 1 15,-3 0-2-15,3 0 0 16,-3-6-3-16,3-2 1 15,0-8-2-15,3-5 1 16</inkml:trace>
  <inkml:trace contextRef="#ctx1" brushRef="#br1" timeOffset="139517.834">14938 14139 16 0,'6'-8'8'0,"6"6"-4"16,-12 2 15-16,3 5-18 16,0 8 0-16,-3 8 1 15,0 9 0-15,0 1-3 16,0-4 1-16,0 5 0 15,-6 5 1-15,0 0-5 16,0 2 0-16,0-4-3 16,3-12 0-16</inkml:trace>
  <inkml:trace contextRef="#ctx1" brushRef="#br1" timeOffset="139983.5818">15010 14123 13 0,'-3'0'6'0,"29"6"-3"0,-17-6 7 0,6 0-11 16,0 0 1-16,3 0-1 15,3 0 0-15,3 0 1 16,-1 0 0-16,-2 0 0 15,-3 0 0-15,-3 0 1 16,-3 0 1-16,0 5 1 16,-9 3 0-16,-3 5 0 15,-3 8 1-15,-3 6-1 16,3 2 0-16,0-11-1 16,0 6 0-16,3 5-1 15,0 0 1-15,0 3-2 16,0-3 1-16,0-2-1 15,0-3 1-15,-3-6 0 16,-3 1 0-16,-3-3-1 16,-6-9 0-16,-3-4 1 15,-6 5 0-15,-8-3 0 0,-7 1 0 16,3-1-2-16,1 0 1 16,5-5-2-16,6-2 0 15,6-6-4-15,6-3 0 16,6 0-2-16,6-7 0 15</inkml:trace>
  <inkml:trace contextRef="#ctx1" brushRef="#br1" timeOffset="140208.534">14977 14573 18 0,'-6'8'9'0,"12"-29"-2"0,3 3 15 16,18-35-17 0,-1 18 0-16,1-5 0 15,3-4 0-15,0-7-10 16,-4 6 1-16,1 0-3 16,-3 6 1-16,-3-4-3 15,0 12 0-15</inkml:trace>
  <inkml:trace contextRef="#ctx1" brushRef="#br1" timeOffset="140882.4175">15813 14094 17 0,'0'0'8'0,"0"16"-6"0,0-10 12 16,0 7-14-16,-3 8 0 15,0 5 0-15,0 3 1 16,0-7-1-16,0-6 0 15,0 2 1-15,3-2 0 16,0-3 0-16,0 3 0 16,0-8 1-16,0-5 0 15,3-3 0-15,3 2 0 16,0-7 0-16,3-11 1 0,0-2-2 16,0-4 0-16,0-1-1 15,3-1 1-15,0 5-3 16,3-2 0-16,0 5-6 15,-4 3 0-15,1 8 0 16,3-3 1-16</inkml:trace>
  <inkml:trace contextRef="#ctx1" brushRef="#br1" timeOffset="141201.2024">16051 14158 17 0,'-9'-5'8'0,"1"10"-5"16,8-5 16-16,-6 8-17 16,0 2 1-16,-3 6 0 15,0 3 1-15,3 2-5 16,3 0 0-16,3-8 2 0,6-2 1 16,3 0-2-16,0-6 1 15,3-3-2-15,-1 12 0 16,1-6-1-16,-3-8 1 15,0-3-1-15,0-5 1 16,-3-3-1-16,-3 1 1 16,-6-3-1-16,-3-1 0 15,-3 4-2-15,3-1 1 16,0 1-2-16,3 2 1 16,3 0-1-16,0 0 0 15</inkml:trace>
  <inkml:trace contextRef="#ctx1" brushRef="#br1" timeOffset="141482.9547">16221 14184 21 0,'-15'6'10'0,"-9"15"-10"0,18-13 21 0,0 2-21 15,0 6 0-15,3 0 0 16,3 0 1-16,3-8-2 15,6-3 1-15,3 0-1 16,3 6 0-16,3-6-1 16,0-5 0-16,-3-5 0 15,0-6 0-15,-3-2 0 16,-3-3 0-16,-1-5 1 0,-2 0 1 16,-6 2 0-16,-3 4 1 15,-3-1-1-15,-2 2 0 16,-4 1-5-16,0 3 1 15</inkml:trace>
  <inkml:trace contextRef="#ctx1" brushRef="#br1" timeOffset="141709.5454">16435 14052 24 0,'-6'8'12'0,"0"16"-14"0,6-14 21 0,-3 4-19 16,0 7 0-16,0 5 0 15,-2 6 0-15,2-11-1 16,-6 8 1-16,6-2-3 16,-3-3 0-16,0-1-4 15,-3-4 1-15</inkml:trace>
  <inkml:trace contextRef="#ctx1" brushRef="#br1" timeOffset="141874.9595">16313 14248 18 0,'9'-11'9'0,"12"1"-10"0,-12 10 14 15,3 0-14-15,0 2 1 16,3 1-5-16,3 2 0 15,-4 1 3-15,1-1 0 16</inkml:trace>
  <inkml:trace contextRef="#ctx1" brushRef="#br1" timeOffset="142188.7751">16507 14409 25 0,'-6'27'12'0,"-3"26"-17"16,9-38 25-16,0 4-21 16,0 2 1-16,-3 3-4 15,3-3 1-15,0-2-1 16,0-6 0-16,0-3-2 0,0-10 0 16</inkml:trace>
  <inkml:trace contextRef="#ctx1" brushRef="#br1" timeOffset="142504.3356">16554 14430 21 0,'-6'-2'10'0,"12"-12"-8"0,0 9 22 16,0 0-23-16,3 2 0 15,3 1 0-15,0 2 0 16,0 2-3-16,0 4 1 15,0 4 0-15,-3 1 0 0,-6 5 0 16,-3 2 0-16,-6 6 0 16,0 0 1-16,-3-6 2 15,0 1 0-15,3-1 1 16,0-2 0-16,3-3-1 16,6-2 1-16,3-3-2 15,3-5 1-15,6-6-5 16,0-2 1-16,0-1-3 15,-1 1 0-15,1-6-4 16,-3 1 1-16</inkml:trace>
  <inkml:trace contextRef="#ctx1" brushRef="#br1" timeOffset="142790.2389">16855 14031 27 0,'3'-21'13'0,"6"31"-5"0,-9-7 23 16,3 5-29-16,-3 13 0 15,0 3 1-15,-3 8 0 16,0 5-5-16,0 2 1 15,-3-12 0-15,3 5 1 0,0-1-5 16,-3 1 0-16,3-3-5 16,0-10 0-16,6-3-1 15,3-14 0-15</inkml:trace>
  <inkml:trace contextRef="#ctx1" brushRef="#br1" timeOffset="143256.2881">16923 13978 16 0,'-5'11'8'0,"31"-19"1"16,-20 10 14-16,3-2-19 0,6 3 0 15,3 0 1-15,9-1 1 16,3 1-8-16,-1-1 0 15,1 1 5-15,-3-3 0 16,-3 0-3-16,-4-3 0 16,1 1 0-16,-3-1 1 15,-6 1-1-15,0 2 0 16,-3 0 0-16,-3 5 1 16,-3 8 0-16,-3 3 1 15,0 2-2-15,0 12 1 16,-3 1-1-16,3 4 1 15,0-1-2-15,0 0 1 16,0-15-3-16,0 2 0 0,0 6-1 16,0-6 1-16,-3 3 0 15,-3-3 0 1,-18 3 1 0,-6-6 0-16,-5-7 1 15,-1-6 1-15,3-2-1 16,6-6 0-16,1-2-3 15,2-6 1-15,6 1-4 16,3 2 0-16</inkml:trace>
  <inkml:trace contextRef="#ctx1" brushRef="#br1" timeOffset="143482.7162">16959 14412 27 0,'3'-16'13'0,"15"-40"-4"0,-9 51 23 16,6-11-30-16,9-13 0 16,5-5 0-16,1-1 0 15,0 1-9-15,-3 0 0 16,-6-3-3-16,-7 5 1 15</inkml:trace>
  <inkml:trace contextRef="#ctx1" brushRef="#br1" timeOffset="146201.9911">21421 11536 11 0,'6'2'5'0,"0"-9"3"0,-6 12 5 16,0 3-11-16,-3 5 0 15,0 0 1-15,-3 3 0 16,3 3-5-16,0 2 1 16,0 0 2-16,0 0 0 15,0-2-4-15,0-6 1 16,3-3-4-16,3-7 0 16</inkml:trace>
  <inkml:trace contextRef="#ctx1" brushRef="#br1" timeOffset="146618.4108">21504 11531 17 0,'-3'-3'8'0,"18"-2"-5"16,-6-1 13-16,3 1-16 15,0-3 1-15,0 0-1 16,0 6 1-16,3-1-1 15,-3 0 0-15,0 3 0 16,-1 6 0-16,-5-1 0 16,-3 8 1-16,-6-2 0 15,-3 2 0-15,1 0 1 16,-7-2 1-16,0 2 0 0,0-8 0 16,0 3-1-16,9-3 1 15,3-2-1-15,6-3 1 16,6 3-3-16,0-1 0 15,6 1-1-15,-1 2 1 16,-2 6 0-16,-3 2 0 16,-6 3 0-16,-6 5 1 15,-6 0 0-15,-3-5 1 16,-3 3 0-16,-5-3 0 0,-4-3-1 16,-6-5 1-16,3-3-2 15,0-2 1-15,3-1-7 16,7 1 1-16,2-6-6 15,0-2 1-15</inkml:trace>
  <inkml:trace contextRef="#ctx1" brushRef="#br1" timeOffset="147655.3625">18501 14131 8 0,'3'6'4'0,"-6"-12"0"16,3 9-3-16,-3 8-1 15,0 7 0-15,0 6 0 16,0 2 0-16,0 1 0 15,0-17 0-15,3 1 1 16,0 0 0-16,0-1 1 16,0-2 0-16,0-3 1 15,0-2 0-15,0 8 0 16,0-11 0-16,6-11 0 16,0-2 0-16,3-6-1 15,0-4 0-15,3-1-1 0,0 3 1 16,3-1-1-1,0 1 0-15,-1 3-1 0,-2-1 0 16,0 6-4-16,3 5 1 16,-3 3-4-16,-3 5 1 15</inkml:trace>
  <inkml:trace contextRef="#ctx1" brushRef="#br1" timeOffset="148014.7994">18778 14092 11 0,'-9'-3'5'0,"-9"-2"1"16,12 10 5-16,-3 3-8 15,-6 5 0-15,0 8 1 16,4 6 0-16,2 2-6 15,3-3 1-15,6-2 2 16,0-5 1-16,15-3-2 16,2-6 1-16,4-2-2 15,-3-5 1-15,-3-6-1 16,-3 1 1-16,0-9 0 16,-3-5 1-16,-3 0-1 15,-3 0 1-15,-3 0-1 16,-6 6 1-16,-3-1-3 0,0 1 1 15,3 2-4-15,3 0 1 16,0 2-2-16,6 1 0 16</inkml:trace>
  <inkml:trace contextRef="#ctx1" brushRef="#br1" timeOffset="148314.8305">18858 14142 16 0,'-15'8'8'0,"0"13"-7"0,13-13 14 0,-1 5-15 16,0 6 0-16,3 2 0 15,0-3 0-15,6 1-1 16,5-11 1-16,4 3-1 16,6-4 1-16,3-4-1 15,3-8 1-15,0-6-1 16,-4-5 1-16,-5-2 0 15,-6-3 0-15,-6-1 1 16,-6 4 0-16,-6-1-1 16,-3 4 0-16,-6 1-2 15,-3 4 0-15,1 2-3 16,2 3 1-16,3-1-1 16,3 1 1-16</inkml:trace>
  <inkml:trace contextRef="#ctx1" brushRef="#br1" timeOffset="148525.6726">19099 14002 18 0,'-12'16'9'0,"4"23"-12"0,8-23 19 0,-3 0-16 16,3 5 1-16,0 6-1 15,0 2 0-15,0 0-2 16,0-5 0-16,3 0-3 16,0-9 0-16</inkml:trace>
  <inkml:trace contextRef="#ctx1" brushRef="#br1" timeOffset="148705.8993">18986 14163 13 0,'18'0'6'0,"21"3"-6"15,-27-3 9-15,0 2-9 16,3-2 0-16,5 3-3 16,1 0 0-16,0-1 1 15,-3 1 0-15</inkml:trace>
  <inkml:trace contextRef="#ctx1" brushRef="#br1" timeOffset="149339.2051">19135 14351 13 0,'0'16'6'0,"-6"-13"-2"0,6-3 10 16,6 7-12-1,-6 9 0-15,0 5 0 16,0 1 0-16,-3 9-4 16,0-4 0-16,0-1-2 15,3-2 0-15</inkml:trace>
  <inkml:trace contextRef="#ctx1" brushRef="#br1" timeOffset="149815.9092">19215 14388 10 0,'6'-16'5'0,"0"14"-1"0,-6 2 3 0,0 2-6 15,0 1 1-15,-3 5 0 16,3 2 0-16,-6 1-3 16,3 2 0-16,0 3 2 15,0-3 0-15,3 0-1 16,0-2 1-16,3 0 0 15,3-6 0-15,0 3 0 16,3-8 0-16,0 0 0 16,0 0 1-16,0 0-2 15,0 0 0-15,0-3-3 16,0 1 0-16,0-1-2 16,0 0 0-16</inkml:trace>
  <inkml:trace contextRef="#ctx1" brushRef="#br1" timeOffset="150027.6586">19335 14375 12 0,'-6'8'6'0,"3"10"-1"0,0-10 8 16,0 5-13-16,0 6 0 15,0 5 0-15,0 2 1 16,0-5-3-16,0 1 0 0,3-1-2 16,-3-5 0-16</inkml:trace>
  <inkml:trace contextRef="#ctx1" brushRef="#br1" timeOffset="150314.5419">19474 14012 12 0,'-3'3'6'0,"3"2"3"15,0-2 7-15,0 2-15 16,0 8 0-16,0 6 0 15,-3 5 0-15,0 10-1 16,-2 6 0-16,2-11 0 0,-3 11 1 16,-3 5-3-16,0 2 1 15,0 1-4-15,0-8 0 16,3-6-1-16,3-13 0 16</inkml:trace>
  <inkml:trace contextRef="#ctx1" brushRef="#br1" timeOffset="150492.2831">19531 13994 3 0,'15'8'1'0,"47"-19"-1"15,-47 9-1-15</inkml:trace>
  <inkml:trace contextRef="#ctx1" brushRef="#br1" timeOffset="150793.0302">19820 14086 13 0,'-21'37'6'0,"-3"0"-2"16,18-23 13-16,0 4-16 15,3 6 1-15,0 0-1 16,0 0 1-16,3-14-4 0,3 4 1 16,0 1 0-16,3 1 1 15,-3-3-3-15,0 1 0 16,-3-1 0-16,-3-2 1 16,-3-1-1-16,-9-2 1 15,-9 3 3-15,-11 2 0 16,-1-8 1-16,-3 0 1 15,1-5 0-15,5-8 0 16,3 1-2-16,6-1 0 16,6-6-5-16,4-4 1 15,11 5-3-15,6 10 1 16</inkml:trace>
  <inkml:trace contextRef="#ctx1" brushRef="#br1" timeOffset="151078.6039">19531 14346 21 0,'21'0'10'0,"17"-48"-7"0,-20 30 20 16,6-12-23-16,0-7 1 15,3-2 0-15,0-4 1 16,-1 4-5-16,1 2 0 16,-6 5-4-16,-6 8 0 15</inkml:trace>
  <inkml:trace contextRef="#ctx1" brushRef="#br1" timeOffset="151964.5504">20671 13896 18 0,'0'-5'9'0,"0"15"-6"16,0-7 9-16,0 7-12 16,0 12 1-16,0 4-1 15,0 6 1-15,0 5-1 16,0 3 0-16,-3-3 1 0,3-3 0 16,0-5 0-16,0-5 0 15,0-6 0-15,0-4 0 16,0-9 0-16,0-5 1 15,0-8-1-15,0-8 1 16,3 0-1-16,3-5 0 16,0-5-1-16,3 2 1 15,3-3-2-15,0 4 1 16,0-1-2-16,2 8 0 0,-2 3-5 16,0 2 1-16,0 6-1 15,3 2 0 1</inkml:trace>
  <inkml:trace contextRef="#ctx1" brushRef="#br1" timeOffset="152308.2765">20873 14073 16 0,'-29'5'8'0,"-1"6"-6"16,24-3 14-16,0 0-16 15,0 0 1-15,3 2 0 16,3 4 0-16,6 2-2 16,6-1 0-16,6-1 1 15,6-4 1-15,-1-4-2 16,1-6 1-16,3-3 0 16,-6-5 0-16,0 0 0 0,-9 0 1 15,-7-3-1-15,1 4 1 16,-14-7-1-16,-4 1 1 15,-3 0-1-15,0 2 1 16,0 1-3-16,0-4 1 16,6 4-4-16,3 2 1 15,6 3-2-15,9 2 0 16</inkml:trace>
  <inkml:trace contextRef="#ctx1" brushRef="#br1" timeOffset="152593.4018">21082 14123 20 0,'-24'14'10'0,"0"-4"-11"15,21-4 21-15,-3 1-20 16,0 4 1-16,6 2-1 16,6-2 1-16,6-1-2 15,9-2 1-15,-3-2 0 16,0-6 0-16,2-6 0 15,4-4 0-15,0-3 0 16,-6-1 1-16,-3-4-1 16,-6-6 0-16,-6 0 0 15,-3 0 1-15,-6 1-2 16,-3-1 1-16,0 5-2 16,-3 3 0-16,0 6-4 0,-3 5 0 15,6-3 0-15,3 0 0 16</inkml:trace>
  <inkml:trace contextRef="#ctx1" brushRef="#br1" timeOffset="152821.9968">21388 13846 18 0,'-12'-6'9'0,"-5"22"-1"0,14-10 17 0,-3 1-21 16,-6 9 0-16,0 5-1 15,0 9 1-15,0 1-6 16,3 4 0-16,-3-1 1 16,3 3 1-16,3-8-5 15,0-5 1-15,3-5-5 16,0-9 0-16,0-7 0 16,0-11 0-16</inkml:trace>
  <inkml:trace contextRef="#ctx1" brushRef="#br1" timeOffset="152968.9864">21186 14052 12 0,'3'16'6'0,"18"-6"-1"15,-12-7 10-15,3 2-15 16,2-5 1-16,4 0 0 0,0 3 0 16,3-3-2-1,3 3 0-15,-3 2-4 0,0-5 1 16</inkml:trace>
  <inkml:trace contextRef="#ctx1" brushRef="#br1" timeOffset="153284.3888">21501 14145 26 0,'0'0'13'0,"-6"15"-13"0,4-7 24 0,-4 6-23 16,-3 7 0-16,0 3 0 15,0-8 1-15,0-6-5 16,0 9 1-16,3-1-3 16,0 1 1-16,6-9-4 15,6-4 0-15</inkml:trace>
  <inkml:trace contextRef="#ctx1" brushRef="#br1" timeOffset="153659.438">21615 14190 13 0,'6'-3'6'0,"5"-5"-3"0,-5 5 7 16,0-2-12-16,0 0 1 16,0-1 2-16,-3 4 0 15,-3 2-1-15,-3 2 1 16,-6 1-1-16,0 5 1 0,-3 0 2 15,-8 0 0-15,2 0 0 16,-3 0 0-16,6 0 1 16,6 0 1-16,6 2-2 15,9 1 1-15,3 2-3 16,0 0 1-16,3 1-3 16,3-6 1-16,0-6-3 15,0 6 0-15,-7 8-3 16,-2-3 1-16,-6 3-1 15,-6 0 0-15,-5 0 1 16,-4 0 1-16,-6-6 0 16,-3-4 1-16,3-6 0 15,6-8 0-15</inkml:trace>
  <inkml:trace contextRef="#ctx1" brushRef="#br1" timeOffset="153884.2978">21862 13933 27 0,'-12'11'13'0,"-3"26"-18"0,9-24 30 15,0 11-25-15,0 5 1 0,0 10-1 16,0 1 1-1,3 0-4-15,0-6 0 0,3-15-5 16,3 5 1-16</inkml:trace>
  <inkml:trace contextRef="#ctx1" brushRef="#br1" timeOffset="154305.1966">21900 13846 13 0,'18'0'6'0,"24"2"-4"15,-27 1 4-15,3 0-6 16,2-3 0-16,1-3-2 16,3-2 1-16,3 2 0 15,3 3 1-15,-1-3-1 0,-5 3 0 16,0 0 0-1,-9 0 1-15,-6 6 1 0,-9 4 1 16,-6 9 1-16,-3 2 1 16,-3 5 0-16,0 6 0 15,0 3-1-15,0-1 1 16,3 6-3-16,3-1 1 16,3-2-2-16,0-8 1 15,6 1-2-15,-3-9 0 16,0-3-1-16,-3-5 1 0,-2-5-1 15,-7-5 0 1,-3-3-1-16,-12 0 1 0,-9 3-1 16,-5-1 1-16,2 1-1 15,3 0 1-15,6-1-2 16,7-2 0-16</inkml:trace>
  <inkml:trace contextRef="#ctx1" brushRef="#br1" timeOffset="154500.4489">21871 14311 33 0,'3'-13'16'0,"20"-37"-16"15,-8 31 37-15,6-7-37 16,9-9 0-16,0-7-5 0,5-6 0 15,4-4-3-15,6 7 0 16</inkml:trace>
  <inkml:trace contextRef="#ctx1" brushRef="#br1" timeOffset="161452.7252">16031 2749 26 0,'0'-3'13'0,"0"-18"-2"16,0 8 14-16,0 0-23 15,-3-6 0-15,-3 3 1 16,3-10 1-16,-6-6-6 15,3-8 1-15,3-10 3 16,3-5 0-16,6-1-2 0,0 3 0 16,6-2-1-16,2 12 1 15,4 4-4-15,6 7 1 16,0 5-6-16,0 9 1 16,0 2-3-16,-1 8 1 15</inkml:trace>
  <inkml:trace contextRef="#ctx1" brushRef="#br1" timeOffset="161825.9557">16221 2273 21 0,'-3'-19'10'0,"6"9"-8"16,-3 10 16-16,3-6-16 16,3 6 0-16,0 6 2 15,-3-1 1-15,3 11-6 16,-3 0 1-16,-3 10 3 16,-3 1 0-16,-3-1 0 15,0 6 0-15,3 0 0 16,0-9 0-16,6 1 0 15,3-3 1-15,3-5-1 16,0-3 1-16,3-2-2 16,6-3 0-16,5-3-2 0,4-2 0 15,0-3-5-15,0 0 1 16,-3-5-7-16,-4-1 0 16,1-7-1-16,-3 3 0 15</inkml:trace>
  <inkml:trace contextRef="#ctx1" brushRef="#br1" timeOffset="162067.5638">16459 2244 21 0,'0'-8'10'0,"-3"10"1"0,3 6 16 0,0 6-24 16,0 15 1-16,-3 2 1 15,0 12 1-15,-3 2-8 16,-3-6 0-16,3 6 3 16,0 0 1-16,6-5-7 15,0-6 1-15,6-10-7 16,6-8 0-16,0-13 0 16,6-11 0-16</inkml:trace>
  <inkml:trace contextRef="#ctx1" brushRef="#br1" timeOffset="162367.4348">16748 2236 18 0,'-9'0'9'0,"-18"29"-6"0,15-19 16 16,-6 14-16-16,-5 5 0 16,2 14 2-16,0-4 1 15,9-4-7-15,6 4 0 16,9-2 4-16,9-2 0 15,6-6-2-15,6-5 0 16,5-11-1-16,7-8 1 16,3-5-2-16,-3-21 1 15,-7 13 0-15,-2-5 0 16,-12-6 1-16,-6-4 0 0,-9-4-1 16,-9 3 1-16,-3-7-1 15,-6 9 1-15,0-9-5 16,0 2 1-16,4-3-7 15,2 3 1-15</inkml:trace>
  <inkml:trace contextRef="#ctx1" brushRef="#br1" timeOffset="162651.1487">16941 2061 26 0,'-23'0'13'0,"17"-8"3"0,6 8 17 16,6 0-28 0,-1 5 0-16,7-2 2 0,3 13 0 15,6 5-10 1,3 6 1-16,3 15 6 0,-3 11 0 16,-4 0-3-16,-5 2 1 15,-9-4-3-15,-6 2 1 16,-9 2-1-16,-6 1 0 15,-2-6-2-15,-1-2 0 16,3-6-5-16,-3-5 0 16,-3-13-7-16,9-14 1 15</inkml:trace>
  <inkml:trace contextRef="#ctx1" brushRef="#br2" timeOffset="169243.0824">16084 12158 9 0,'12'-8'4'0,"21"-3"5"16,-21 3 4-16,6-5-10 15,5-3 1-15,4-8 1 16,6-2 1-16,9-6-7 16,2-5 1-16,-2-8 5 15,2-3 0-15,7-7-2 0,6-3 1 16,-4-9-2-16,-2 9 1 16,2-3-2-16,1-2 0 15,-6 7 0-15,-7 1 0 16,-2 4-1-16,-3 4 1 15,-4 2-1-15,-5 5 1 16,0 3-1-16,-3 0 1 16,-3 11-2-16,-3-1 1 15,-4 6-1-15,-2 5 0 16,0 3-1-16,-3 2 1 16,-3 3-2-16,0-2 1 0,-3 5-2 15,0-1 0-15,3 4-3 16,0-1 0-16,0 0-1 15,-3 3 0-15</inkml:trace>
  <inkml:trace contextRef="#ctx1" brushRef="#br2" timeOffset="169618.6403">16912 11086 13 0,'-9'5'6'0,"15"-18"1"0,3 8 9 16,2-8-15-16,1-1 1 15,6-4 0-15,9-3 0 16,6-3-3-16,2-3 0 15,-2 4 2-15,-3 4 0 16,-3 1-1-16,-6 7 1 16,-4 3-1-16,-2 3 1 15,-6 10 2-15,0 11 0 16,-3 5 0-16,-3-2 0 16,0 4 0-16,0 4 1 15,0-1-2-15,3 1 1 0,0-1-6 16,0-5 0-16,3-2-6 15,-3-1 0-15</inkml:trace>
  <inkml:trace contextRef="#ctx1" brushRef="#br2" timeOffset="169978.3264">16751 11689 25 0,'6'-2'12'0,"27"-12"0"0,-19 12 16 16,7-1-25-16,6 0 1 16,3 1 1-16,3-1 1 15,8-2-8-15,1 2 0 16,0-2 5-16,-4 2 0 16,4 1-6-16,-6 2 0 15,-7-3-5-15,1 3 1 0,-9 0-5 16,-6 0 0-16</inkml:trace>
  <inkml:trace contextRef="#ctx1" brushRef="#br2" timeOffset="170234.6247">17034 11618 22 0,'-3'5'11'0,"0"22"-1"15,0-14 15-15,0 11-21 16,-3 2 0-16,-3 11 1 16,0 11 1-16,3-9-8 15,0 9 1-15,0 0 3 16,0-1 1-16,3-2-5 16,0 3 1-16,3-11-5 0,0-8 1 15,0-8-5-15,3-13 0 16,6-10-1-16,3-9 0 15</inkml:trace>
  <inkml:trace contextRef="#ctx1" brushRef="#br2" timeOffset="171752.1692">16727 9570 8 0,'-12'5'4'0,"-3"-7"0"0,9-1 4 15,-3 3-5-15,-6 0 1 16,-5-3 2-16,5 1 0 16,-15-1-8-16,-6 0 1 15,-8-2 5-15,-13-3 1 16,-8-2-2-16,-10-6 0 15,-2 0 0-15,-10 3 1 16,-11-9-1-16,-6-7 0 0,-3-8 0 16,-9 3 0-16,-12-11 0 15,9 0 0-15,-6-8-2 16,-3-3 1-16,-3 1-2 16,12-3 1-16,-9-6-1 15,0 6 0-15,3-3 0 16,12 6 0-16,-6 4 0 15,11-4 0-15,7 7-1 16,12 0 1-16,14-2-1 16,10 3 0-16,8-1 0 15,10 8 1-15,5 1-1 16,3 7 0-16,10 8 0 16,2 3 0-16,6 5-2 15,0 5 1-15,6 6-2 16,3 0 0-16,4 2-3 15,2 3 0-15,3-2-2 0,3 2 1 16</inkml:trace>
  <inkml:trace contextRef="#ctx1" brushRef="#br2" timeOffset="172141.2768">13536 8641 12 0,'0'-10'6'0,"3"-51"-3"15,3 48 8-15,-6-9-11 16,0-12 1-16,-9 0 0 15,3-1 0-15,0 1-2 16,0 2 1-16,0 3 0 16,0 3 1-16,0 7-2 15,6 1 0-15,3-4 0 16,6 9 1-16,9 3 0 16,12-4 1-16,3 1-1 15,-1 2 1-15,4 4 1 16,3-1 0-16,-3 0 0 15,-1 2 0-15,1 4-3 0,-6-1 1 16,-3 3-5-16,-7 0 0 16</inkml:trace>
  <inkml:trace contextRef="#ctx1" brushRef="#br2" timeOffset="172639.1192">13655 9181 14 0,'-3'-5'7'0,"21"-16"4"0,-9 15 7 15,3 4-14-15,6-6 1 16,9-3 1-16,5 1 1 16,7-4-9-16,3 1 0 15,-1 2 5-15,4 4 1 16,0 1-6-16,-4 4 1 15,-8 2-6-15,-9 5 0 16,-3 3-3-16,-3 0 1 16</inkml:trace>
  <inkml:trace contextRef="#ctx1" brushRef="#br2" timeOffset="172878.2989">13828 9152 11 0,'-15'-11'5'0,"18"11"9"16,0 3 3-16,0 2-13 16,3 6 1-16,3 5 2 15,-3 8 1-15,-3 7-10 16,0 14 0-16,-3-2 6 16,0 7 0-16,-3 0-2 15,3-5 0-15,-3-18-4 16,3-4 0-16,0-1-5 15,0-9 1-15,3 8-4 16,3-10 1-16</inkml:trace>
  <inkml:trace contextRef="#ctx1" brushRef="#br2" timeOffset="174842.3854">13810 6943 17 0,'6'18'8'0,"18"-5"-1"16,-12-13 16-16,6 0-18 16,5-5 1-16,19-5 3 15,9-12 0-15,-4-9-11 16,10-4 0-16,5-12 8 16,4-1 0-16,2-13-3 15,1 0 1-15,-1-8-2 16,-17 6 0-16,-4-8-1 15,-2 4 0-15,-3 4-1 16,-4 2 1-16,-8 5-1 16,-6 12 0-16,-9 6-3 15,-6 12 1-15,-6 5-3 16,-6 8 1-16,-3 5-4 0,0 8 0 16,0 5-3-16,-3 3 0 15,0 2 0-15,3 6 1 16</inkml:trace>
  <inkml:trace contextRef="#ctx1" brushRef="#br2" timeOffset="175699.1441">14590 6289 19 0,'6'-13'9'0,"15"-37"-7"15,-18 34 16-15,3-5-18 0,3-6 1 16,-1-2-1 0,1 3 0-16,0 2-1 15,-3 8 1-15,0 3-1 0,0 2 1 16,0 11-1-16,-3 3 1 15,0 10 0-15,0 3 1 16,0 8 0-16,3 2 0 16,0 6 0-16,3 0 1 15,3-11 0-15,3-3 0 16,0 1-4-16,2-1 1 16,1-7-6-16,3-1 1 15</inkml:trace>
  <inkml:trace contextRef="#ctx1" brushRef="#br2" timeOffset="176181.3931">14736 6543 19 0,'0'0'9'0,"35"8"2"0,-20-5 11 0,6-1-18 16,12-2 0-16,3-5 0 15,8 5 1-15,-5 0-7 16,-3-3 1-16,-1 3 2 16,1 3 0-16,-3 0-6 15,-6-1 0-15,-4 1-5 16,-2 2 0-16</inkml:trace>
  <inkml:trace contextRef="#ctx1" brushRef="#br2" timeOffset="176494.1905">14920 6559 18 0,'0'-8'9'0,"0"8"3"0,3 0 10 15,3 5-16-15,-3 6 0 16,0 0 3-16,-3 10 0 16,0 8-11-16,-3 0 0 15,0 8 7-15,-3 3 1 16,0 7-3-16,0-2 0 16,-3-2-4-16,3-4 0 15,3-7-5-15,0-8 0 16,3-8-6-16,3-11 1 0,3-10-2 15,9-9 0-15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14T22:01:56.421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16921 12568 11 0,'8'5'5'0,"-22"-8"0"16,14 6 6-16,-3 2-11 16,0 3 1-16,-6 5-1 15,-3 6 1-15,0 2-1 16,-3 3 1-16,0 5 0 16,-3 5 0-16,3 1 0 15,-2 5 1-15,-1 2-1 16,0 0 1-16,-3 3-1 0,-3 8 0 15,-3-3 0-15,1 9 0 16,-1-4-1-16,0 1 1 16,3-1-1-16,3 3 0 15,-2-2 0-15,-4 0 0 16,-3-3 0-16,0-1 1 16,3 4-1-16,1-3 1 15,-1-3-1-15,3 0 0 16,3 1 0-16,-3 4 1 15,1 1-1-15,-4-6 1 0,3 3-1 16,-3 5 0-16,3-7 0 16,1-4 0-16,2 3 0 15,0-2 0-15,0 2 0 16,-3 3 0-16,3-3 0 16,-2-2 0-16,-1-3 0 15,0 5 0-15,0-5 0 16,3-2 0-16,0-6 0 15,1 2 0-15,2-2 0 16,0 1 0-16,0 4 0 16,0-2 1-16,0-1-1 15,3-4 0-15,1-1-1 16,-1 0 1-16,0 6 0 16,3-6 0-16,0-2 0 15,0-3 1-15,3 0-1 16,0-2 0-16,0-1 0 15,3-2 0-15,-3 5 0 16,-3 0 0-16,4-2 0 0,-1 2 0 16,3 3 0-16,-3-6 0 15,0 11 0-15,0-2 0 16,3-1 0-16,0 6 0 16,0-6 0-16,-3 3 0 15,3 0 0-15,-6 0 1 16,-3 3-2-16,0 5 1 15,-5 2 0-15,-4 1 1 0,3 2-1 16,-3-2 0-16,0 2 0 16,-2 6 1-16,-1-6-1 15,0 3 1-15,-3 3-1 16,3-9 1-16,4 3-1 16,-4-2 0-16,6 5 0 15,3-11 1-15,0 9-1 16,0-1 0-16,1 8-1 15,-4 3 1-15,0-5 0 16,-6 4 0-16,0-1 0 16,1-9 0-16,-1 3-1 15,3 2 1-15,0-2 0 16,0 0 0-16,0 0-1 16,1-3 1-16,-1-2-1 15,-3 2 1-15,0-2-1 16,3-14 1-16,4 3-1 0,2-2 0 15,3-6 1-15,0 3 0 16,6-6 0-16,0-7 0 16,3-1 0-16,3-2 1 15,0-5-1-15,6-1 0 16,3-2 0-16,3-5 0 16,6 5 0-16,6-8 0 15,3 0 0-15,5 0 0 16,4 0-1-16,12-8 1 15,5 5 0-15,-2-2 1 0,6-1-2 16,5-1 1-16,7 7 0 16,5-8 1-16,12 0-1 15,-5 0 1-15,8 0-1 16,6 0 0-16,10 0 0 16,-1 0 1-16,6 3-1 15,3 2 1-15,12-2 0 16,-9 2 0-16,9-2-1 15,0-3 1-15,0 3 0 16,0 2 0-16,6-2-1 16,3-3 0-16,-12 8 0 15,6-3 1-15,0-2-1 16,6-3 0-16,-12 0 0 16,4 5 0-16,2-7 0 15,0 2 0-15,-12 0 0 0,3 0 1 16,-3 0-1-1,0 5 0-15,-1509-2 0 0,2991 0 0 16,-1490-3 0-16,-10 0 1 16,0 0 0-16,-6 0 0 15,1 0-1-15,-4-3 1 16,0 6-1-16,-5-3 1 16,2 0-1-16,-6-5 0 15,-5 5 1-15,2-5 0 16,1 2-1-16,-7-2 1 15,1 5-1-15,2-2 1 16,-5-1-1-16,-10-5 1 0,-2 8-1 16,-4 0 0-16,-2 3 0 15,-3-3 0-15,-7 0 0 16,-2 0 0-16,-3 5 0 16,-7-2 0-16,-2-3 0 15,0 0 1-15,-3 6-1 16,-3-1 0-16,0 0 0 15,-6-2 1-15,-1-3-1 16,-2 5 0-16,-3-2 0 16,-3-3 1-16,-3 6-1 15,0-9 1-15,-3 3-1 16,0-8 1-16,0 8-1 16,0 0 1-16,0 0-1 15,-3-5 0-15,1-3-1 16,-1 0 1-16,0-5 0 15,-3-5 0-15,0-1 0 16,-3 11 1-16,0-5-1 0,0-3 1 16,-3 1-1-16,0-6 1 15,0-1-1-15,1 4 1 16,-1-8-2-16,0-3 1 16,-3 5 0-16,3-5 0 15,0 0 0-15,-3 0 1 16,6-3-1-16,-6 0 0 15,-2-2 0-15,-4-3 1 16,-6 5-1-16,0-5 0 16,1 0 0-16,-7 3 0 0,0 0 0 15,-3-6 1-15,-2 3-1 16,-1-3 0-16,0 3 0 16,1-7 0-16,-1 4 0 15,-3-2 0-15,4 5-1 16,-1-8 1-16,-3-3 0 15,4 3 0-15,-1-2 0 16,3-1 0-16,-2-2 0 16,5 2 0-16,0-2 0 15,-5 11 0-15,2-6 0 16,0-6 0-16,1 9 0 16,-1-5 0-16,-3-1 0 15,0-5 1-15,1 0-1 16,-4 8 1-16,6-2 0 15,7-3 1-15,-1 5-1 0,-3-6 1 16,4-1-2-16,-1-1 1 16,3-3-1-16,3 9 1 15,3-6-2-15,1 0 1 16,-1-5-1-16,-3 2 0 16,-3-2 0-16,0-3 1 15,-2 9 0-15,-1-4 0 16,0 1 0-16,0 4 1 15,1-4-1-15,-1 5 0 16,-6 2 0-16,1-2 1 16,-1 8-1-16,-3-6 1 15,-5 3-2-15,2-2 1 0,0 4 0 16,4 1 0-16,5-3 0 16,0 5 0-16,-2 1 0 15,-1-1 0-15,0 6 0 16,3 2 1-16,1 1-1 15,-7-1 1-15,0 3-1 16,4 0 0-16,-1 8 1 16,3 0 0-16,4-6-1 15,5 9 1-15,3-3-1 16,-3-1 1-16,3 4-1 16,0-3 1-16,-5 0-1 15,-1 0 0-15,0-6 0 16,3 12 1-16,-2 7-1 15,-4 0 0-15,0 3-1 16,3 2 1-16,4 0-3 16,2 3 1-16,3 0-6 0,3 1 0 15,6-4-4-15,6-5 0 16</inkml:trace>
  <inkml:trace contextRef="#ctx0" brushRef="#br0" timeOffset="9204.6099">16039 11454 16 0,'-3'8'8'0,"12"-8"1"0,-3 0 9 0,3-3-12 16,6-2 0-16,9-6 3 15,3-2 1-15,3-3-13 16,2-2 1-16,7 2 7 15,3-3 1-15,5-5-4 16,-8 1 0-16,3-1-1 16,-4-3 0-16,1 4-2 15,0 4 0-15,-10 3-1 16,-2 0 1-16,-6 6-2 16,-6-1 0-16,-3 3-3 15,-3 3 1-15,-3 0-1 16,-6 5 0-16,0 0-3 15,0 0 0-15,-3 2 0 0,0 1 1 16</inkml:trace>
  <inkml:trace contextRef="#ctx0" brushRef="#br0" timeOffset="9669.1261">16069 11523 21 0,'-6'-8'10'0,"18"13"-2"15,-3-8 20-15,3 3-23 16,3 0 0-16,3 6 3 16,3 2 0-16,2 7-9 15,4 4 0-15,0 2 7 16,6 8 1-16,2 3-4 0,4 0 1 15,-6-3-2-15,0 0 0 16,-4 0-1-16,1 0 0 16,-3-5-3-16,-3 0 1 15,-9-6-3-15,-3-2 1 16,-7-3-3-16,-5-2 0 16,0-3-5-16,-2-3 1 15,-1-2-3-15,0-6 0 16</inkml:trace>
  <inkml:trace contextRef="#ctx0" brushRef="#br0" timeOffset="13532.3119">16995 11303 22 0,'0'0'11'0,"12"-26"-2"16,-3 26 12-16,3 0-18 16,6-3 0-16,2-2 2 0,7 2 1 15,3 0-7-15,3 6 0 16,2-3 5-16,4-3 0 15,-3 6-2-15,-3-6 0 16,-7-2-2-16,-8 5 1 16,0-3-4-16,-6 3 1 15,0 0-4-15,-6-2 1 16,3 2-5-16,-3 0 1 16,-9 0-2-16,-3 2 0 15</inkml:trace>
  <inkml:trace contextRef="#ctx0" brushRef="#br0" timeOffset="13791.1819">17087 11279 21 0,'-6'0'10'0,"-3"27"-9"15,9-22 19-15,0 8-18 16,0 11 0-16,0 5 2 16,0-10 1-16,0 7-6 15,0 3 1-15,3 0 2 16,0 0 1-16,-3 0-1 16,0-7 0-16,0-4-1 0,0-7 1 15,-3-3-1-15</inkml:trace>
  <inkml:trace contextRef="#ctx0" brushRef="#br0" timeOffset="18648.8746">16998 11639 8 0,'0'0'4'0,"6"-13"0"0,-3 7 4 15,3 1-6 1,0-3 1-16,3 0 2 16,3-5 0-16,2 0-6 0,7 0 1 15,3-3 3-15,6-3 1 16,3 9-2-16,2 4 1 15,4 1-2-15,-3 5 1 16,-4 5-1-16,-8 6 0 16,0 7 0-16,-9 4 0 15,-3 4 1-15,-6 11 1 16,-9-2 1-16,-12 2 0 16,-9 5 0-16,-3 3 1 15,-2-8 0-15,-4-3 1 0,0 1-3 16,0-6 1-16,1-8-3 15,2-5 1-15,3-6-2 16,0-7 0-16,6-3-3 16,4-5 0-16,2 0-4 15,6-1 1-15,3 6-6 16,3-5 0-16,9 2 0 16,6-2 1-16</inkml:trace>
  <inkml:trace contextRef="#ctx0" brushRef="#br0" timeOffset="19641.4954">17718 11319 29 0,'30'0'14'0,"33"0"-15"0,-49-3 30 15,4 1-29-15,3 2 1 16,3 0-1-16,3-3 0 16,-1 3-3-16,1-3 0 15,-3 3-4-15,-6 0 0 16,-6 0-2-16,-3 0 1 16</inkml:trace>
  <inkml:trace contextRef="#ctx0" brushRef="#br0" timeOffset="20148.4807">17715 11345 19 0,'-3'-2'9'0,"6"10"-7"16,-3-6 16-16,0 9-16 15,0 2 0-15,0 6 3 16,-3 2 0-16,0 3-5 15,0 2 0-15,0 1 4 16,0 2 0-16,0-3-1 16,0-5 0-16,0-2-2 15,3-3 1-15,-3-3-1 16,3-5 0-16,-3-3-1 16,3-5 1-16,-2-5 0 0,2-1 0 15,5-4 0-15,4-3 0 16,3-3-1-16,9-5 1 15,6 2-1-15,0 3 1 16,0 8-2-16,2-2 1 16,1 4 0-16,3 14 0 15,0 8 0-15,-1 11 0 16,-2-1 0-16,-6 9 1 16,-6-1 0-16,-12 3 1 15,-6 5 1-15,-12 3 0 16,-6-8 1-16,-6 0 1 15,0-2-1-15,-6-3 1 0,-8-9-2 16,-4-4 1-16,3-11-5 16,1-11 1-16,2 3-5 15,6-8 0-15,9-2-5 16,7-4 1-16,5-1-7 16,9-1 1-16</inkml:trace>
  <inkml:trace contextRef="#ctx0" brushRef="#br1" timeOffset="27446.7115">21960 12684 10 0,'3'-3'5'0,"0"-7"0"0,-3 13 6 0,-3 2-9 16,-3 3 0-16,-6 0 1 15,0 5 0-15,-3 11-4 16,-3 8 1-16,-6 7 3 16,1 6 0-16,-4 8-2 15,-3 11 1-15,0 2-1 16,4 8 0-16,2 3 0 16,0 2 0-16,3 3-1 15,6-3 0-15,-6 3 0 16,-2 3 1-16,-1-3-1 15,-9 3 1-15,0-3-1 16,-2 0 1-16,-1 0-1 16,3-6 0-16,0-1 0 15,1-4 1 1,-13 27-1 0,6-11 0-16,10-10 0 15,-1 2 1-15,3-2-1 0,-6-6 0 16,-3 4 0-16,1-7 1 15,2 1-1-15,0 0 0 16,4-6 0-16,2-4 0 16,0 1 0-16,0-1 1 15,3-4-1-15,-2 1 0 16,2-1 0-16,0 4 0 16,0-6 0-16,3 2 1 15,3 3-1-15,-2-2 0 16,5 5 0-16,0 0 0 0,-3 2 0 15,-3-2 0-15,0-6 0 16,0-2 0-16,-2 3-1 16,-1 2 1-16,3 3 0 15,0-3 0-15,0 3 0 16,0 8 0-16,4-14 0 16,-1-2 0-16,-3 11 0 15,0 5 0-15,0-3 0 16,0 3 0-16,1 10-1 15,5-18 1-15,-3 2-1 16,3-4 1-16,0 1-1 16,3-7 1-16,0-2-1 15,3-12 0-15,0-2 1 16,3-13 0-16,0 0-1 16,4-3 1-16,-1-13 0 15,0 0 0-15,3 5-1 0,0-10 1 16,0 2-1-16,3 0 1 15,2-2 0-15,4-3 0 16,3-8 0-16,6 0 0 16,6-5 0-16,9-3 0 15,-1-5 0-15,13 5 0 16,6-2 0-16,-1-1 1 16,4 3-1-16,11 0 1 15,7 0-1-15,14 0 0 16,-5 9 0-16,2-9 0 0,9 5 0 15,6 3 1 1,10-2-1-16,-13 4 0 0,12 1 1 16,3-3 0-16,9 0 0 15,-6 8 0-15,9-3-1 16,6-2 1-16,-9 5 0 16,9 5 1-16,-3-2-2 15,15-3 1-15,-18-3 0 16,3 3 0-16,9 0 0 15,-12-5 0-15,-3 5-1 16,12 0 0-16,-6 0 0 16,-9 0 1-16,1 0-1 15,2 0 0-15,-3 0 0 16,-6-2 1-16,-18 2-1 16,0 0 0-16,-5 0 0 15,-4 0 0-15,-9 0 0 0,4 0 1 16,-4 0 0-16,-8 0 0 15,-4 0-1-15,1 0 1 16,-1-6-1-16,-2 6 1 16,-7-2-1-16,-8-4 1 15,0 6-1-15,-13 0 0 16,1 0 0-16,0 0 0 16,0 0 0-16,-7 0 0 15,-2 0 0-15,-6 0 1 16,0 0-1-16,-3 0 0 15,0 0 0-15,-3 0 1 0,-3 0-1 16,-1 0 1-16,-2-2-1 16,-6-4 1-16,6-2-1 15,-6 3 1-15,0-11-1 16,-6 0 1-16,6 1-1 16,-6-7 1-16,6 6-1 15,-3-5 0-15,-2 5 0 16,-4-7 0-16,-3-1 0 15,0-3 0-15,-6 1 0 16,-3-3 0-16,0-8 0 16,0 8 0-16,-8-3 0 15,2-3 0-15,-6-7 0 16,0 0 1-16,4 2-1 16,-1-5 0-16,-3-5 0 15,3 5 0-15,1-8 0 16,-4 8 0-16,-3-8 0 0,3-2 1 15,1 2-1-15,-4-6 0 16,-3 1 0-16,-5 0 0 16,-1-3 1-16,-3 6 0 15,4-1 0-15,5-5 0 16,-3 6-1-16,1-6 1 16,-1 0-1-16,6-5 1 15,-5 5-1-15,-1 3 1 16,-3-6-1-16,-2 1 0 15,2 2 0-15,3 0 0 0,1 3 0 16,-7-6 0-16,3 6-1 16,-2 5 1-16,-4-5 0 15,0-3 0-15,1 3 0 16,-1 0 0-16,10-1 0 16,-1 1 1-16,9-5-1 15,0 7 1-15,-2-2-1 16,5 0 0-16,-3 2 0 15,0 3 0-15,4 0 0 16,-4 3 0-16,-3 2 0 16,1-7 0-16,-1 13 0 15,-3-3 0-15,3-3 0 16,-2 0 1-16,11 1 0 16,3-1 0-16,-3 3-1 15,1-3 1-15,-1 4-1 16,0-4 1-16,0 3-1 15,3 11 1-15,-2-1-1 16,5 1 1-16,-9-3-1 0,9 0 1 16,-9 5 0-16,7-5 0 15,-4 0-1-15,3 0 1 16,0 2-1-16,3 1 1 16,-3 5-1-16,10-6 0 15,-4 6 0-15,3-2 0 16,3 7 0-16,0 5 0 15,3 1 0-15,3-1 0 16,-3 1-1-16,-3 2 1 16,-6-3-2-16,-2 3 0 0,-1 1-1 15,-3-1 0-15,-3 2-1 16,0 4 1-16,-5-1-1 16,2 6 1-16,-6 5-3 15,-3 0 1-15,1 3-3 16,8-3 0-16,-3 0-2 15,1 0 1-15</inkml:trace>
  <inkml:trace contextRef="#ctx0" brushRef="#br1" timeOffset="28586.6007">22076 11478 15 0,'-6'-3'7'0,"9"3"7"0,0 0 7 15,3-3-15-15,0 6 1 16,6 0 5-16,3 2 0 16,5 6-14-16,4-1 1 15,0 6 10-15,3 2 0 16,0-2-4-16,2 0 1 15,4 5-3-15,0 1 0 16,3 1-2-16,-4 1 1 16,-2-3-2-16,-6-2 1 15,-3-1-1-15,-3 1 1 0,-6-3-2 16,2-3 1-16,-5-2-2 16,-3 2 0-16,0-5-3 15,-6-3 1-15,0-2-3 16,-3-1 1-16,0 1-5 15,0-3 0-15,-3 3-4 16,-3-3 1-16</inkml:trace>
  <inkml:trace contextRef="#ctx0" brushRef="#br1" timeOffset="28930.649">22192 12044 24 0,'3'0'12'0,"18"-16"-1"0,-12 11 17 15,9-6-23-15,5-2 0 16,4 2 6-16,9-5 1 15,3-5-14-15,-10-3 0 16,4 1 8-16,-9-1 1 16,3 5-3-16,-12 3 0 15,2 1-5-15,-5 4 0 0,-3 0-5 16,-3 1 0-16,-3-1-5 16,-3 6 1-16,-3 0-6 15,0 5 1-15,0 0 1 16,3 0 1-16</inkml:trace>
  <inkml:trace contextRef="#ctx0" brushRef="#br1" timeOffset="29309.1362">23043 11470 26 0,'3'5'13'0,"27"-5"-8"0,-15 0 27 15,9 0-30-15,6-3 0 16,-1 1 0-16,4 2 1 0,3-3-4 16,-1 3 0-16,-2 0-3 15,-3 0 1-15,-9 0-7 16,0 0 0-16</inkml:trace>
  <inkml:trace contextRef="#ctx0" brushRef="#br1" timeOffset="29816.3021">23040 11456 21 0,'-23'-2'10'0,"20"2"4"16,3 2 10-16,0 4-21 16,0-1 1-16,0 8 2 0,0 8 0 15,3 9-7-15,-3 7 1 16,0 0 5-16,0 0 0 16,0 0-2-16,0 0 0 15,-3-3-1-15,0-2 0 16,0-3-1-16,0-8 1 15,0-5-1-15,3-8 0 16,0-8 1-16,3-5 0 16,3-6 0-16,5-2 0 15,7 2-1-15,6-2 1 16,6 0-2-16,3 0 1 16,-1 5-1-16,4 8 1 0,0 2-1 15,-6 1 0-15,-1 5 0 16,-8 8 1-16,-9 2 0 15,-6 3 0-15,-9 1 0 16,-6-4 1-16,-6 9-1 16,-9-1 0-16,-8-2 1 15,-4-3 0-15,3-5-2 16,-2-3 1-16,2-2-3 16,12-9 0-16,0-4-5 15,6-6 1-15,3-3-7 16,6 1 1-16,6-4-5 15,12-4 0-15</inkml:trace>
  <inkml:trace contextRef="#ctx0" brushRef="#br1" timeOffset="30119.8191">23606 11475 17 0,'-3'-5'8'0,"9"7"5"0,-3-2 6 0,6 0-15 16,0 0 0-16,9 0 2 16,-1 3 1-16,4-3-9 15,6-3 0-15,0 3 5 16,6 0 0-16,-4 6-3 15,-2-9 0-15,-3 3-5 16,-3 0 1-16,-3 0-5 16,-3 0 1-16,-1 0-2 15,-2 0 0-15</inkml:trace>
  <inkml:trace contextRef="#ctx0" brushRef="#br1" timeOffset="30613.0506">23639 11480 21 0,'-9'0'10'0,"0"3"-6"0,6 0 18 16,0 7-17-16,-3 6 0 15,0 8 3-15,-3 2 1 16,0 6-10-16,0 2 0 15,3-4 7-15,3 1 1 16,3-2-3-16,0-2 0 16,3-6-1-16,3 0 0 15,-3-10-2-15,6-3 1 16,6-6-1-16,0-4 0 16,6-4 0-16,-1 1 0 0,1 2-1 15,9 1 1 1,-3 2-1-16,3 0 0 0,-1 0 0 15,-5 5 0-15,-3 8 0 16,-6 6 1-16,-6 5-1 16,0-3 0-16,0 11 1 15,-12-3 0-15,-12 5 1 16,-6-2 1-16,-9 0 0 16,-5 2 1-16,-7-10-1 15,-6-3 1-15,7-8-3 16,5-8 1-16,3-5-5 15,6-7 0-15,6-1-7 16,7-6 1-16,2-1-9 16,3-1 0-16,15-3 1 15,3-2 1-15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14T21:05:47.46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21329 7048 24 0,'-21'-7'12'0,"6"-1"-15"0,15 2 21 16,0-2-26-16,3 0 0 15,3-5-4-15,0 0 0 16</inkml:trace>
  <inkml:trace contextRef="#ctx0" brushRef="#br0" timeOffset="36887.4915">20570 5456 12 0,'-3'29'6'0,"3"-11"-8"0,0-15 10 16,6-6-14-16,0 1 1 15</inkml:trace>
  <inkml:trace contextRef="#ctx0" brushRef="#br0" timeOffset="40309.4962">23921 5247 21 0,'-6'-8'10'0,"3"2"-23"0,3 6 20 16,0 0-13-16,0 0 0 15</inkml:trace>
  <inkml:trace contextRef="#ctx0" brushRef="#br0" timeOffset="117224.3458">23802 13330 2 0,'3'0'1'0,"33"-19"-1"16,-21 14-2-16</inkml:trace>
  <inkml:trace contextRef="#ctx0" brushRef="#br0" timeOffset="117372.6212">24148 13200 24 0,'-9'5'12'0,"30"-7"-21"0,-13-1 24 15,4-2-25-15,9 5 0 16</inkml:trace>
  <inkml:trace contextRef="#ctx0" brushRef="#br0" timeOffset="3.43891E6">10482 7474 10 0,'0'-7'5'0,"-3"9"-1"0,3 1 5 16,0 2-6-16,-3 6 1 16,0 2 3-16,-3 5 0 15,-3 4-7-15,-5 4 1 16,-4 6 6-16,-3-3 0 15,-3 5-1-15,0 3 1 16,3 0-2-16,1 0 0 16,2-5-3-16,0-5 1 15,3-4-2-15,0-1 0 16,6-4-1-16,0-2 0 0,3-8-2 16,3 3 0-16,0-3-3 15,0-3 0-15,0 0-2 16,0-2 0-16,0-3-3 15,0 0 0-15,3-3 0 16,0-2 1-16</inkml:trace>
  <inkml:trace contextRef="#ctx0" brushRef="#br0" timeOffset="3.43937E6">10833 7456 17 0,'-3'8'8'0,"-14"26"-2"0,11-20 15 15,-3-1-17-15,-3 8 1 32,-12 32 5-32,0 0 1 0,0-6-13 15,1 4 0-15,2-1 8 16,0-2 0-16,0-11-2 15,3-6 0-15,3-9-3 16,-3-4 1-16,7-5-3 16,-1 0 0-16,3-2-2 15,0-3 0-15,3-3-5 16,0-5 0-16,3 0-4 16,0 0 1-16,3 0 0 15,6-8 0-15</inkml:trace>
  <inkml:trace contextRef="#ctx0" brushRef="#br0" timeOffset="3.4402E6">11375 8049 19 0,'-6'2'9'0,"0"-4"-7"16,6 2 16-16,-3-3-17 16,3 0 1-16,-3 1 3 0,0-4 1 15,0 1-7-15,0 0 1 16,-3-6 4-16,3 1 0 15,0-4 0-15,-2-1 0 16,-1-1-2-16,0-3 1 16,0 1 0-16,0-4 0 15,0 4 0-15,0-11 1 16,0 0-1-16,0 8 0 16,3-3 0-16,3-3 0 15,3 1-1-15,3-1 0 0,6-2-2 16,3 8 1-16,0-8-1 15,-1 0 1-15,1 2-1 16,0 4 0-16,3-1 0 16,0 3 0-16,3 2 0 15,-3 3 0-15,-1 3-1 16,1 2 1-16,-3 1 0 16,0-1 0-16,-3 6-1 15,-3 2 1-15,0 1-3 16,-3-1 1-16,-3 0-2 15,-3 3 0-15,0 0-3 16,0 0 1-16,-3 0-3 16,0 0 0-16,0 0-2 15,-3 0 0-15,0 3 1 16,3-3 1-16</inkml:trace>
  <inkml:trace contextRef="#ctx0" brushRef="#br0" timeOffset="3.44142E6">11670 7543 12 0,'3'-16'6'0,"12"11"0"15,-12 0 7-15,3-6-11 16,3 6 1-16,0-3 2 15,-1 8 0-15,1 0-4 16,-3 8 0-16,-6 5 5 16,-6 6 0-16,-3 7 0 15,1 9 0-15,-1-4-1 16,0 9 0-16,3 0-1 16,0-6 0-16,3 0-2 15,0-7 1-15,3-6-4 16,0-5 1-16,3-5-6 0,0-6 1 15,0-5-8-15,0-5 1 16,0-9-1-16,3 1 0 16</inkml:trace>
  <inkml:trace contextRef="#ctx0" brushRef="#br0" timeOffset="3.44186E6">11881 7554 12 0,'3'-16'6'0,"3"8"-3"0,-6 8 8 0,3-5-9 16,-3 5 0-16,0 2 2 16,0 1 1-16,0 5-5 15,-3 0 0-15,0 5 6 16,-3 6 0-16,3 2-1 15,-3 5 1-15,3-7-1 16,0 2 0-16,3 0-1 16,-3-5 1-16,3 0-2 15,3-3 1-15,0-5-2 16,3-3 1-16,3-2-2 16,6-6 1-16,3 1-1 15,3-4 0-15,3 6-1 16,-1-5 1-16,1 2-1 0,0 1 0 15,-3-1 0-15,-3 6 0 16,-3 2 0-16,-1-2 1 16,-2 5-4-16,-3-6 1 15,0-2-4-15,0 3 1 16,0 0-5-16,-3-3 0 16,-6 0-3-16,0 0 0 15</inkml:trace>
  <inkml:trace contextRef="#ctx0" brushRef="#br0" timeOffset="3.44216E6">12110 7459 21 0,'0'-3'10'0,"0"-2"-6"16,0 7 16-16,3 6-17 15,0 5 1-15,-3 3 4 16,0 11 0-16,0 7-9 16,-3-2 0-16,0 10 7 15,-3 6 0-15,0 0-2 16,1-1 1-16,2-2-3 16,0 0 0-16,3-8-2 15,0-10 0-15,3-4-5 16,3-4 0-16,2-6-6 0,1-2 1 15,6-9-3 1,3-4 0-16</inkml:trace>
  <inkml:trace contextRef="#ctx0" brushRef="#br0" timeOffset="3.44241E6">12304 8054 23 0,'9'13'11'0,"-6"-16"2"0,0-2 18 0,0 0-27 16,3-3 0-16,0-5 3 15,3-6 1-15,-1-7-10 16,1 2 0-16,0-2 5 16,-3-4 1-16,0 1-6 15,-3-2 1-15,0 7-7 16,0 3 1-16,0-1-6 15,3 7 0-15,3-4 0 16,0 6 0-16</inkml:trace>
  <inkml:trace contextRef="#ctx0" brushRef="#br0" timeOffset="3.44292E6">12604 7615 23 0,'-8'-8'11'0,"8"-8"-9"0,0 8 22 16,3 3-22-16,2-3 1 16,4-3 1-16,6-2 0 15,3-3-5-15,3 0 1 16,9 0 3-16,-6 6 0 15,-1 4-1-15,1 6 0 16,-3 3 0-16,-3 13 0 0,-3 0 0 16,-3 0 0-16,-6 5 1 15,-6 8 0-15,-6-3 1 16,-3 9 1-16,0 5-1 16,-6-6 1-16,0 0 0 15,-3-5 0-15,-6-2-2 16,4-3 0-16,-1-6-1 15,3-5 0-15,6-2-1 16,3-3 0-16,6-3-1 16,6 1 0-16,6-1-1 15,3 0 1-15,6 0-1 16,0 1 1-16,-1 2-1 16,1-3 1-16,0-2 0 15,3-1 0-15,0 1-2 16,0 0 1-16,0-1-5 15,-4-2 1-15,1-2-6 16,0-4 1-16,-3-2-7 0,0 3 1 16</inkml:trace>
  <inkml:trace contextRef="#ctx0" brushRef="#br0" timeOffset="3.44327E6">13087 7464 20 0,'-24'-19'10'0,"18"9"2"0,6 5 8 0,0-1-16 16,3 4 1-16,3-1 2 16,3 6 1-16,6-1-10 15,6 9 1-15,2 5 6 16,1 5 1-16,-3 5-3 15,-3 11 0-15,0 0-1 16,-3 6 0-16,-4 4-1 16,-2-2 1-16,-6 0-1 15,-3 6 0-15,-3-6 0 16,-6-6 1-16,-2-7-3 16,-4-6 1-16,-3-4-5 15,0-7 1-15,3-4-7 16,0-3 1-16,0-3-5 15,6-10 1-15</inkml:trace>
  <inkml:trace contextRef="#ctx0" brushRef="#br0" timeOffset="3.44426E6">9958 9631 10 0,'3'5'5'0,"6"-8"6"0,-3 1 6 16,0-3-11-16,0-1 0 15,0-4 4-15,6-6 1 16,3-8-13-16,6-5 1 16,2 0 9-16,4-6 1 15,0-2-4-15,0-2 1 16,3-4-3-16,-4-2 1 15,1 6-3-15,-3 4 1 16,0 4-2-16,-3 1 1 16,-1 7-3-16,-2 1 0 0,-3 9-2 15,-6 3 1-15,-3 4-4 16,-6 6 1-16,0 0-3 16,0 3 1-16,0 2-3 15,-3-5 1-15,3 3-1 16,3 0 1-16</inkml:trace>
  <inkml:trace contextRef="#ctx0" brushRef="#br0" timeOffset="3.44465E6">10256 9657 13 0,'0'0'6'0,"18"-26"5"0,-9 28 10 16,3-7-15-16,6-8 0 16,2-8 5-16,7-8 0 15,-3 0-13-15,0-8 1 16,0 0 8-16,-1 2 1 15,-2 1-4-15,0-3 1 16,0-3-3-16,3 3 1 16,-3 3-3-16,2 10 1 15,-2 0-2-15,0 3 1 16,-6 2-1-16,0 3 0 0,-6 3-2 16,-3 5 1-16,-3 3-3 15,-3 5 1-15,-3 0-4 16,0 3 0-16,0-1-5 15,0 3 1-15</inkml:trace>
  <inkml:trace contextRef="#ctx0" brushRef="#br0" timeOffset="3.44582E6">11342 9647 18 0,'-8'2'9'0,"2"-2"-1"16,0 0 8-16,0 0-12 15,0-8 1-15,-3 11 2 16,-3-3 0-16,0-3-8 16,0-2 0-16,0-3 8 15,3-8 0-15,0-5-2 16,3-5 0-16,0-1 0 16,3-7 0-16,3-3-2 0,0 0 1 15,3-3-2-15,6 3 0 16,0 0-1-16,6-3 1 15,3 14-2-15,3 2 1 16,0 0-1-16,-1 0 0 16,1 3 0-16,0 0 1 15,-3 3-1-15,3 4 0 16,0 4-1-16,-6-1 1 16,-4 6 0-16,-2 0 0 0,-3 5-2 15,-6 0 1-15,0 2-3 16,0 1 1-16,-3-3-3 15,0 0 0-15,0 0-3 16,-3 0 0-16,4 0-4 16,-1 0 0-16,3 0 1 15,0 0 1-15</inkml:trace>
  <inkml:trace contextRef="#ctx0" brushRef="#br0" timeOffset="3.44632E6">11595 9245 3 0,'-6'2'1'0,"9"-2"5"0,-3 0-2 0,3-2-4 15,0 2 1-15,-3 0 0 16,0 0 1-16,3 0-3 15,-3 0 1-15,0 0 0 16,6-6 1-16,-6 6-2 16,0 0 1-16,0 0-2 15,3-5 0-15</inkml:trace>
  <inkml:trace contextRef="#ctx0" brushRef="#br0" timeOffset="3.4472E6">11601 9197 20 0,'12'-8'10'0,"0"-24"-10"15,-9 30 21-15,0-4-19 16,-3 6 0-16,3 3 3 16,0 2 1-16,0 6-6 15,-3 5 1-15,0 8 4 16,0 5 0-16,-3 13-1 16,-3-5 1-16,0 5-1 15,-3 3 0-15,3-2-1 16,0-6 1-16,0-6-2 15,0-1 0-15,1-17-1 0,2 5 1 16,0-5-6-16,0-5 0 16,3-2-5-16,0-6 1 15,0-6-6-15,3-2 1 16</inkml:trace>
  <inkml:trace contextRef="#ctx0" brushRef="#br0" timeOffset="3.44763E6">11842 9147 22 0,'3'-6'11'0,"3"9"-6"15,-6-3 14-15,3-5-15 16,-3 7 0-16,3 6 2 15,-3 8 0-15,-3 5-7 16,0 3 0-16,-3 0 5 16,1 0 1-16,-4 8-3 15,3-9 1-15,0 4-2 16,3-6 1-16,-3-5-2 16,3-3 1-16,3-2 0 15,3-1 0-15,3-4 1 16,3-4 0-16,-3 3 0 0,3-5 1 15,5 3-1-15,1-3 1 16,6-3-1-16,3 3 0 16,3 0-1-16,2 3 0 15,-2-3-2-15,-3 3 0 16,0-3-3-16,-6 2 1 16,-3-2-5-16,0 3 1 15,-7-3-6-15,-2 3 0 16,-6-3 0-16,0 0 0 15</inkml:trace>
  <inkml:trace contextRef="#ctx0" brushRef="#br0" timeOffset="3.44788E6">12060 9128 24 0,'-6'-3'12'0,"3"6"-7"15,3 0 22-15,0 5-24 16,-3 10 1-16,0 3 2 16,3 3 1-16,-3 11-9 15,0 4 1-15,0 4 5 16,0 4 1-16,0 1-4 16,0-3 1-16,3-8-5 15,0-19 1-15,3 4-7 16</inkml:trace>
  <inkml:trace contextRef="#ctx0" brushRef="#br0" timeOffset="3.4481E6">12310 9316 15 0,'15'-16'-1'0,"-6"8"-11"0</inkml:trace>
  <inkml:trace contextRef="#ctx0" brushRef="#br0" timeOffset="3.44851E6">12432 9258 29 0,'-3'-16'14'0,"3"-3"-12"16,3 9 29-16,6-1-30 0,3-2 1 15,9-3 0-15,2 11 1 16,4 0-4-16,6-1 0 16,0-2 2-16,-1 3 1 15,-2 13-2-15,-3 5 0 16,-6 8 0-16,-9 6 0 31,-27 28 1-31,-6 4 0 16,-3-4 2-16,-3-5 0 15,-2-7 0-15,-4-14 1 16,3-3 0-16,3-10 0 16,3-3-1-16,4-7 0 15,5-1-3-15,6 8 1 0,6-2-1 16,9-6 1-16,9-2 0 16,6-1 0-16,2-2 0 15,4 3 1-15,6 0 0 16</inkml:trace>
  <inkml:trace contextRef="#ctx0" brushRef="#br0" timeOffset="3.45008E6">12081 9681 21 0,'6'-5'10'0,"17"-19"19"16</inkml:trace>
  <inkml:trace contextRef="#ctx0" brushRef="#br0" timeOffset="3.45234E6">12048 9716 7 0,'3'2'3'0,"12"-7"8"0,-9 5 3 15,3-8-12-15,0-3 1 16,2 1 0-16,4-3 0 16,-3-3-5-16,0 2 1 15,-3 4 3-15,-3 2 0 16,3 3-2-16,-3-1 1 0,-6 6 0 15,3-5 0-15,0 0-1 16,0-1 0-16,0 1 0 16,-3 0 0-16,-3 0-4 15,0 2 1-15,0 0-3 16,-3 3 0-16</inkml:trace>
  <inkml:trace contextRef="#ctx0" brushRef="#br0" timeOffset="3.45334E6">12902 9107 16 0,'-6'0'8'0,"9"5"-8"16,3-5 12-16,0 3-13 15,3-3 1-15,6 10 0 16,3 9 1-16,3 5-1 16,5 2 0-16,1 9 0 15,-3 10 1-15,-3-6-1 16,0 6 1-16,-3 3-1 16,-4-3 0-16,-8 3 1 15,-6 4 0-15,-9-7 1 16,-11 3 0-16,-1-6 0 15,-3 1 1-15,0-12-2 0,0-4 1 16,1-11-1-16,5-6 1 16,3-7-4-16,3-3 1 15,6-3-5-15,6-5 1 16,3-2-2-16,6-6 1 16</inkml:trace>
  <inkml:trace contextRef="#ctx0" brushRef="#br0" timeOffset="3.45468E6">13727 9305 13 0,'3'-5'6'0,"0"10"-1"0,-3 1 7 15,0 2-11-15,-3 7 0 16,0 7 0-16,0 1 1 16,3 4-3-16,-3 2 1 15,3-5 1-15,0 0 0 16,0-3 0-16,0-8 1 31,0-5 1-31,0-5 1 16,3-14-1-16,3-2 0 15,3 0 1-15,5-6 0 16,7-7-2-16,3-1 1 16,0 1-3-16,0 5 1 0,-3 7 0 15,-4 4 0-15,-2 7-1 16,-3 11 1-16,-3 11-1 16,-6-1 0-16,-3 9 0 15,-3 4 1-15,-3-2-1 16,3 0 0-16,0-2-4 15,3-9 1-15,3-4-5 16,6-9 1-16,0-10-2 16,3-9 0-16</inkml:trace>
  <inkml:trace contextRef="#ctx0" brushRef="#br0" timeOffset="3.45496E6">14096 9377 17 0,'-6'21'8'0,"-9"5"-3"0,12-18 13 16,-3 6-16-16,3 4 0 16,0 3 0-16,6 0 1 15,3 3-5-15,6-5 1 16,6-6 2-16,0-2 1 16,-1-6-2-16,1-5 0 15,0-5 0-15,0-9 0 16,-3-1 0-16,-3-9 1 15,-6 3 0-15,-6-1 1 16,-3-1-1-16,-3 4 0 16,-3 6-3-16,-3 0 1 0,0-3-5 15,0 2 0 1,3 4-2-16,9-6 0 0</inkml:trace>
  <inkml:trace contextRef="#ctx0" brushRef="#br0" timeOffset="3.45519E6">14453 9131 24 0,'-6'2'12'0,"3"12"-10"16,0-4 22-16,0 6-21 15,-3 13 1-15,0 6 0 16,0 10 1-16,0 0-7 15,0 5 0-15,3 0 1 16,0-8 0-16,3-12-6 0,-3-4 0 16,0-5-3-16,0-10 1 15</inkml:trace>
  <inkml:trace contextRef="#ctx0" brushRef="#br0" timeOffset="3.45537E6">14286 9467 22 0,'-3'-11'11'0,"12"6"-7"0,-3 0 18 16,6-1-20-16,3 4 1 16,3-1-1-16,6 3 1 0,8 3-5 15,1-1 1-15,0 1 0 16,3 0 1-16,-7-1-6 16,-2-2 0-16,-3 0-2 15,0 0 0-15</inkml:trace>
  <inkml:trace contextRef="#ctx0" brushRef="#br0" timeOffset="3.45625E6">15289 9565 13 0,'-3'5'6'0,"3"-13"5"0,0 5 7 0,0-2-13 16,-3-5 0-16,0-9 4 15,0-2 0-15,3-8-11 16,-3-6 1-16,1-2 7 15,-1-5 1-15,3 0-4 16,0-1 1-16,3 6-2 16,-1 3 0-16,4-1-2 15,0 4 1-15,3 2-3 16,6 5 1-16,0 3-6 16,0 5 1-16,0 3-5 15,6 2 0-15,2 0-1 16,1 3 0-16</inkml:trace>
  <inkml:trace contextRef="#ctx0" brushRef="#br0" timeOffset="3.45643E6">15426 9136 9 0,'12'0'4'0,"24"-8"-1"0,-24 3 3 16,0 0-10-16,0-1 1 16,0-2-2-16,2-2 0 15</inkml:trace>
  <inkml:trace contextRef="#ctx0" brushRef="#br0" timeOffset="3.45688E6">15483 9125 12 0,'0'-2'6'0,"27"-3"-2"0,-15 5 12 15,-4-3-15 1,4-2 0-16,3-1 0 0,3 1 1 16,3 0-3-16,3-1 1 15,-3 4 0-15,-1 4 1 16,-8 4 0-16,-3 2 0 15,-6 2 2-15,-6 11 0 16,-3 6 1-16,-3 2 1 16,-6 5 0-16,1 1 0 15,-1 7-1-15,0-8 1 16,6 1-3-16,0-1 0 0,3-2-3 16,0-3 0-1,3-5-5-15,3-6 0 0,0-7-5 16,0-3 1-16</inkml:trace>
  <inkml:trace contextRef="#ctx0" brushRef="#br0" timeOffset="3.45714E6">15724 9623 19 0,'-6'8'9'0,"18"-6"3"15,-6-4 10-15,0-1-19 16,3-5 0-16,3-2 0 16,0-6 0-16,2-8-7 0,1-2 1 15,-3 2-3-15,0-3 1 16,3-2-4-16,0 3 0 15</inkml:trace>
  <inkml:trace contextRef="#ctx0" brushRef="#br0" timeOffset="3.45763E6">16123 9149 21 0,'-12'3'10'0,"-15"15"-4"0,15-15 17 0,0 5-20 16,-3 0 0-16,-2 5 3 15,-1-2 0-15,6 2-8 16,3 3 0-16,9 0 5 16,6 2 0-16,6 1-2 15,3-3 0-15,5 2-2 16,4 3 0-16,0-2-1 15,-6 2 1-15,-9 6-2 16,-9 2 1-16,-9 0-1 16,-6 0 1-16,-6-3 1 15,0-7 0-15,1-3 1 16,-1-6 0-16,0-7 2 16,6-11 1-16,6-5-1 0,6-8 0 15,9-6-1-15,6-5 1 16,3 1-2-16,6-1 1 31,11-10-2-31,1 7 1 16,-9 9-3-16,-6 2 1 15,-6-3-1-15,-9 9 1 16,-6-1-1-16,-9 6 1 16,-3 0 0-16,0 2 0 15,-6 1-2-15,3-1 1 0,3 3-4 16,4 0 1-16</inkml:trace>
  <inkml:trace contextRef="#ctx0" brushRef="#br0" timeOffset="3.45796E6">16301 9057 19 0,'6'2'9'0,"3"25"-1"16,-6-17 13-16,0 4-19 16,3 9 1-16,0 7 1 15,3 1 0-15,3 6-5 16,0 6 0-16,3-4 3 0,-6 1 0 15,-3 0-1-15,-6-3 0 16,-6 0-2-16,-3-11 1 16,-9 6-3-16,-3-6 1 15,-6-4-4-15,-2-9 0 16,-1-5-3-16,3-8 0 16</inkml:trace>
  <inkml:trace contextRef="#ctx0" brushRef="#br0" timeOffset="3.45878E6">16810 9128 16 0,'0'-8'8'0,"12"8"-2"0,-12 0 11 15,6 3-14-15,0 5 0 16,-3 8 1-16,3 7 0 16,-6 7-5-16,0 4 0 15,-6 11 2-15,0-5 1 16,0 2-6-16,0 0 0 15,0-2-4-15,3-8 1 0</inkml:trace>
  <inkml:trace contextRef="#ctx0" brushRef="#br0" timeOffset="3.45896E6">16971 9427 24 0,'-15'13'12'0,"9"-2"-14"16,6-6 20-16,-3 6-19 16,-3 2 1-16,3 3-8 15,-3-3 0-15,3 3 6 16,9-8 0-16</inkml:trace>
  <inkml:trace contextRef="#ctx0" brushRef="#br0" timeOffset="3.45908E6">16977 9221 1 0,'-18'-3'0'0</inkml:trace>
  <inkml:trace contextRef="#ctx0" brushRef="#br0" timeOffset="3.45929E6">17093 9160 21 0,'-15'21'10'0,"12"19"-2"16,0-30 10-16,0 6-17 15,-3 13 0-15,-3 6-1 16,1-1 0-16,-1 3-6 15,0 0 1-15,3-5-2 16,6-6 0-16</inkml:trace>
  <inkml:trace contextRef="#ctx0" brushRef="#br0" timeOffset="3.45957E6">17147 9366 8 0,'27'-34'4'0,"-7"15"-3"0,-14 14 2 15,0 2-3-15,-3 1 0 16,-3 2 0-16,0 5 1 16,0 3 0-16,-3 3 0 15,-3 4 2-15,0 1 0 16,0 0 1-16,3 3 0 15,0 2-1-15,3 0 1 16,3-2-2-16,3-1 1 0,0-2-7 16,3-3 1-16,0-2-3 15,3-9 1-15</inkml:trace>
  <inkml:trace contextRef="#ctx0" brushRef="#br0" timeOffset="3.4599E6">17290 9467 17 0,'6'8'8'0,"17"-3"-6"16,-17-8 14-16,6 3-16 16,9-5 0-16,-6 0 0 15,3-3 0-15,0-5-1 16,0-1 0-16,-4-4 0 15,-2-1 1-15,-3 3-1 16,-3 3 1-16,-6 3 1 16,-6 2 0-16,-6 8 2 0,-6 8 0 15,-2 5 2-15,-1 0 1 16,3 6 1-16,3 4 0 16,9 1-2-16,9 0 1 15,9 0-3-15,0-3 0 16,6-2-7-16,3-9 1 15,2-2-9-15,-2-8 1 16</inkml:trace>
  <inkml:trace contextRef="#ctx0" brushRef="#br0" timeOffset="3.46052E6">17813 9726 11 0,'-5'5'5'0,"8"-7"7"16,-3 2 5-16,5-6-12 16,4 1 1-16,0-5 3 15,3-6 1-15,0-3-12 16,3-7 0-16,6-14 7 16,9 0 1-16,2-7-5 15,1 2 0-15,-3 2-7 16,-6 9 1-16,-3 10-6 15,-7 6 1-15</inkml:trace>
  <inkml:trace contextRef="#ctx0" brushRef="#br0" timeOffset="3.46068E6">17962 9475 22 0,'-38'2'11'0,"11"-12"-4"0,18 5 14 16,-3-6-21-16,-6-5 0 15,0-5-1-15,0-3 1 16,9 0-3-16,4 3 1 16,10 3-6-16,7-1 1 0</inkml:trace>
  <inkml:trace contextRef="#ctx0" brushRef="#br0" timeOffset="3.46098E6">18317 9316 24 0,'-21'0'12'0,"-9"13"-11"15,18-10 19-15,-6 5-17 16,-3 8 0-16,-2 2 2 16,5 3 0-16,3 6-7 15,6 5 0-15,9-3 4 16,9-3 1-16,12-7-2 15,8-6 0-15,1-8-2 16,-6-10 0-16,-3-6-1 16,-3-7 1-16,-3 2-2 0,-7-3 1 15,-2-2-2-15,-9 3 1 16,-3-3-3-16,-8 5 0 16,-1 2-2-16,0 1 1 15</inkml:trace>
  <inkml:trace contextRef="#ctx0" brushRef="#br0" timeOffset="3.46133E6">18462 9358 21 0,'-17'11'10'0,"-1"18"-9"0,12-21 17 0,3 0-18 16,0 2 1-16,0 4-1 15,6-1 1-15,6 0-2 16,3-2 1-16,8-6 0 16,7-8 0-16,3-5-1 15,0 1 1-15,2-7 0 16,-5-4 0-16,0-1 0 16,-15 9 0-16,-3 4 1 15,-9 9 0-15,-3 2 2 16,-6 9 0-16,0 7-1 15,3 3 1-15,6-1-1 16,6-2 1-16,3-2-4 0,9-8 0 16,3-9-8-16,5-7 1 15,1-8-1-15,0-1 1 16</inkml:trace>
  <inkml:trace contextRef="#ctx0" brushRef="#br0" timeOffset="3.46197E6">19236 9324 16 0,'-3'-5'8'0,"9"-9"-6"15,-6 14 14-15,0 6-15 16,-3 2 1-16,-3 7 0 16,-3 7 1-16,0-1-4 15,4 0 1-15,-1 0 1 16,3 0 1-16,3-2-1 15,0-6 1-15,6-2-1 16,-1-6 1-16,4-8-1 16,3-7 0-16,0-1-1 15,3-2 1-15,3-8-1 0,3-3 1 16,3 3-1 0,-1 2 0-16,-2 3 0 0,-3 6 0 15,-3 4 1-15,0 6 0 16,-6 6 0-16,-3 10 0 15,-6 2 0-15,-3-2 1 16,-3 5-1-16,0 3 1 16,-3 0-2-16,3-3 1 15,3-5-1-15,3-3 1 16,3-8-2-16,6-5 1 16,3-8-3-16,3-7 1 15,3 1-2-15,5-7 1 0,-2 0 0 16,-3 3 0-16,0 2 0 15,-3 5 0-15,0 6 2 16,-6 7 1-16,-6 6 0 16,0 3 1-16,-3 0-1 15,0 2 1-15,0 3-3 16,0 0 0-16,0-3-4 16,0-3 0-16</inkml:trace>
  <inkml:trace contextRef="#ctx0" brushRef="#br0" timeOffset="3.46214E6">19754 9340 13 0,'-12'10'6'0,"0"25"3"0,6-27 6 16,0 5-15 0,1 0 0-16,2 3-1 0,3-3 1 15,3 1-5-15,2-4 1 16,1-5-1-16,6-7 0 15</inkml:trace>
  <inkml:trace contextRef="#ctx0" brushRef="#br0" timeOffset="3.46227E6">19873 9178 12 0,'-29'-8'6'0,"-7"22"-6"0,27-12 9 0,0 6-12 16,3-2 0-16,3 4-3 15,3-2 0-15</inkml:trace>
  <inkml:trace contextRef="#ctx0" brushRef="#br0" timeOffset="3.46245E6">19897 9440 11 0,'-30'3'5'0,"7"23"-8"15,20-20 9-15,0 2-6 16,3 0 0-16,6-3-1 16,2-2 1-16,7-3-2 15,3-6 0-15,6-4 0 0,-3 2 0 16</inkml:trace>
  <inkml:trace contextRef="#ctx0" brushRef="#br0" timeOffset="3.46269E6">20034 9348 13 0,'3'-8'6'0,"-12"-3"2"0,6 11 13 15,-3 3-18-15,-3 2 0 16,0 3 2-16,-3 8 1 16,0 0-8-16,4 8 1 15,-1 7 4-15,3 6 0 16,0-2-2-16,0 10 0 16,0-3-1-16,0 0 1 0,-6 3-1 15,0 0 0-15,-9-10 0 16,0 2 1-16,3-8-1 15,-2-5 0-15,2-8-3 16,6-6 1-16,0-10-3 16,6-16 1-16,6-7-6 15,6-22 1-15</inkml:trace>
  <inkml:trace contextRef="#ctx0" brushRef="#br0" timeOffset="3.46303E6">20153 9194 13 0,'-9'8'6'0,"15"21"4"16,-9-21 6-16,-3 11-13 15,0 5 1-15,-3 7 3 16,0 1 0-16,-3 2-9 16,4 1 1-16,2-3 5 0,3-6 0 15,3-5-2-15,6-10 1 16,2-9-2-16,4-7 0 15,6-5-1-15,0-6 1 16,3-11-1-16,6 1 0 16,5-1-1-16,1 4 1 15,0 1-1-15,0 9 0 16,-7 8 1-16,-5 10 0 16,-6 6 1-16,-6 7 0 0,-6 6-1 15,-6 5 0 1,0 0-7-16,3-5 0 0,3-11-3 15,-3-5 1-15</inkml:trace>
  <inkml:trace contextRef="#ctx0" brushRef="#br0" timeOffset="3.46361E6">20665 9133 19 0,'-6'-8'9'0,"6"30"-2"15,0-9 9-15,3 8-14 16,0 8 1-16,-3 8-1 15,-3 6 1-15,0 1-4 16,0 4 1-16,0-3 1 16,3-13 0-16,3-3-4 15,-3-11 0-15,3 1-4 16,-3-11 0-16,-3-13-1 16,0-14 0-16</inkml:trace>
  <inkml:trace contextRef="#ctx0" brushRef="#br0" timeOffset="3.46373E6">20597 9358 22 0,'0'-10'11'0,"23"15"-12"0,-14-5 23 16,3-3-22-16,3 3 1 15,6 3-1-15,6 0 1 16,8-3-6-16,1 0 1 16,3 0-3-16,3 0 1 15</inkml:trace>
  <inkml:trace contextRef="#ctx0" brushRef="#br0" timeOffset="3.46408E6">21242 9480 21 0,'0'3'10'0,"6"-11"-8"15,0 2 17-15,0-1-17 16,0 1 0-16,3-4 3 16,0-9 0-16,0-5-6 15,-6-5 1-15,-3-5 3 16,-6-11 0-16,0 2 0 16,-3 1 0-16,0 0-2 15,3 2 0-15,3 6-1 16,6 5 1-16,3 10-1 0,9 3 0 15,6 6-1-15,6 2 1 16,0 10-4-16,-1 12 0 16,1 1-3-16,-6 1 0 15,-6 5-3-15,-9 3 1 16</inkml:trace>
  <inkml:trace contextRef="#ctx0" brushRef="#br0" timeOffset="3.46423E6">21132 9390 19 0,'-9'13'9'0,"15"-37"-10"0,-3 22 15 0,6-6-15 16,12-3 0-16,6 1 0 15,6 2 0-15,5 2-2 16,-2 1 0-16,3 3-2 16,-1 4 0-16</inkml:trace>
  <inkml:trace contextRef="#ctx0" brushRef="#br0" timeOffset="3.46435E6">21543 9432 22 0,'-3'19'11'0,"-6"2"-8"16,9-16 22-16,-3 1-25 16,3 2 1-16,0-3-2 15,6-5 0-15,0-5-5 16,3-3 0-16,3-8-1 16,3-8 0-16</inkml:trace>
  <inkml:trace contextRef="#ctx0" brushRef="#br0" timeOffset="3.46448E6">21588 9250 29 0,'-18'2'14'0,"9"6"-19"0,6-5 27 15,3 0-23-15,3-3 1 16,3 0-12-16,3 0 1 16,6-8 9-16,3-5 1 15</inkml:trace>
  <inkml:trace contextRef="#ctx0" brushRef="#br0" timeOffset="3.46466E6">21707 9268 30 0,'-18'11'15'0,"18"23"-10"0,3-26 30 0,3 8-32 16,6 3 0-16,3-3 1 16,6 5 1-16,-1 0-7 15,4 3 1-15,-3-3 0 16,-3 0 0-16,-3-8-9 15,-3 0 1-15,-6-2-4 16,-9 0 1-16</inkml:trace>
  <inkml:trace contextRef="#ctx0" brushRef="#br0" timeOffset="3.46481E6">21632 9514 41 0,'9'-37'20'0,"42"0"-21"16,-30 24 40-16,9-8-36 0,2 2 1 15,7-2-1-15,0 5 0 16,-4-2-9-16,1 2 1 16,-9 3-7-16,-3 2 0 15</inkml:trace>
  <inkml:trace contextRef="#ctx0" brushRef="#br1" timeOffset="3.49201E6">16066 11665 17 0,'-3'-2'8'0,"21"23"1"15,-9-21 9-15,3-3-13 16,9-2 1-16,9 5 3 15,2-5 0-15,10-1-11 16,3 1 0-16,2 0 7 16,-5 0 0-16,0-1-3 15,-1 1 1-15,1 2-3 16,3 3 1-16,-7 3-4 0,-5-3 1 16,-6 3-4-16,-3-3 1 15,-7 0-5-15,-5 2 1 16,-3 1-2-16,-6-3 0 15</inkml:trace>
  <inkml:trace contextRef="#ctx0" brushRef="#br1" timeOffset="3.49238E6">16435 11668 23 0,'9'19'11'0,"3"26"-4"16,-9-32 21-16,0 8-25 15,3 16 1-15,-9-8 0 16,0 11 0-16,0 5-6 16,-3 0 1-16,-3 5 2 15,0 3 0-15,0-11-5 16,3-5 1-16,0-8-3 16,1-7 0-16,2-9-4 0,3-3 1 15,0-10-1-15,6-5 1 16</inkml:trace>
  <inkml:trace contextRef="#ctx0" brushRef="#br1" timeOffset="3.4928E6">16882 11919 19 0,'0'-5'9'0,"-12"5"-8"0,6 3 19 0,-3 2-19 15,-3 0 1-15,-6 3 4 16,-3 6 0-16,1 7-6 16,-4 5 0-16,3 6 4 15,6 10 1-15,6-5-1 16,9-5 0-16,9-3-2 15,6-5 0-15,6-5-2 16,9-9 1-16,5-2-2 16,-5-11 0-16,-3-7-1 15,0-3 0-15,-4-6 0 16,-5 1 1-16,-9-4-1 16,-6 1 1-16,-3 3 1 0,-12-3 0 15,-6-1 1 1,-11 4 0-16,2-3-3 0,-3 7 0 15,6-1-3-15,3 4 1 16,7 0-6-16,8 11 1 16</inkml:trace>
  <inkml:trace contextRef="#ctx0" brushRef="#br1" timeOffset="3.49368E6">17852 12218 8 0,'-12'27'4'0,"9"-30"8"15,6 6 5-15,-3-3-13 16,0 3 0-16,3-3 4 16,3-6 1-16,0-4-10 15,0-11 0-15,0-3 6 16,0-8 1-16,-6-8-3 16,-3 6 1-16,-3-8-3 15,0-3 0-15,-6 2-1 16,-3 6 0-16,3 0 0 15,-2 3 0-15,2 5 0 0,0-3 0 16,0 8 0-16,3 3 0 16,0 2 0-16,6 4 1 15,3 1 0-15,9 4 0 16,9-1 0-16,3 1 1 16,2 2 0-16,10 0 0 15,6 0-1-15,6 2 0 16,2 1-1-16,1 2 1 0,5 1-6 15,-5 2 1 1,-6 0-6-16,-7 2 1 0,-17 6-3 16,-9 3 0-16</inkml:trace>
  <inkml:trace contextRef="#ctx0" brushRef="#br1" timeOffset="3.49388E6">17691 12060 9 0,'-17'10'4'0,"28"6"10"16,1-16 0-16,9-2-11 16,6-1 0-16,9 3 1 15,-1-3 1-15,4 1-7 16,3 2 1-16,-1 0 1 16,1-3 0-16,-3 6-6 15,-3-9 0-15,-4 4-2 16,-2-4 1-16</inkml:trace>
  <inkml:trace contextRef="#ctx0" brushRef="#br1" timeOffset="3.49404E6">18266 12046 13 0,'0'-2'6'0,"0"12"3"0,3-2 10 16,-3 0-17-16,-3 8 1 15,3 8 1-15,-3 2 0 16,-3 4-6-16,0-1 0 15,3-3 0-15,0-5 1 16,3-7-6-16,3-12 0 0</inkml:trace>
  <inkml:trace contextRef="#ctx0" brushRef="#br1" timeOffset="3.49421E6">18317 11835 26 0,'-12'10'13'0,"3"12"-14"16,6-15 22-16,0 4-21 16,0 2 1-16,3-2-5 15,0 2 0-15,0 0-2 16,6-2 1-16</inkml:trace>
  <inkml:trace contextRef="#ctx0" brushRef="#br1" timeOffset="3.49443E6">18477 11954 25 0,'-9'-11'12'0,"21"43"-5"0,-6-21 19 15,3 5-23-15,3 2 0 16,3 3 2-16,3 6 0 16,3 2-7-16,-4 2 1 15,1-4 3-15,0-1 0 16,3 1-6-16,0-3 1 15,-3-3-6-15,-3-3 1 16,-6-2-3-16,-7 0 0 16</inkml:trace>
  <inkml:trace contextRef="#ctx0" brushRef="#br1" timeOffset="3.49463E6">18343 12425 29 0,'-3'-11'14'0,"18"-31"-10"15,-3 23 27-15,6-2-29 16,12-11 1-16,8-7 1 16,4-6 1-16,6-3-6 15,-1 1 0-15,4 7 4 16,-9 3 1-16,-7-3-5 16,-2 3 0-16,-3 5-9 15,-6 3 1-15,-6 5-3 16,-4 6 1-16</inkml:trace>
  <inkml:trace contextRef="#ctx0" brushRef="#br1" timeOffset="3.49515E6">16093 12576 8 0,'-33'2'4'0,"42"1"13"16,6 0-3-16,15 5-6 15,17-1 0-15,28 7 8 16,23-1 0-16,36-3-18 15,39 1 1-15,23 0 12 16,39-6 0-16,21-2-4 16,15-3 0-16,12-3-5 0,-12-2 0 15,-3-6-6-15,-30 0 1 16,-27-4-5-16,-29 1 0 16,-33-1-4-16,-30 4 0 15,-36 3-2-15,-32 3 1 16,-22-1 2-16,-23 4 0 15,-24-4 2-15,-17 4 1 16</inkml:trace>
  <inkml:trace contextRef="#ctx0" brushRef="#br1" timeOffset="3.51167E6">16712 13055 16 0,'9'-14'8'0,"6"-20"-1"16,-9 26 9-16,0-3-13 15,0 3 0-15,0 1 3 16,-3 1 0-16,-3 6-7 16,0 11 0-16,-3 10 4 15,0 13 1-15,-3 6-2 16,0 8 1-16,0 5-2 16,3-3 0-16,0 3 0 15,3-3 1-15,3-8-1 16,3-7 0-16,3-3 0 15,3-14 1-15,3-7-1 16,3-9 0-16,2-7-1 0,1-8 1 16,3-6 0-16,-3-2 0 15,-6-8 0-15,-3-3 0 16,0 0-1-16,-1-7 1 16,-2 4-1-16,0 4 0 15,-3-4-1-15,0 6 0 16,-3 3-3-16,-3 5 0 15,0 2-5-15,0 8 0 16,0 1-3-16,0 5 1 16</inkml:trace>
  <inkml:trace contextRef="#ctx0" brushRef="#br1" timeOffset="3.51236E6">17206 13195 17 0,'-12'-3'8'0,"-17"8"-4"16,20-2 10-16,-6 2-12 15,-3 6 0-15,0 2 0 16,3 0 1-16,3 3-5 16,6 0 1-16,3 0 2 15,9 3 0-15,3-9-1 16,3-5 0-16,3 3-1 15,-3 3 1-15,0 2 0 16,-6 0 1-16,-3 3-1 16,-6-3 1-16,-3 1 0 15,-6-1 0-15,-3 0-3 0,-3-2 1 16,0-1-5-16,3-2 0 16,4-2-1-16,5-6 1 15</inkml:trace>
  <inkml:trace contextRef="#ctx0" brushRef="#br1" timeOffset="3.51272E6">17322 13340 6 0,'24'-21'3'15,"6"-13"-3"-15,-21 26 3 0,0-5-2 16,-6-1 0-16,0 4 3 16,-6 2 0-16,-6 3-2 15,-6 5 0-15,-6 5 4 16,-3 5 1-16,3 6 1 16,-2 3 0-16,5 2-1 15,3 0 1-15,6 0-3 16,6 0 0-16,6-2-2 15,9-3 1-15,9-6-4 16,6-4 0-16,-1-4-5 16,4-4 0-16,-3-6-5 0,-3-3 0 15,-6 3-1-15,-4 0 0 16</inkml:trace>
  <inkml:trace contextRef="#ctx0" brushRef="#br1" timeOffset="3.51322E6">18061 13208 26 0,'3'-8'13'0,"5"8"-6"0,-5 0 25 15,3 3-27 1,3-1 0-16,0 6 3 0,3 6 1 16,-3 1-12-16,3 7 1 15,0-4 6-15,3 6 1 16,6-3-4-16,5 3 1 15,1 0-4-15,0-6 1 16,-6 1-3-16,0-3 0 16,-3-3-3-16,-7-3 0 15,1-4-3-15,-3-4 1 16,-3-2-3-16,-6 0 1 0</inkml:trace>
  <inkml:trace contextRef="#ctx0" brushRef="#br1" timeOffset="3.51347E6">18010 13541 16 0,'-9'8'8'0,"12"-24"5"16,0 11 8-16,3-3-16 16,6-2 0-16,3-9 4 15,6-5 1-15,2 3-11 16,1-3 1-16,6-2 7 15,3-3 0-15,2-3-3 16,-5 0 1-16,-3 1-4 16,-3 1 1-16,-3 7-7 15,-1 1 0-15,-2 1-7 16,-3 5 1-16,-3 6-3 16,-3 2 0-16</inkml:trace>
  <inkml:trace contextRef="#ctx0" brushRef="#br1" timeOffset="3.51373E6">18447 13242 30 0,'3'-5'15'0,"27"-3"-9"0,-18 6 26 0,3-1-30 15,6 0 0-15,0 1 0 16,0 2 1-16,-4 0-5 16,4 2 1-16,0 1-1 15,-3 0 0-15,-3 2-6 16,-3 0 0-16,-3 0-4 16,-3 1 1-16</inkml:trace>
  <inkml:trace contextRef="#ctx0" brushRef="#br1" timeOffset="3.51392E6">18388 13369 34 0,'6'-2'17'0,"27"2"-13"0,-18 0 32 16,8-6-33-16,7 4 1 15,0 4-1-15,-3 1 1 16,5 0-7-16,-5 2 0 15,3-2-2-15,-9 5 1 16,-3-6-9-16,-3 1 0 16</inkml:trace>
  <inkml:trace contextRef="#ctx0" brushRef="#br1" timeOffset="3.51462E6">19016 13256 8 0,'6'-14'4'0,"15"-4"1"16,-15 10 5-16,0 3-6 15,-3-1 0-15,-3 1 2 16,-3 0 0-16,-6 5-7 15,-9 0 1-15,-3 2 6 16,-3 9 0-16,0 5-2 16,4 8 1-16,2 0-1 15,9-3 0-15,9 5-2 0,6-2 1 16,9-3-3 0,8-2 1-16,4-4-5 0,0-4 0 15,9-6-7-15,-3-10 1 16</inkml:trace>
  <inkml:trace contextRef="#ctx0" brushRef="#br1" timeOffset="3.51506E6">19260 13068 16 0,'12'-16'8'0,"-6"16"3"0,-6 3 5 0,3-1-12 15,-3 9 0-15,0 5 3 16,0 7 0-16,-3 7-9 16,-3 1 1-16,0 4 5 15,0-6 1-15,-3-3-3 16,3 1 1-16,3-3-2 16,3-6 1-16,0-5-2 15,3-5 0-15,3-5 0 16,0-6 0-16,3-7-1 15,3-6 1-15,6-5-1 16,3-6 0-16,-1 6-1 16,4 8 0-16,-3-3 0 15,-3 5 1-15,0 6 0 16,-6 0 0-16,-3 7 1 16,-3 9 0-16,-6 5 0 15,0 8 1-15,-3-6-1 16,0 9 1-16,0-4-2 0,0 4 0 15,3-6-3-15,6-8 0 16,3-5-3-16,8-8 0 16,-2-5-3-16,3 0 1 15</inkml:trace>
  <inkml:trace contextRef="#ctx0" brushRef="#br1" timeOffset="3.51577E6">19629 13227 13 0,'0'-6'6'0,"-12"4"3"0,6 4 8 15,0 4-14-15,-3 1 0 0,-2 4 2 16,-1 8 0-16,0 2-7 16,0-3 1-16,3 6 3 15,3 0 0-15,3 0-2 16,6-8 1-16,3-1-4 16,6-7 0-16,3-5-1 15,3-11 1-15,-1-3-2 16,1-2 0-16,-3-5 1 15,0-3 0-15,-6-1 2 16,0 1 0-16,0 0 3 16,-3 8 0-16,-9 5 2 15,0 5 0-15,-3 9 1 16,3 4 0-16,0 3-1 16,3 3 0-16,0 5-2 15,3-2 1-15,3 2-2 16,0-2 0-16,6-6-3 15,-3-5 0-15,0-6-2 0,-1-7 1 16,1-3-2-16,0-2 1 16,3-6-2-16,-3-3 1 15,0-2 2 1,39 61 4 0,-87-101 1-16,45 45 0 15,-3 8 3-15,-3 8 0 16,0 5 1-16,0 6 1 0,0 0-2 15,0-4 1-15,0 4-1 16,0 2 0-16,3-2 0 16,0-3 0-16,3-6-2 15,0-2 1-15,3 0-1 16,6-5 1-16,3-5-3 16,5-9 1-16,7-5-2 15,-3-2 1-15,-3 7-1 16,-3-2 1-16,-4 8 0 15,-2 2 0-15,-3 6 0 16,-6 2 1-16,-3 6 0 16,-3 5 0-16,-3 5 0 15,0 6 0-15,0 2-2 16,0-5 1-16,0 0-4 16,3-3 0-16,3-3-4 15,3-2 1-15,3-2-2 0,0-6 0 16</inkml:trace>
  <inkml:trace contextRef="#ctx0" brushRef="#br1" timeOffset="3.51622E6">20207 13142 17 0,'-3'2'8'0,"-6"22"-7"0,6-18 16 15,-6 4-16-15,0 6 0 16,-3 5 1-16,0 3 0 15,3-3-3-15,0 3 0 0,0 2 2 16,9-4 0-16,0-4-2 16,0-5 1-16,6-5-1 15,3-8 1-15,3-5-1 16,0-3 1-16,-3-5-1 16,0-6 0-16,-3-2 0 15,0-5 1-15,-3 5-1 16,0-3 1-16,-3 8 1 15,0 0 1-15,0 8 0 16,0 8 0-16,0 0 0 16,3 8 1-16,-3 8-1 15,0 8 1-15,0 5-1 16,3 8 0-16,0 3 0 16,-3 4 1-16,0 7 0 15,-3-1 0-15,-6 6 0 16,-6-3 0-16,-6-6-1 15,-3-2 1-15,3-13-2 0,-2-8 1 16,-1-6-2-16,3-5 0 16,3-5-5-16,3 3 0 15,3-11-5-15,3-16 1 16,9-8-2-16,6-7 0 16</inkml:trace>
  <inkml:trace contextRef="#ctx0" brushRef="#br1" timeOffset="3.51656E6">20308 13359 16 0,'27'-5'8'0,"-4"-6"-5"0,-14 6 13 0,3-3-15 15,0 0 0-15,0-5 0 16,3-6 1-16,-3 3-3 15,-3 0 1-15,-3 0 1 16,0 6 1-16,-6-1 0 16,-3 1 0-16,-3 2 2 15,-6 5 0-15,-6 6 0 16,-3 5 1-16,-3 10 0 16,4 6 1-16,2 0-2 15,9 8 1-15,6-3-3 16,9 0 0-16,6-5-2 0,5-6 1 15,4-5-5-15,3-5 0 16,-3-8-4-16,0-5 0 16,-3-3-4-16,0-5 1 15</inkml:trace>
  <inkml:trace contextRef="#ctx0" brushRef="#br1" timeOffset="3.51684E6">20674 13367 24 0,'-6'10'12'0,"0"1"-4"0,3-14 17 0,-3 1-22 16,0-1 0-16,-3-2 1 16,3-1 0-16,3-4-6 15,0-6 1-15,3-8 3 16,3-8 0-16,3-5-2 15,3-8 0-15,0 3 0 16,0 2 0-16,0 3-1 16,0 6 1-16,0 1-2 15,0 9 0-15,3 8-5 16,-3 2 1-16,3 6-4 16,2 8 0-16</inkml:trace>
  <inkml:trace contextRef="#ctx0" brushRef="#br1" timeOffset="3.51711E6">20787 13195 27 0,'0'2'13'0,"12"6"-5"0,-6-5 22 15,3 2-27-15,3 6 0 16,3 2 1-16,0 6 1 15,-1-1-7-15,1 1 1 16,0-1 3-16,0-5 0 0,0 1-4 16,0-1 0-16,0-5-4 15,-3-3 0-15,0 0-4 16,-4-2 0-16,-2-3-2 16,-3-5 1-16</inkml:trace>
  <inkml:trace contextRef="#ctx0" brushRef="#br1" timeOffset="3.51728E6">20766 13335 22 0,'-3'-8'11'0,"15"-16"-3"16,-6 14 20-16,3-1-25 16,3 1 1-16,0-4 0 15,3 1 0-15,0 0-8 16,2 2 0-16,1-2-2 15,0 5 1-15,-3-5-5 16,0-3 0-16</inkml:trace>
  <inkml:trace contextRef="#ctx0" brushRef="#br1" timeOffset="3.51755E6">21025 12986 29 0,'-3'2'14'0,"3"1"-7"0,3 5 24 16,3-5-28-16,3 7 0 16,6 3 0-16,3 11 1 0,-3 0-6 15,-3 0 1-15,0 5 3 16,-1 3 1-16,-2 2-3 16,-3 1 1-16,-3-6-1 15,-3 2 1-15,-3 4-2 16,-3-6 0-16,-9-5-3 15,1-6 1-15,2-5-5 16,-3-2 0-16,3-8-4 16,0-9 0-16</inkml:trace>
  <inkml:trace contextRef="#ctx0" brushRef="#br1" timeOffset="3.51828E6">21570 13200 20 0,'-6'3'10'0,"9"-1"-1"0,0 4 10 0,0 2-15 15,6 7 0-15,-6 7 3 16,-3-1 0-16,3 11-9 16,0 2 0-16,0 0 5 15,-3-2 0-15,-6 5-7 16,0-2 1-16,-6-6-8 15,9-6 1-15</inkml:trace>
  <inkml:trace contextRef="#ctx0" brushRef="#br1" timeOffset="3.5186E6">21597 13213 17 0,'-12'-13'8'0,"-6"-11"3"16,15 22 5-16,3-4-15 16,3 1 0-16,3-3 1 0,3 0 0 15,3 0-3-15,6 3 0 16,5 5 2-16,4 3 0 16,3 2-1-16,-3 3 1 15,-3 2-1-15,-7 4 0 16,-5 4 1-16,-9 3 1 15,-9 3-1-15,-9 0 1 16,-5-6-1-16,-7-4 1 16,3 2-1-16,0-3 1 15,3-5-4-15,6-3 1 0,7-2-5 16,5-3 1-16,3 0-4 16,9-3 0-16</inkml:trace>
  <inkml:trace contextRef="#ctx0" brushRef="#br1" timeOffset="3.5191E6">22046 13147 17 0,'-9'5'8'0,"-68"17"2"0,62-14 11 15,0 5-21-15,-3 3 1 16,3 5-1-16,6-3 0 15,6 1-1-15,6-3 1 16,6-3-1-16,12-10 1 16,3-6-3-16,0-8 1 15,-3 1-1-15,-1-3 0 16,-5-3 0-16,-3 5 1 16,-3-2 0-16,-3 2 0 0,-3 6 3 15,-3 5 1-15,0-5 1 16,-3 2 0-16,0 6 0 15,-3 5 0-15,0 5-1 16,6 3 1-16,3 2-2 16,0 3 0-16,3-2-2 15,-3-3 1-15,3-3-4 16,0-5 0-16,3 0-3 16,-3-5 0-16</inkml:trace>
  <inkml:trace contextRef="#ctx0" brushRef="#br1" timeOffset="3.51932E6">22257 12912 19 0,'3'13'9'0,"-3"35"-6"0,0-38 14 15,0 6-16-15,-3 10 1 16,1 11 0-16,-1-5 0 15,-3 3-3-15,0 4 0 16,-3 1 0-16,-3-11 0 16,3-5-5-16,-3-3 1 15,0-5-2-15,0-3 1 16</inkml:trace>
  <inkml:trace contextRef="#ctx0" brushRef="#br1" timeOffset="3.51947E6">22112 13200 12 0,'12'-3'6'0,"32"-2"2"0,-29 5 9 0,3-3-17 16,0 1 1-16,6 4-1 15,-1-2 1-15,-2 3-2 16,-3-3 0-16,0 0-4 16,0 0 0-16</inkml:trace>
  <inkml:trace contextRef="#ctx0" brushRef="#br1" timeOffset="3.5197E6">22528 12925 12 0,'-3'8'6'0,"-3"5"9"0,6-5 5 15,-6 5-16-15,-2 6 0 16,-1 10 2-16,-6 11 0 15,0-1-8-15,-3 9 0 16,0-1 2-16,0-7 1 16,3 0-8-16,3-3 1 15,4-13-3-15,2-11 0 16</inkml:trace>
  <inkml:trace contextRef="#ctx0" brushRef="#br1" timeOffset="3.52006E6">22374 13195 9 0,'-12'0'4'0,"21"5"9"16,-3-2 2-16,0 2-13 15,5 0 0-15,4 1 0 16,6-1 1-16,-3 0-5 16,0-2 1-16,6-1 2 15,-1-2 0-15,4-2-2 16,-6-1 1-16,9-5-2 15,-3 0 1-15,-7-2-1 16,1-1 1-16,-9 1-1 16,-6 2 1-16,-6 0 0 15,-6 2 0-15,-3 6 2 16,-6 3 1-16,1 2 1 0,-4 3 0 16,0 5 0-16,6 9 0 15,0 1-1-15,3 1 1 16,3-5-2-16,6-3 1 15,6 0-2-15,3-6 0 16,6-2-5-16,6-3 0 16,3-7-2-16,-1-6 0 15</inkml:trace>
  <inkml:trace contextRef="#ctx0" brushRef="#br1" timeOffset="3.52033E6">22781 13174 12 0,'-6'10'6'0,"-3"22"0"0,7-21 6 0,-1 4-10 16,0 4 1-16,3-1 2 16,0 4 0-16,3-12-6 15,0-2 1-15,2 0 5 16,1-3 0-16,0 1 0 16,3-6 1-16,3-8-2 15,-3-6 1-15,0-1-1 16,3-9 0-16,0 5-3 15,6-2 1-15,-6 0-4 16,8 2 1-16,-2 4-5 16,-6 1 1-16,3 4-4 15,-3 4 0-15,-3 4-2 16,-3 4 0-16</inkml:trace>
  <inkml:trace contextRef="#ctx0" brushRef="#br1" timeOffset="3.52063E6">22987 13324 19 0,'-6'16'9'0,"9"-8"-1"0,-3-8 16 16,0 0-20-16,3-5 0 15,0-6 2-15,3-5 0 16,3-2-8-16,3-8 0 16,11 2 4-16,1 5 1 15,3 1-2-15,0 4 0 0,-3 1-1 16,-1 8 1-16,-5 8-1 15,-3-1 1-15,-3 6 0 16,-3 8 1-16,-3 5-1 16,-3 6 1-16,-3-6 0 15,0 3 0-15,0-3-3 16,0-5 1-16,3-3-5 16,0-5 0-16,0-6-7 15,3 1 1-15,0-3-1 16,-6-8 0-16</inkml:trace>
  <inkml:trace contextRef="#ctx0" brushRef="#br1" timeOffset="3.52233E6">17635 14314 20 0,'-6'-3'10'0,"3"11"-4"16,3-13 10-16,0 5-12 15,3-3 0-15,3 1 1 16,3-4 1-16,3-2-8 16,0 1 1-16,0-1 4 15,-1 2 1-15,4 4-3 16,-3 2 0-16,-3 2 0 16,0 6 0-16,-3-2-1 15,-3-1 1-15,-6 5-1 16,-3 4 1-1,-12 1 1 1,0-4 0-16,1-3-1 16,2-8 1-16,0 0-1 0,3-8 1 15,3 0-1-15,3 5 1 16,3-2-2-16,3 0 1 16,6 0-1-16,0 2 1 15,3 0-1-15,3 3 0 16,-3 0 0-16,3 3 1 15,-4-3-1-15,1 0 0 16,-3 5 1-16,-3 3 0 0,-3 3 0 16,-3-1 1-16,0-2-1 15,-3 0 0-15,-2-2 0 16,-1-1 1-16,-3-3-1 16,0 1 0-16,3-8-1 15,3-3 1-15,3-5-1 16,3 2 0-16,6 6 0 15,3-3 0-15,3 0 0 16,0 3 0-16,0-1-1 16,-4 6 1-16,4 0 0 15,-3 0 0-15,0 3 0 16,-6 0 1-16,-6 5-1 16,0-1 1-16,-6 4 0 15,-3-3 1-15,0 0-1 16,-2-3 0-16,-1-2 0 15,3-3 0-15,3-8-1 16,0-3 1-16,6 1-7 16,3-1 1-16,3-2-8 0,3-3 1 15,3 3-3-15,-3 0 0 16</inkml:trace>
  <inkml:trace contextRef="#ctx0" brushRef="#br1" timeOffset="3.52282E6">18111 14116 23 0,'-6'-6'11'0,"6"12"-7"0,3-6 17 16,0 5-18-16,0 8 1 16,-3 11 2-16,0 5 1 15,0 5-9-15,0 11 1 16,0 3 4-16,0-3 1 15,0 3-3-15,3-9 1 16,-3-10-5-16,3-5 0 0,-3-5-6 16,0-6 1-16,0-5-3 15,0-8 1-15</inkml:trace>
  <inkml:trace contextRef="#ctx0" brushRef="#br1" timeOffset="3.52321E6">18084 14129 20 0,'-12'8'10'0,"12"-29"-6"16,3 15 16-16,6-4-19 15,3-1 1-15,3 3 2 16,6-2 0-16,6 2-5 16,6 2 0-16,2 1 3 15,-8 5 0-15,0 8-1 16,-3 3 1-16,-7 2-2 15,-5 5 1-15,-6 9-1 16,-6 4 1-16,-15-1-1 0,-8 7 1 16,-4-6 1-16,-3 4 0 15,3-1 0-15,1-10 1 16,8-3 0-16,3-5 0 16,9-5-1-16,6-1 1 15,9-2-2-15,12 0 0 16,8 3-2-16,1-1 1 15,-3 1-2-15,-3 2 1 16,0 3-1-16,-1 0 1 16,-2 0-2-16,-6-3 0 15,0-2-3-15,-6 2 0 0,0-5-5 16,0-6 1-16</inkml:trace>
  <inkml:trace contextRef="#ctx0" brushRef="#br1" timeOffset="3.52354E6">18564 14462 13 0,'14'-13'6'0,"4"-3"-3"15,-9 11 3-15,0-3-5 16,6-5 0-16,-3-3-1 15,0-5 0-15,-6 7 1 16,0 4 0-16,-6-1 2 16,-3 3 1-16,-3 0 2 0,-6 3 1 15,-3 5 2-15,-9-5 0 16,3 10-1-16,1 8 0 16,2 8-2-16,6 6 0 15,9 5-5-15,6 5 1 16,9-6-5-16,6-7 0 15,2-3-7-15,10-5 1 16,6-8-4-16,-3-8 0 16</inkml:trace>
  <inkml:trace contextRef="#ctx0" brushRef="#br1" timeOffset="3.52377E6">18927 14123 27 0,'-6'6'13'0,"-6"18"-2"16,9-11 21-16,-3 11-29 16,-3 2 0-16,0 8 2 15,0 4 0-15,0 9-7 16,-3 1 1-16,6-3 3 16,0-6 0-16,0-4-5 15,3-6 0-15,0-5-6 16,1-11 0-16,-1-5-4 15,3-5 0-15</inkml:trace>
  <inkml:trace contextRef="#ctx0" brushRef="#br1" timeOffset="3.52423E6">18751 14393 26 0,'-3'6'13'0,"18"-6"-11"0,-6 0 20 15,3 0-22-15,0 0 0 16,3 2-1-16,5-4 0 15,4-1-2-15,3 3 1 16,0 0-3-16,0 0 0 16,-4 3-2-16,1-6 1 0,-3 3-1 15,-3-5 1 1,-3-1 2-16,0-4 1 0,-9-1 4 16,-3 3 1-16,-3 0 3 15,-6 8 0-15,-3 6 1 16,-3 4 0-16,0 6 1 15,3 5 0-15,0 3-3 16,3 3 1-16,3-1-4 16,3-5 1-16,6-2-3 15,3-6 1-15,6-5-3 16,3-8 0-16,-3-5-1 16,3-9 0-16,2-2 0 15,1-2 1-15,-3-1 1 16,-3 1 0-16,-3 5 4 15,-3 2 0-15,-3 3 3 16,0 8 0-16,-6 3 1 16,-3 5 0-16,0 5-1 15,3 0 1-15,3 6-5 16,0 2 0-16,3 0-6 0,3-5 0 16,0-3-6-16,2 0 1 15</inkml:trace>
  <inkml:trace contextRef="#ctx0" brushRef="#br1" timeOffset="3.52474E6">19364 14430 21 0,'-9'11'10'0,"0"18"-7"0,6-16 13 0,0 1-16 15,0 1 0-15,3 1 0 16,0-5 1-16,3-1-1 15,3 1 0-15,0-6 1 16,3-2 0-16,0-8 1 16,0-3 1-16,3-11-1 15,3-2 0-15,6-5 0 16,0-6 1-16,5-3-1 16,-5 12 0-16,-3 1-2 15,-3 7 0-15,-3 1-3 16,-3 4 1-16,3 7-4 15,-3 6 0-15,-3 7-3 16,-3 4 1-16,0 1-1 16,-3 4 1-16,0 2 4 15,47 29 4 1,-94-73 2-16,47 41 1 16,3-10 4-16,2-8 0 15,4-5 1-15,3-6 0 16,3-2-4-16,6-6 0 15,0 1-2-15,-3 5 0 16,-3 2-1-16,2 6 1 16,-2 7-1-16,0 9 0 15,-3 2 0-15,-3 6 1 16,-6 5-1-16,-3-3 0 16,0 0-5-16,0 0 0 0,0-8-5 15,9-5 1-15</inkml:trace>
  <inkml:trace contextRef="#ctx0" brushRef="#br1" timeOffset="3.52533E6">20677 14306 27 0,'-9'3'13'0,"9"36"-13"16,0-23 19-16,0 3-18 15,0-1 0-15,3 1-1 16,0-1 1-16,0-2-3 16,0-5 0-16,3-3-5 15,0-11 0-15,0-5-1 0,3-8 1 16</inkml:trace>
  <inkml:trace contextRef="#ctx0" brushRef="#br1" timeOffset="3.52548E6">20638 14150 21 0,'-15'5'10'0,"18"-2"-15"0,-3-3 19 15,0 0-15-15,6 0 1 16,0 0-10-16,3 2 1 0,3 1 9 16,3 5 0-16</inkml:trace>
  <inkml:trace contextRef="#ctx0" brushRef="#br1" timeOffset="3.52573E6">20754 14362 19 0,'-12'2'9'0,"1"-26"-7"15,11 16 18-15,8-2-19 16,1-3 1-16,6-11-1 16,6 3 1-16,6 0-3 15,0 2 0-15,-1 6 2 16,-2 7 0-16,-3 9-1 15,-3 8 0-15,-3 2 0 16,-6 8 0-16,-3 6 0 16,0 2 0-16,-3 0 0 15,0-5 0-15,0-3-1 16,-3-8 0-16,0-5-6 16,6-8 1-16,2-5-1 0,7-9 1 15</inkml:trace>
  <inkml:trace contextRef="#ctx0" brushRef="#br1" timeOffset="3.52659E6">21490 14150 19 0,'3'3'9'0,"-6"12"-7"0,3-9 17 0,-3 4-17 15,0 4 1-15,0 4 0 16,-3 3 1-16,-3 6-5 16,0 2 0-16,0 0 4 15,3-3 0-15,0-4-1 16,3-4 0-16,3-7-1 15,0-6 1-15,6-2-2 16,3-11 1-16,3-8-1 16,6-3 0-16,2-5-1 15,1-5 1-15,0-5-2 16,3 2 1-16,3 8-1 16,-6 3 0-16,-4 8 0 15,-5 5 1-15,-3 11 1 0,-6 7 0 16,-3 9 1-16,-3 2 1 15,-3 8-1-15,0 3 1 16,0 0-1-16,0-6 1 16,1 0-2-16,2-4 1 15,3-9-2-15,5-8 1 16,1-5-1-16,6-8 1 16,3-8-3-16,6-5 1 15,3-3-1-15,0-5 0 16,-1 0 0-16,-2 5 1 0,-6 8 0 15,-3 6 0-15,-3 7 2 16,-3 9 1-16,0 4 2 16,-3 3 0-16,0 9 0 15,0 4 1-15,3-2-2 16,0-3 1-16,3 0-2 16,3-5 1-16,5-3-3 15,4-8 1-15,0-2-2 16,3-8 0-16,0-3-1 15,-6-8 1-15,-3-2-1 16,2-4 1-16,-5-1 0 16,-3-4 0-16,-3 3 1 15,-3 3 0-15,0 5 2 16,-6 6 1-16,-3 7 0 16,-3 8 1-16,-6 6 1 15,-5 7 1-15,5 12-1 16,6 7 1-16,3-3-2 0,6-2 0 15,9-3-2-15,9 0 0 16,-1-8-4-16,1-5 1 16,6-8-4-16,0-8 0 15,3-8-2-15,0-8 0 16,-1-5-2-16,1-11 0 16</inkml:trace>
  <inkml:trace contextRef="#ctx0" brushRef="#br1" timeOffset="3.5268E6">22397 13981 18 0,'-3'8'9'0,"-8"2"-3"0,8 1 16 0,0 7-19 15,-3 6 0-15,-3 8 2 16,0 10 0-16,0-2-7 16,-3 7 1-16,3 4 4 15,-3-1 0-15,9-5-4 16,-3-3 0-16,0-7-4 15,0-6 1-15,0-13-5 16,0-8 0-16,0-11 0 16,3-8 0-16</inkml:trace>
  <inkml:trace contextRef="#ctx0" brushRef="#br1" timeOffset="3.52695E6">22183 14306 21 0,'3'5'10'0,"12"9"-7"0,-6-14 21 16,6 0-24-16,3 2 1 15,-1-2-1-15,7-8 0 16,0 6-3-16,0-6 0 16,3-8-3-16,-1 0 0 15,4-5-2-15,-3-3 1 16</inkml:trace>
  <inkml:trace contextRef="#ctx0" brushRef="#br1" timeOffset="3.52728E6">22528 14084 20 0,'-3'8'10'0,"-3"16"-9"0,6-17 21 0,-3 9-21 16,-3 8 0-16,1 5 2 16,-4 6 1-16,-3 4-4 15,0 4 1-15,6-6 2 16,0-8 0-16,0-3-1 16,12-7 1-16,3-9-3 15,3-10 0-15,3-8-2 16,2-7 0-16,4-7-1 15,6-1 0-15,3-4-1 16,0 3 1-16,-4 1 0 16,-2 7 1-16,-6 5 2 15,-6 8 0-15,-3 6 1 16,-6 2 0-16,-3 9 1 16,-6 4 1-16,0 6-2 15,-6 0 0-15,9 0-3 16,0-3 1-16,3-5-6 15,6-6 1-15,9-2-3 0,3-8 1 16</inkml:trace>
  <inkml:trace contextRef="#ctx0" brushRef="#br1" timeOffset="3.52758E6">22915 14232 24 0,'0'0'12'0,"-15"8"-11"0,9-3 24 16,-5 6-22-16,2 2 1 0,3 8 1 15,-3 3 0-15,3 0-7 16,-3 2 0-16,9 1 3 16,9-6 1-16,0-3-4 15,3-4 0-15,6-6-3 16,-7-3 1-16,7-10-1 16,0-3 1-16,-3-8 0 15,-3 2 1-15,-3-9 1 16,0 2 1-16,-3-1 1 15,-6 1 1-15,0 3-1 16,0-3 1-16,-3 7-1 16,0 1 0-16,0 5-3 15,3 0 0-15,3 3-3 16,3 0 0-16</inkml:trace>
  <inkml:trace contextRef="#ctx0" brushRef="#br1" timeOffset="3.52799E6">23267 14065 19 0,'8'-29'9'0,"-8"27"1"0,0 2 15 15,-3 5-22-15,-8 8 1 16,8 3 1-16,-3 5 1 16,-3 11-8-16,3 5 0 15,0 0 5-15,0 3 0 16,0-1-4-16,6-2 1 15,0-5-2-15,0-8 1 16,0-3 0-16,0-5 0 0,-3-6-1 16,-3-7 1-16,-3-3 1 15,-3-3 1-15,-9-7-1 16,0-1 1-16,-2-5-1 16,-4 6 0-16,6 5 1 15,3 5 1-15,3 8 0 16,6 2 1-16,6 6 0 15,3 5 1-15,9 0 0 16,9 3 0-16,6-5-3 16,3-1 0-16,3-7-3 15,-4-6 0-15,-2-5-7 16,-6-3 1-16,-6-7-5 16,-3-1 0-16</inkml:trace>
  <inkml:trace contextRef="#ctx0" brushRef="#br1" timeOffset="3.52923E6">17608 15446 18 0,'-6'-5'9'0,"6"-11"-6"16,3 11 9-16,0 0-11 15,3-3 1-15,0 0-1 16,3 2 1-16,3-1-3 15,0 1 0-15,0 4 1 16,0 2 1-16,-4 2-1 16,-2 4 0-16,0 1 0 0,-6 4 0 15,-3 2 1-15,-3 3 1 16,-2 0 1-16,-4-3 0 16,0 0 1-16,-3-2 0 15,0-3 0-15,3-5 0 16,3-3-2-16,3-11 1 15,6 6-2-15,3-6 0 16,3 1-1-16,3-1 0 16,0 3-1-16,0 0 1 15,0 8-1-15,0 5 1 0,-3 1 0 16,0 2 0-16,-3 2 0 16,-6 1 0-16,-3-1 1 15,-3-2 0-15,-3 0 0 16,-3 0 0-16,0-2 0 15,3-4 1-15,3-2-2 16,6-5 1-16,9-3-1 16,6-8 0-16,3-2-1 15,3 2 1-15,-3 2-1 16,0 6 0-16,0 1 1 16,-4 7 0-16,-5 2 0 15,-6 6 1-15,0 0-1 16,-3 3 1-16,-6-3 0 15,1 2 1-15,-1-2-1 16,0-3 1-16,0-2-1 16,3 2 1-16,3-5-1 15,0-5 1-15,3 0-4 16,0-3 0-16,3 0-7 0,0 3 0 16,3-1-3-16,-6-4 0 15</inkml:trace>
  <inkml:trace contextRef="#ctx0" brushRef="#br1" timeOffset="3.53138E6">18388 15208 18 0,'9'-21'9'0,"-9"-3"-1"0,0 19 10 0,-3-3-14 15,-6 3 0-15,0 5 3 16,-9 5 0-16,-6 6-8 15,-8 4 0-15,-4 4 6 16,0 10 1-16,3 6-3 16,7 4 1-16,11 4-3 15,9-4 1-15,12-7-3 16,15-11 1-16,14 3-3 16,-2-8 1-16,3-11-6 15,5-8 0-15,1-4-3 16,-3-9 0-16</inkml:trace>
  <inkml:trace contextRef="#ctx0" brushRef="#br1" timeOffset="3.53178E6">18662 15272 13 0,'3'-3'6'0,"-18"-10"6"0,9 13 2 16,-6 5-11-16,-6 3 0 16,-3 8 3-16,-5 8 0 15,-4 0-7-15,0 7 0 16,3 4 4-16,6-4 0 16,7-1-3-16,11-7 1 15,11-4-3-15,13-8 1 0,9-9-4 16,3-2 1-16,6-13-2 15,2-6 0-15,1-2-1 16,-9-3 1-16,-7-2 1 16,-5 2 1-16,-6 8 5 15,-6 3 0-15,-9 2 4 16,-6 11 1-16,-3 8 1 16,0 6 0-16,0 4-2 15,0 14 0-15,6-8-4 16,3 2 1-16,9-2-6 15,6-5 1-15,0-6-6 16,0-8 1-16</inkml:trace>
  <inkml:trace contextRef="#ctx0" brushRef="#br1" timeOffset="3.532E6">18974 15118 23 0,'-18'43'11'0,"13"2"-10"0,5-22 18 16,-3 9-18-16,-3 11 1 15,0 7-1-15,0-5 1 16,0 2-4-16,0-2 1 16,0-8-4-16,3-7 1 15,0-9-3-15,3-16 0 16</inkml:trace>
  <inkml:trace contextRef="#ctx0" brushRef="#br1" timeOffset="3.53215E6">18840 15375 17 0,'-3'13'8'0,"9"6"-5"16,0-14 12-16,3 3-15 16,6 0 0-16,9-3 0 15,3 3 1-15,5-3-4 16,4-2 1-16,6-6-4 15,3-2 1-15</inkml:trace>
  <inkml:trace contextRef="#ctx0" brushRef="#br1" timeOffset="3.53249E6">19400 15245 25 0,'-30'8'12'0,"-3"-8"-6"0,25 3 23 0,-1 7-27 15,0 4 1-15,0 4 1 16,-3 9 0-16,3-4-6 16,3 7 1-16,6 1 2 15,0-7 1-15,6-3-5 16,9-7 0-16,6-4-7 16,5-5 1-16,4-2-2 15,3-11 0-15</inkml:trace>
  <inkml:trace contextRef="#ctx0" brushRef="#br1" timeOffset="3.53285E6">19596 15097 11 0,'-17'13'5'0,"11"32"1"15,6-29 6-15,-3 3-9 16,-3 7 0-16,0 6 3 0,0 8 0 15,0 2-6-15,3-2 0 16,0-9 4-16,3-7 1 16,3-3-2-16,3-7 1 15,3-17-2-15,9-8 0 16,5-10-2-16,1-8 1 16,0-5-1-16,-3 7 0 15,0 1 0-15,3-3 0 16,-1 8 0-16,1 5 1 15,-3 10 0-15,-3 6 0 16,-6 8 1-16,-3 11 0 0,-6 7 0 16,-6 6 0-16,-3 2-1 15,0-2 0-15,0 0-6 16,0-8 0-16,3-6-6 16,3-2 1-16</inkml:trace>
  <inkml:trace contextRef="#ctx0" brushRef="#br1" timeOffset="3.53345E6">20332 15237 13 0,'3'-8'6'0,"0"11"7"15,-3 0 0-15,0-1-11 16,0 4 1-16,0 10 0 15,0 5 1-15,0 3-4 16,0 7 0-16,0-2 3 16,0 6 1-16,0-9-1 15,0-5 0-15,0-5-1 16,0-3 1-16,3-5-1 16,0 0 0-16,3-13 0 15,2-3 1-15,4-10-2 16,3-12 1-16,6-1-1 0,0-1 0 15,3 6-1 1,0-1 1-16,-1 1-3 16,1 4 0-16,-3 4-4 0,-3 5 0 15,-3 2-5-15,3 6 0 16</inkml:trace>
  <inkml:trace contextRef="#ctx0" brushRef="#br1" timeOffset="3.53377E6">20686 15351 18 0,'0'13'9'0,"18"-13"-7"0,-9-2 9 0,0-4-11 16,8-2 0-16,1-5 0 16,0-3 0-16,3-2 0 15,-3 5 0-15,0-3 0 16,-6-5 0-16,-6-1 1 15,-6 4 0-15,-9 5 1 16,-9 7 1-16,-6 9 1 16,-3 5 1-16,3 8 1 15,-2 8 0-15,5 2-1 16,3 9 1-16,6 7-3 16,9-5 0-16,3-5-3 15,12-6 0-15,12-5-6 16,11-8 1-16,7-7-6 15,3-9 0-15</inkml:trace>
  <inkml:trace contextRef="#ctx0" brushRef="#br1" timeOffset="3.53398E6">21064 15050 18 0,'-27'15'9'0,"6"25"0"0,18-24 7 15,0 8-14-15,-3 0 1 0,3 10 2 16,-3 3 1 0,0 3-8-16,3 5 1 0,1-3 1 15,-1-8 0-15,0-5-7 16,0-5 1-16,0-8-3 16,0-3 0-16</inkml:trace>
  <inkml:trace contextRef="#ctx0" brushRef="#br1" timeOffset="3.53411E6">20882 15341 16 0,'3'2'8'0,"30"-4"-7"15,-18-4 12-15,3 4-14 16,9-4 0-16,2 1-6 16,-2 0 1-1</inkml:trace>
  <inkml:trace contextRef="#ctx0" brushRef="#br1" timeOffset="3.53443E6">21266 15285 12 0,'-15'5'6'0,"-8"-7"4"0,14 2 6 15,0 2-15-15,-3 6 0 16,3 5 1-16,0 1 1 16,0 4-4-16,0 6 1 15,6 2 1-15,-3 1 0 16,12-9-1-16,3-2 0 15,9-5-1-15,3-3 0 16,6-8-1-16,-1-8 0 16,1-11 0-16,-3-4 0 15,-3-7 1-15,0-1 0 0,-6 4 0 16,-4 3 1-16,-2 3 2 16,-6 8 1-16,-6 5-1 15,-3 5 1-15,0 11-1 16,0 8 1-16,1 8-2 15,2-3 0-15,3 8-6 16,6-5 1-16,2-3-3 16,1-2 0-16</inkml:trace>
  <inkml:trace contextRef="#ctx0" brushRef="#br1" timeOffset="3.53831E6">21597 15314 12 0,'3'-10'6'0,"-9"15"5"0,6-3 7 16,0 1-17-16,-3 2 0 15,0 6 1-15,0 5 0 16,0 5-3-16,-3 0 1 0,3 3 1 15,0-3 0-15,3 0-1 16,3-5 1-16,6-3 0 16,-3-5 0-16,-3-2 1 15,0-12 1-15,0-4 0 16,3-3 0-16,0-3 1 16,0-6 0-16,0 1 0 15,-4 0 0-15,4 0-2 16,0 0 0-16,0 0-2 15,0 5 1-15,0-3-6 16,0 11 1-16,3-2-6 16,0 2 0-16,0 8-1 15,3 2 0-15</inkml:trace>
  <inkml:trace contextRef="#ctx0" brushRef="#br1" timeOffset="3.53869E6">21820 15341 19 0,'-6'2'9'0,"3"17"-8"0,0-14 15 16,0 3-15-16,0 3 0 15,-3 2 0-15,3 3 0 16,0-1-1-16,3-1 0 0,3-6 1 15,3-6 0-15,3-4 0 16,3-9 0-16,0-2 0 16,0-6 1-16,6-2-1 15,2 0 0-15,4-5 0 16,3 4 0-16,-3 1-1 16,-3 11 1-16,-3 4 0 15,-4 9 1-15,-5 8-2 16,0 4 1-16,-6 1 0 15,0 3 0-15,-3 2-2 16,3 0 0-16,-3 3-5 16,3-8 0-16,3-3-3 15,0-5 1-15</inkml:trace>
  <inkml:trace contextRef="#ctx0" brushRef="#br1" timeOffset="3.53895E6">22591 15288 22 0,'-6'10'11'0,"3"27"-11"0,3-29 19 0,-3 5-18 15,-3 6 0-15,0 2-2 16,3 0 1-16,0-5-5 16,3-3 0-16,3-10-2 15,3-8 1-15</inkml:trace>
  <inkml:trace contextRef="#ctx0" brushRef="#br1" timeOffset="3.53906E6">22543 15134 11 0,'-18'3'5'0,"12"13"-6"16,6-11 6-16,3 3-10 15,-3 5 1-15</inkml:trace>
  <inkml:trace contextRef="#ctx0" brushRef="#br1" timeOffset="3.53934E6">22698 15430 28 0,'-15'-2'14'0,"21"-27"-14"0,3 16 28 15,0-6-28-15,9-5 0 16,3 3-2-16,2-3 1 16,4 6-1-16,6 4 1 15,-3 7-2-15,-9-1 0 16,2 16 0-16,-5 7 0 15,-6 9 1-15,0 5 0 16,-6 3 2-16,-3 2 0 0,-3-4-2 16,3-4 1-16,-3-2-3 15,0-6 0-15,0-7-2 16,6-6 0-16</inkml:trace>
  <inkml:trace contextRef="#ctx0" brushRef="#br1" timeOffset="3.54012E6">18692 15938 21 0,'0'11'10'0,"-21"16"-10"0,15-22 19 15,-3 5-15-15,-3 6 1 16,-3 5 2-16,-6 6 1 16,6 5-10-16,3-6 0 0,9-13 5 15,6 1 1-15,6-4-4 16,6-5 0-16,15 9-8 16,0-12 1-16,3-2-3 15,-1-5 1-15</inkml:trace>
  <inkml:trace contextRef="#ctx0" brushRef="#br1" timeOffset="3.54052E6">19022 16007 10 0,'-18'-2'5'0,"-24"4"5"16,31 1 1-16,-7 5-9 15,-3 8 0-15,3 2 2 16,-3 9 0-16,3-3-5 0,3-9 0 16,6 1 3-16,6 5 0 15,3 1-2-15,3-7 1 16,9-1-1-16,6-12 0 16,9-10-2-16,6 3 1 15,2-11-3-15,-2-8 1 16,0-7-1-16,-3-4 1 15,-6-2 0-15,-7 6 0 16,-5 4 4-16,-9 14 0 16,-6 8 3-16,-3 10 1 0,-3 5 1 15,-2 12 0-15,-1 7 0 16,3 2 1-16,6-4-4 16,0-1 0-16,6 3-4 15,3-5 0-15,6-5-5 16,2-9 0-16,4-2-3 15,0-13 0-15</inkml:trace>
  <inkml:trace contextRef="#ctx0" brushRef="#br1" timeOffset="3.54075E6">19275 15719 13 0,'0'-3'6'0,"3"19"5"15,0-8 7-15,0 5-16 16,0 6 1-16,-3 7 3 0,0 9 1 16,0 7-8-1,-3 6 0-15,3 2 4 0,-3-5 1 16,-3-5-5-16,0 2 0 16,3-8-6-16,6-5 0 15,0-13-2-15,0-10 0 16</inkml:trace>
  <inkml:trace contextRef="#ctx0" brushRef="#br1" timeOffset="3.54094E6">19492 15727 26 0,'0'-3'13'0,"-9"67"-8"0,6-43 25 0,-3 11-29 16,-3 5 1-16,-5 8 0 15,-1 8 1-15,0-8-5 16,0 2 0-16,3-5-2 16,6-4 0-16,3-9-6 15,6-11 1-15</inkml:trace>
  <inkml:trace contextRef="#ctx0" brushRef="#br1" timeOffset="3.54112E6">19567 16028 24 0,'-6'22'12'0,"0"15"-11"0,3-27 15 15,0 6-16-15,-3 3 1 16,0-6-1-16,0-3 1 16,3-2-6-16,3-2 0 15,0-4-2-15,3 4 1 16</inkml:trace>
  <inkml:trace contextRef="#ctx0" brushRef="#br1" timeOffset="3.54126E6">19585 15899 11 0,'-15'0'5'0,"6"24"-4"0,9-11 4 0,0 0-9 15,0 3 1-15,0 2-2 16,0 6 0-16</inkml:trace>
  <inkml:trace contextRef="#ctx0" brushRef="#br1" timeOffset="3.54147E6">19698 16036 12 0,'20'-26'6'0,"-5"-8"-1"15,-15 34 12-15,3 5-16 16,-3-5 1-16,3 2 1 15,-3 12 1-15,0 4-5 16,0 3 0-16,0 11 3 16,0-5 0-16,0-4-3 0,0-1 0 15,0-4-4-15,3 1 0 16,3-9-2-16,0-10 1 16</inkml:trace>
  <inkml:trace contextRef="#ctx0" brushRef="#br1" timeOffset="3.54192E6">19909 16021 11 0,'-27'15'5'0,"18"22"-4"0,6-23 7 0,0-1-9 16,0 3 1-16,3 0-1 15,0-3 1-15,3-3-1 16,0-2 1-16,3 0-2 15,3-8 1-15,3 8-1 16,-6-8 1-16,3-8 1 16,-3-2 0-16,0-9 3 15,-3-5 1-15,0 1 1 16,-3 1 1-16,-3 7 2 16,0 4 0-16,0 0-2 15,0 11 1-15,3 0-3 16,3 16 1-16,3 5-3 15,3 3 1-15,0 5-3 16,0 11 1-16,3 8-1 16,-4 7 0-16,-2 11 1 15,-6 1 0-15,-3-12 0 16,-5-2 1-16,-4 0 0 0,-6-3 0 16,-3-13 0-16,0-5 0 15,-3-8-2-15,3-16 0 16,1-11-4-16,2-8 1 15,3-4-8-15,3-20 1 16,3-15-2-16,6-19 1 16</inkml:trace>
  <inkml:trace contextRef="#ctx0" brushRef="#br1" timeOffset="3.54288E6">20704 15952 20 0,'-9'-16'10'0,"9"8"-3"16,0 8 16-16,0 3-19 16,-3 10 0-16,0 0 2 15,0 6 0-15,0 7-7 16,0 6 0-16,0 2 5 16,0-5 0-16,3-10-3 0,3-3 1 15,0-8-1-15,0 5 0 16,3-8-1-16,3-5 0 15,0-10-1-15,6-12 1 16,2-1-1-16,4-9 1 16,6-11-2-16,0-2 0 15,-3 11 0-15,-3 5 1 16,-4 5-1-16,-2 6 1 16,-3 10 1-16,-3 10 0 15,-3 12 1-15,-6 7 1 0,-3 8 1 16,-3 8 0-16,-3 3-1 15,0-1 1-15,0-10-1 16,3 0 1-16,0-5-3 16,6-5 1-16,3-11-1 15,6 0 0-15,3-6-2 16,3-12 0-16,0-11-2 16,3-6 1-16,3-5-2 15,2-2 1-15,-2 5 0 16,-6 5 1-16,-3 6 1 15,-3 12 1-15,-3 1 2 16,-6 10 0-16,-3 6 2 16,-3 5 0-16,0 5-1 15,0 3 1-15,6 2-2 16,0-5 1-16,6-2-2 16,6-1 1-16,0-4-2 15,3-4 1-15,0-2-2 0,0-3 1 16,-1-5-1-16,4 0 1 15,6-5 0-15,0-3 0 16,0-8 0-16,-3 0 0 16,-1 1 0-16,-5-7 1 15,0-4-1-15,-3-3 0 16,-3-3 0-16,-3 3 1 16,-6 5 0-16,-6 6 1 15,-6 7 1-15,-6 6 0 16,-3 13 1-16,1 8 1 0,2 10-1 15,0 0 0-15,6 12 0 16,6-1 0-16,6-8-2 16,6-3 0-16,6-5-2 15,9 0 0-15,6-10-4 16,2-11 1-16,4 5-3 16,-3-7 0-16,-6-12-3 15,-4-7 1-15,1-5-2 16,0-11 0-16</inkml:trace>
  <inkml:trace contextRef="#ctx0" brushRef="#br1" timeOffset="3.54306E6">21567 15735 24 0,'-6'29'12'0,"-3"40"-11"0,6-48 22 16,-3 11-19-16,-3 13 0 15,3 0 1-15,0 5 1 16,0-3-9-16,0-2 1 15,0-2 2-15,0-6 1 16,1-11-6-16,-1-7 0 16,3-11-5-16,0-11 0 15</inkml:trace>
  <inkml:trace contextRef="#ctx0" brushRef="#br1" timeOffset="3.54354E6">21403 16034 13 0,'3'10'6'0,"12"-2"4"0,-6-8 3 0,3-2-13 16,6-6 0-16,3 0-1 15,2-5 1-15,-2-3-1 16,0-8 1-16,3 0-1 16,3-2 0-16,-6 10 1 15,-1-5 1 1,-8 10 3-1,-3 6 0-15,-9 13 1 16,-3 13 0-16,-3 3 1 16,0 7 0-16,0 6-2 15,0 0 1-15,3-2-4 16,3-14 0-16,0 0-2 16,3-8 1-16,0 1-2 15,6-1 1-15,3-11-3 0,6-7 1 16,6-11-2-16,3-5 0 15,2 0 0-15,-2-3 1 16,-3 0 1-16,-3 8 0 16,-3 6 4-16,-6 5 0 15,-3 5 2-15,-3 5 1 16,-3 5 0-16,-6 6 1 16,-3 11-1-16,-3-3 1 15,0-6-3-15,0 1 1 0,6-3-6 16,3 5 0-1,6-11-4-15,3-2 0 0,3-10-3 16,2 2 1-16</inkml:trace>
  <inkml:trace contextRef="#ctx0" brushRef="#br1" timeOffset="3.54381E6">22037 16005 24 0,'6'-8'12'0,"-18"-6"-7"15,9 14 22-15,-3 8-23 16,-3 3 0-16,-5 5 2 15,2 2 0-15,3 14-8 16,6-5 0-16,6-6 4 16,6-3 1-16,3-2-4 15,2 0 0-15,-2-3-4 16,0-7 1-16,0-4-1 16,0 1 0-16,-3-8 0 15,-3-9 1-15,3-2 0 0,-9-7 1 16,0-4 1-16,-3 3 1 15,-3-10-1-15,3 8 1 16,-6-1-5-16,3 3 0 16,6 0 0-16,3 1 1 15</inkml:trace>
  <inkml:trace contextRef="#ctx0" brushRef="#br1" timeOffset="3.54416E6">22323 15878 27 0,'-3'23'13'0,"-6"7"-10"0,9-23 28 0,0 7-30 16,0 2 0-16,0 5 0 15,0 3 0-15,9-3-2 16,0-3 1-16,0 1-1 16,0-9 1-16,0-4-2 15,-3-6 0-15,3-6-1 16,-6-4 1-16,-6-6-1 15,0-3 1-15,-9 1 1 16,-9 2 0-16,-6-3 3 16,-9 12 1-16,1 4 2 15,-1 6 0-15,3 4 2 16,9 9 0-16,4 6-1 16,8 4 0-16,6 0-4 15,6 1 1-15,15-9-6 0,8-2 1 16,7 0-10-16,3-11 0 15,-6-10-2-15,-6-3 1 16</inkml:trace>
  <inkml:trace contextRef="#ctx0" brushRef="#br1" timeOffset="3.54674E6">5723 15454 9 0,'-9'0'4'0,"0"-2"3"0,9 2 5 16,0 0-10-16,6-6 0 15,3 1 2-15,6-6 0 16,5-4-4-16,4-12 1 16,12-2 4-16,15-5 1 15,14-11-1-15,15-3 0 0,4 0-1 16,11 3 1-16,6-2-2 16,9 2 0-16,-14 3-2 15,-1-1 0-15,0 1-1 16,-6 5 1-16,-5 5-1 15,-10 3 0-15,-11 0 0 16,-16 5 0-16,-8 6 1 16,-12 4 0-16,-6 4-2 15,-4 2 0-15,-8 2-3 16,-6 1 1-16,-3 5-4 16,0 0 0-16,-3-2-4 15,0 2 1-15</inkml:trace>
  <inkml:trace contextRef="#ctx0" brushRef="#br1" timeOffset="3.5489E6">5809 14282 13 0,'0'-8'6'0,"6"14"3"0,-3-4 6 16,0 1-12-16,0 2 1 16,3 16 1-16,3 3 0 15,0 8-6-15,0 10 0 16,0-2 4-16,-1 2 1 16,1 3-3-16,-3 0 1 0,0-8-3 15,0-2 1-15,-3-9-6 16,-3-5 1-16,-3-10-4 15,0-9 1-15</inkml:trace>
  <inkml:trace contextRef="#ctx0" brushRef="#br1" timeOffset="3.54923E6">5791 14269 21 0,'-15'-5'10'0,"30"-9"-8"16,-9 9 16-16,3-5-18 15,0-1 0-15,9-2 0 16,9 0 0-16,5 2 0 16,7 6 0-16,-3 2 0 0,-3 6 0 15,-4 7 0-15,-8 6 1 16,-9 5-1-16,-9-5 1 15,-9 8 0-15,-9 2 0 16,-9 6 0-16,-2-5 0 16,-1-4-1-16,3-4 1 15,0-3-2-15,9-8 1 16,6-6-5-16,6-2 1 16,6-2-4-16,9-6 1 15</inkml:trace>
  <inkml:trace contextRef="#ctx0" brushRef="#br1" timeOffset="3.54955E6">6110 14481 26 0,'-42'58'13'0,"39"-5"-16"16,6-40 24-16,3 6-21 15,6 2 0-15,9-3 0 16,2-2 1-16,4-5-1 16,3-9 0-16,-6-7 0 15,0-8 0-15,-6-3 0 16,-4 0 0-16,-5-8-1 16,-3 3 1-16,-6 0-1 15,-6 5 1-15,-6 3-1 0,-5 2 0 16,-4 1 0-16,0 4 0 15,6-4-4-15,6 2 0 16,6-3-2-16,6 1 0 16</inkml:trace>
  <inkml:trace contextRef="#ctx0" brushRef="#br1" timeOffset="3.54971E6">6339 14467 22 0,'-6'24'11'0,"0"34"-13"0,6-47 20 0,3 2-18 16,0 3 0-16,3 0-3 15,0-3 0-15,3-5-2 16,0-8 1-16</inkml:trace>
  <inkml:trace contextRef="#ctx0" brushRef="#br1" timeOffset="3.54986E6">6315 14309 11 0,'-15'-3'5'0,"12"24"2"15,3-18 3-15,0-1-12 16,3 4 0-16,3 2-6 16,3 2 1-16,6 4 8 15,9 1 0-15</inkml:trace>
  <inkml:trace contextRef="#ctx0" brushRef="#br1" timeOffset="3.5501E6">6473 14637 25 0,'-9'-6'12'0,"6"-17"-17"0,6 7 28 16,6-11-23-16,3-12 0 16,6-9 0-16,5 11 0 15,4 0-1-15,3 8 1 16,0 8 0-16,-4 10 1 0,-5 3-1 15,0 11 0-15,-6 13 2 16,-3 10 1-16,-3 8 0 16,-3 6 0-16,-3 3-1 15,0 2 1-15,0-3-5 16,0-8 0-16,3-10-7 16,0-13 0-16</inkml:trace>
  <inkml:trace contextRef="#ctx0" brushRef="#br1" timeOffset="3.55042E6">6928 14153 25 0,'-6'21'12'0,"6"48"-2"16,0-56 16-16,3 8-25 15,-3 11 0-15,0 2 0 0,-3 8 1 16,0 1-6-16,0-9 1 15,0-5-2-15,-3-8 1 16,0-5-5-16,-3-5 0 16,-2-8-1-16,-4-6 1 15,3-2 7 1,-30 57 2 0,87-120 4-16,-33 52 0 15,9 0 4-15,5 3 1 16,10 2-1-16,3 1 1 15,-4-1-13-15,1 0 0 16,0-5-5-16,-6 6 1 0</inkml:trace>
  <inkml:trace contextRef="#ctx0" brushRef="#br1" timeOffset="3.55121E6">2145 16473 21 0,'0'0'10'0,"0"32"0"16,3-19 11-16,0 16-19 0,0-5 1 15,3 10 1-15,0 6 1 16,0 5-7-16,0-5 1 16,3-3 4-16,-6 0 0 15,2-13-2-15,-2-3 1 16,3-13-1-16,-3-8 1 16,3-6-1-16,0-17 0 15,-3-7 0-15,3 7 0 16,-3-4-1-16,6-7 0 15,6-6 0-15,0-2 0 16,6 7-1-16,-3 6 1 0,-4 0-4 16,1 5 1-16,0 11-7 15,-3 2 1-15,3 1-2 16,-3 10 0-16</inkml:trace>
  <inkml:trace contextRef="#ctx0" brushRef="#br1" timeOffset="3.55153E6">2425 16669 11 0,'12'-8'5'0,"23"16"1"15,-26-11 4-15,9-5-10 16,-3-5 1-16,3-3-1 16,6-5 1-16,-12-3-2 15,2-2 1-15,-2 7 0 16,0 3 1-16,-12 0 0 15,0 0 0-15,-6 6 1 0,-6 7 1 16,-8 3 2-16,-13 11 0 16,3 7 2-16,0 9 0 15,3-3 0-15,4 13 1 16,11 0-3-16,0 8 0 16,12 0-3-16,12-8 1 15,12-6-6-15,11-9 1 16,-5-9-9-16,9-18 1 15,5-19-2-15,-2-8 1 16</inkml:trace>
  <inkml:trace contextRef="#ctx0" brushRef="#br1" timeOffset="3.55174E6">2806 16224 23 0,'-6'13'11'16,"6"40"0"-16,0-34 19 0,0 18-27 15,0 0 1-15,0 21 2 16,0-8 0-16,0 9-8 16,3 7 1-16,0-5 4 15,3-11 0-15,0-10-5 16,0-3 0-16,-1-13-5 16,-2-3 1-16,0-13-7 15,-3-11 1-15</inkml:trace>
  <inkml:trace contextRef="#ctx0" brushRef="#br1" timeOffset="3.55192E6">2597 16666 29 0,'-3'11'14'0,"24"-6"-7"0,-9-10 21 16,9 5-27-16,9-3 0 16,2-2 0-16,7-3 1 15,0 8-4-15,2 0 0 16,4 0-2-16,-6-3 0 15,-6 1-5-15,-1-1 1 16,-5 0-2-16,-6-2 0 16</inkml:trace>
  <inkml:trace contextRef="#ctx0" brushRef="#br1" timeOffset="3.55223E6">3050 16576 26 0,'-9'0'13'0,"-12"29"-10"0,15-18 25 0,0-3-26 16,3 8 1-16,0 10 0 15,3 3 1-15,3-2-6 16,6 10 1-16,0-6 2 16,3-1 0-16,3-15-4 15,3-12 0-15,2-13-2 16,1-6 1-16,0-13-1 16,-3 2 0-16,0-2 1 15,0-3 1-15,-6 6 4 16,-1 7 0-16,-2 11 4 15,-3 11 0-15,0 0 1 16,-6 5 0-16,3 10-1 0,0 8 0 16,0-4-4-16,0 7 1 15,3-5-6-15,3-9 0 16,0-4-6-16,3-11 1 16,3-13-2-16,0-8 0 15</inkml:trace>
  <inkml:trace contextRef="#ctx0" brushRef="#br1" timeOffset="3.55246E6">3383 16592 15 0,'9'-29'7'0,"-15"37"0"0,6-3 10 16,0 6-16-16,0 5 0 0,0-3 0 15,6 8 0-15,0 8-2 16,0-2 1-16,3-6 0 16,0 0 1-16,0-5 0 15,3-8 0-15,-3 0 1 16,2-8 0-1,-5-19 1 1,3-7 0-16,0-6-1 16,-3-5 1-16,3 0-5 15,3 10 1-15,0 1-8 16,0 5 1-16</inkml:trace>
  <inkml:trace contextRef="#ctx0" brushRef="#br1" timeOffset="3.55277E6">3577 16783 21 0,'-3'7'10'0,"6"-14"-2"0,0-1 13 16,0-3-17-16,2-13 0 15,4 6 0-15,6-14 0 16,3-5-6-16,3 0 0 15,3 5 4-15,0 6 0 16,-7 7-1-16,4 3 0 16,0 8 1-16,0 11 0 15,-3 10 2-15,3 11 0 0,-3 0 0 16,-7 13 0-16,1 0-1 16,-3 0 0-16,-3 0-3 15,0 0 0-15,-3-11-7 16,0-7 0-16,-3-8-7 15,0-11 1-15</inkml:trace>
  <inkml:trace contextRef="#ctx0" brushRef="#br1" timeOffset="3.55334E6">4529 16526 28 0,'0'0'14'0,"18"53"-2"16,-12-32 15-16,3 3-23 15,0 21 0-15,-3 8 3 16,0 18 1-16,0 8-10 15,0-7 0-15,3-3 6 16,-1-6 0-16,4-10-5 16,-3-16 1-16,0-16-6 15,0-15 0-15,3-17-7 0,-6-5 1 16,-3-21-2-16,-6-16 1 16</inkml:trace>
  <inkml:trace contextRef="#ctx0" brushRef="#br1" timeOffset="3.55363E6">4547 16502 24 0,'-24'5'12'0,"9"-2"-6"0,15-3 22 15,3-5-27-15,6-3 1 0,6 2 0 16,9-4 0-16,3-6-3 16,8 8 0-16,7 5 2 15,0 6 1-15,-1 5-2 16,-8 16 1-16,-6 5-1 15,-6 0 1-15,-3 13 0 16,-12 9 1-16,-12 7 0 16,-12-3 0-16,-6-4 0 15,0-6 1-15,0-14-3 16,3-12 1-16,1-11-5 16,8-5 0-16,9-11-7 15,6-6 0-15,12-4-1 16,5 5 0-16</inkml:trace>
  <inkml:trace contextRef="#ctx0" brushRef="#br1" timeOffset="3.55379E6">5032 16984 38 0,'6'0'19'0,"33"-30"-25"0,-21 23 39 16,-1-17-33-16,7-8 1 15,-3-5-8-15,0-8 1 16,-3 11-2-16,-6-3 1 16</inkml:trace>
  <inkml:trace contextRef="#ctx0" brushRef="#br1" timeOffset="3.55393E6">5083 16542 36 0,'-24'10'18'0,"27"-20"-24"0,0 2 27 0,3-8-29 16,6 5 0-16,0-15-9 16,-6-3 1-16</inkml:trace>
  <inkml:trace contextRef="#ctx0" brushRef="#br1" timeOffset="3.55622E6">1177 8533 18 0,'3'-11'9'0,"3"6"-3"0,-6 5 9 16,0 0-12-16,3 5 0 15,3 8 4-15,3 14 1 16,-6-9-9-16,3 19 0 0,-3 11 5 15,-3 13 1-15,0 2-2 16,0 1 1-16,3-6-3 16,6-8 0-16,-6-7-3 15,6-6 1-15,-3-13-5 16,3-9 0-16,-6-9-5 16,0-14 1-16</inkml:trace>
  <inkml:trace contextRef="#ctx0" brushRef="#br1" timeOffset="3.55657E6">1210 8517 12 0,'-21'-8'6'0,"27"-32"7"16,-6 27 2-16,3 0-14 0,6-3 1 15,6 0 0-15,9 8 1 16,9 3-4-16,-7 8 0 16,10 4 2-16,3 9 0 15,3 3 0-15,-13 5 0 16,1 5-1-16,-18 8 1 16,-3-3 1-16,-15-13 1 15,-6-5-1-15,-9 3 1 16,-3-1 0-16,-8-2 0 15,-1-8-1-15,6-3 1 0,0-7-6 16,9-4 1-16,7 9-7 16,8 5 1-16,6-8-2 15,8-5 1-15</inkml:trace>
  <inkml:trace contextRef="#ctx0" brushRef="#br1" timeOffset="3.5568E6">1725 8557 26 0,'3'-6'13'0,"45"-17"-16"0,-33 15 24 16,3 5-21-1,-1-10 0-15,1 10-10 0,0 3 1 16,0 0 7-16,-3 5 0 16</inkml:trace>
  <inkml:trace contextRef="#ctx0" brushRef="#br1" timeOffset="3.55696E6">1767 8673 29 0,'-33'16'14'0,"24"-13"-7"0,9-3 27 15,6 2-33-15,6-4 0 0,3-1 0 16,6 0 1-16,3 6-4 16,2-6 1-16,7-2-4 15,0 2 0-15,3 3-6 16,-7-5 1-16</inkml:trace>
  <inkml:trace contextRef="#ctx0" brushRef="#br1" timeOffset="3.55803E6">9952 10189 18 0,'0'-13'9'0,"12"-24"2"16,-6 29 10-16,0-3-16 16,0 3 1-16,0 8 4 15,-3 6 0-15,-6 4-11 16,0 6 1-16,-6 5 8 15,-3 14 1-15,-6-1-3 16,-5 11 1-16,2 3-3 0,0 2 0 16,-3-16-2-16,-3 9 1 15,1-1-2-15,2-2 0 16,0-9-1-16,0-1 0 16,9-9-4-16,6-3 0 15,6-10-5-15,3-8 0 16,9-8-6-16,3-5 1 15,6-6-2-15,3 14 0 16</inkml:trace>
  <inkml:trace contextRef="#ctx0" brushRef="#br1" timeOffset="3.55831E6">10274 10152 25 0,'-3'-11'12'0,"6"-2"-5"16,-3 13 20-16,0 3-24 16,0 2 0-16,0 6 2 15,-3 7 1-15,0 11-6 16,-6 8 0-16,-3 14 5 16,-6 4 0-16,0-12-1 15,0 7 0-15,1-2-2 16,-4-1 0-16,9-2-2 15,3-11 0-15,3-10-6 16,6-5 1-16,3-14-9 0,6-8 1 16,3-7-1-16,0-9 0 15</inkml:trace>
  <inkml:trace contextRef="#ctx0" brushRef="#br1" timeOffset="3.55891E6">11051 10618 28 0,'-15'-6'14'0,"3"-20"-10"0,6 15 26 16,0 14-27-16,-6-6 1 15,6-7 3-15,0-9 1 16,0-10-9-16,3 0 0 16,6-11 6-16,6-2 1 15,9 0-3-15,3-1 1 0,3 1-2 16,0 2 0-16,-1 9-2 16,1 4 1-16,0 6-4 15,0 0 1 1,6 8-12-1,-4-1 1-15,1 12-2 16,-9 7 1-16</inkml:trace>
  <inkml:trace contextRef="#ctx0" brushRef="#br1" timeOffset="3.55927E6">11414 10202 22 0,'0'-2'11'0,"21"-6"-6"0,-12 2 13 15,3-1-18-15,2-1 0 16,7 0 0-16,3 0 0 16,0 5 0-16,-3 0 0 15,0 6 1-15,-4 2 1 16,-5 3 0-16,-3 6 1 15,-3 1 1-15,-3 12 0 16,-3 5 1-16,-6 2 1 16,-3 6-1-16,0 5 1 15,-3 0-2-15,1-16 1 16,-1 3-2-16,3-1 0 0,0 1-4 16,0-6 0-16,3-2-6 15,3-11 1-15,3-2-5 16,6-6 0-16,3-5-3 15,6 0 1-15</inkml:trace>
  <inkml:trace contextRef="#ctx0" brushRef="#br1" timeOffset="3.55947E6">11709 10745 35 0,'-3'8'17'0,"12"-19"-15"15,-1 3 33-15,4-5-33 16,3-6 1-16,6-10-1 16,-3 11 0-16,-3-6-6 15,0-8 1-15,0-5-4 16,2-5 1-16,-2 13-6 0,3 5 0 16</inkml:trace>
  <inkml:trace contextRef="#ctx0" brushRef="#br1" timeOffset="3.55997E6">12319 10176 34 0,'-3'-11'17'0,"-24"14"-13"0,12 0 29 0,-15 5-28 16,-2 5 1-16,-10 5 2 15,12-2 1-15,-9 13-12 16,13-5 0-16,14-5 6 16,15-1 1-16,15-2-3 15,11 2 0-15,10 1-3 16,-3 2 1-16,-3 3-2 16,-7 2 1-16,-5-4-1 15,-6 1 0-15,-15 4-1 16,-6-1 0-16,-18 6 1 15,-3-3 1-15,-5-5 1 16,2-5 1-16,3-12 0 16,3-9 1-16,9-9 0 15,7-10 1-15,8 8-1 16,8-8 0-16,7-8-2 0,6-11 1 16,9 6-1-16,3-4 1 15,-4 1-2-15,-2 3 0 16,0 2-1-16,-6 8 0 15,-6 3 0-15,-6 0 1 16,-6 8-1-16,-3 2 1 16,-6 1-2-16,-3-3 1 15,-6 2-3-15,3-2 1 16,3-1-4-16,6-1 0 16</inkml:trace>
  <inkml:trace contextRef="#ctx0" brushRef="#br1" timeOffset="3.56022E6">12530 10115 35 0,'-9'3'17'15,"24"15"-11"-15,-6-13 34 0,0 6-36 16,9 2 1-16,6 6 2 16,5 5 0-16,-2 7-10 15,0-2 1-15,0 11 6 16,-12 2 0-16,-4 3-3 15,-2-15 1-15,-6 7-4 16,-9 2 0-16,-5 9-2 16,-7-3 0-16,-6-5-4 15,0-6 1-15,0-8-8 16,0-7 1-16,1-11 0 16,2-13 1-16</inkml:trace>
  <inkml:trace contextRef="#ctx0" brushRef="#br1" timeOffset="3.5631E6">13622 10165 17 0,'0'-8'8'0,"3"6"1"0,-3 2 8 15,6 0-13-15,0 2 1 16,0 9 3-16,0 7 0 15,-3 9-10-15,-3 5 0 16,-3 10 6-16,0 0 1 0,-3 1-3 16,0-1 0-1,0-2-5-15,3-19 0 0,0-3-5 16,1-2 1-16,-1-3-4 16,3 1 1-16</inkml:trace>
  <inkml:trace contextRef="#ctx0" brushRef="#br1" timeOffset="3.56328E6">13730 10488 22 0,'-9'29'11'0,"9"6"-8"15,0-27 17-15,0-8-20 16,0 2 0-16,0 3-3 0,0 1 1 15,3-4-4 1,0-4 1-16</inkml:trace>
  <inkml:trace contextRef="#ctx0" brushRef="#br1" timeOffset="3.56345E6">13813 10308 18 0,'-30'3'9'0,"9"5"-2"0,18-3 10 16,-3 3-18-16,3-5 1 16,1-1-10-16,2-7 1 15,5-3 8-15,13-3 0 0</inkml:trace>
  <inkml:trace contextRef="#ctx0" brushRef="#br1" timeOffset="3.56363E6">13974 10136 27 0,'-12'24'13'0,"9"10"-7"16,3-20 26-16,0 9-31 15,0 7 1-15,-3 9 0 16,0 4 1-16,0 2-6 16,0-6 0-16,0-12-4 15,0-9 1-15,0-2-5 16,3-3 1-16</inkml:trace>
  <inkml:trace contextRef="#ctx0" brushRef="#br1" timeOffset="3.56391E6">13947 10517 19 0,'3'-8'9'0,"18"-8"0"0,-15 8 12 16,3-2-19-16,6-6 1 16,5-3 1-16,4 4 0 15,0-4-6-15,-3-2 1 16,-3 5 3-16,-3-3 1 15,-4 4-3-15,-2 1 1 16,-6 6-1-16,-3 3 0 16,-3 5-1-16,-3 8 1 15,0 3 0-15,3-1 1 0,-2 6 1 16,2 5 0-16,0 6 1 16,3-1 0-16,3-2-1 15,3-3 1-15,2-5-3 16,1-3 1-16,0-5-7 15,3-5 0-15,0-6-6 16,3-5 1-16</inkml:trace>
  <inkml:trace contextRef="#ctx0" brushRef="#br1" timeOffset="3.56423E6">14251 10459 29 0,'-9'21'14'0,"15"-2"-9"16,0-17 20-16,2 1-25 15,4-3 0-15,3-3 0 16,3-2 0-16,3-6-2 0,3-2 1 16,-3-5-3-16,-1-3 1 15,-5 2-1-15,-3-5 1 16,-3-2-1-16,-3 2 1 16,-6 3 3-16,-6 5 1 15,-6 8 3-15,-6 13 1 16,-5 11 2-16,-1 5 1 15,3 11 0-15,6 5 1 16,9 0-3-16,6-18 1 16,12 2-4-16,6-3 1 15,6-7-7-15,8-8 0 16,-2 7-9-16,0-5 0 0,0-13-2 16,-4-2 0-16</inkml:trace>
  <inkml:trace contextRef="#ctx0" brushRef="#br1" timeOffset="3.72157E6">15182 10372 9 0,'3'13'4'0,"-3"-5"-1"16,3 0 5-16,0 8-7 16,0 5 0-16,0 3 1 15,3 2 1-15,0-13-3 16,3-5 0-16,0-2 1 16,3-1 1-16,0 5-1 0,-3 4 0 15,3-9-1-15,-4-8 1 16,1-7-1-16,0-11 0 15,-3-1 0-15,0-1 0 16,0 1 0-16,-3 9 0 16,0-3 0-16,-3 6 1 15,0 10-1-15,0 2 1 16,0 6 0-16,0 8 1 16,0 3-1-16,3-1 1 15,3 1-1-15,0-1 1 0,3-5-1 16,3 1 0-16,3-9 0 15,0-5 0-15,2-8 0 16,4-8 1-16,0-5-1 16,-3-3 1-16,0-5-1 15,-6 5 0-15,-3-5-1 16,-3 3 1-16,-3 2 0 16,-3 8 0-16,-3 3-1 15,0 8 1-15,0 5-1 16,0 2 1-16,0 6-1 15,3 3 1-15,0-1-2 16,3 1 1-16,3-3-3 16,3-3 0-16,-3 0-5 15,2-7 0-15</inkml:trace>
  <inkml:trace contextRef="#ctx0" brushRef="#br1" timeOffset="3.72224E6">15658 10388 17 0,'-11'5'8'0,"14"16"0"15,-1-13 8-15,4 5-14 16,3 3 1-16,0 0 2 16,6-3 0-16,3-5-7 0,3-5 1 15,3-9 3-15,0-7 1 16,-4-5-2-16,1-6 0 15,-3-8-1-15,-6-2 0 16,-3 2 0-16,-9 6 1 16,-6 2-1-16,-3 5 0 15,-6 14 0-15,-6 5 1 16,-3 8 1-16,1 10 1 16,2 1 0-16,3 2 0 15,6 5 0-15,6 4 1 16,9 1-1-16,9-2 0 0,9-2-1 15,6-6 0-15,2-2-2 16,4-9 0-16,6-5-3 16,-6-5 1-16,-4-5-3 15,-2-5 0-15,-3-4-3 16,-6 1 0-16,-6 0-2 16,-6 0 0-16,0 2 0 15,-3 3 1-15</inkml:trace>
  <inkml:trace contextRef="#ctx0" brushRef="#br1" timeOffset="3.7229E6">16566 10356 20 0,'-12'21'10'0,"12"8"-11"15,0-21 18-15,3 5-16 16,0 3 0-16,3-3-1 15,3-2 1-15,3-6-2 16,3-5 1-16,6-8 0 16,3-5 1-16,-1-3-2 15,-2 0 1-15,-3-8 0 16,-3 3 0-16,-3 8 0 16,-3 8 0-16,-3 10 3 15,-3 6 1-15,-3 7 0 0,0 9 1 16,0-1-1-16,6 1 1 15,0-4-1-15,3-7 0 16,6-5-3-16,5-6 1 16,4-5-2-16,3-8 1 15,-6-5-1-15,0-6 0 16,-1-2-1-16,4 0 1 16,-6 0-3-16,-3 2 1 15,0-2-3-15,-3 3 0 16,-3 4-5-16,3 4 1 0,3 2-1 15,-1 3 1-15</inkml:trace>
  <inkml:trace contextRef="#ctx0" brushRef="#br1" timeOffset="3.72325E6">17236 10343 11 0,'3'-3'5'0,"-3"-8"5"15,0 6 7-15,-3 2-15 16,-3 1 0-16,-3 4 2 15,-6 6 1-15,-6 0-5 16,-2 5 0-16,-4 9 4 16,3 4 0-16,6 1-1 15,3-1 0-15,9-5-1 16,12-5 0-16,6-5-2 16,6-9 0-16,6-7-2 15,0-8 0-15,-4-6 0 16,-2-2 0-16,0 3 0 0,-3-4 0 15,-3 7 0-15,-3 1 1 16,-6 4 2-16,-3 10 0 16,0 2 0-16,-3 6 1 15,0 8-1-15,3 3 0 16,0 2-3-16,3-3 1 16,3-4-4-16,6-6 0 15,3-6-4-15,6-7 1 16</inkml:trace>
  <inkml:trace contextRef="#ctx0" brushRef="#br1" timeOffset="3.72356E6">17447 10324 19 0,'-6'-5'9'0,"-3"18"-5"0,9-8 15 0,-2 3-17 16,-1 5 0-16,0 6 0 16,-3-1 1-16,3 4-3 15,3-4 0-15,3-2 2 16,-3-5 1-16,6-6-2 15,2-8 1-15,4-7-2 16,6-9 1-16,3 1-1 16,0-4 0-16,3-1 0 15,0-1 1-15,-4 3 0 16,-2 2 0-16,-3 9 1 16,-3 10 0-16,-3 8 1 15,-6 5 0-15,-6 11-1 16,-3 5 0-16,0 5-1 0,0-2 0 15,3-6-4-15,3-2 0 16,3-8-4-16,6-5 0 16,3-9-4-16,3-10 0 15</inkml:trace>
  <inkml:trace contextRef="#ctx0" brushRef="#br1" timeOffset="3.72376E6">17882 10165 29 0,'-9'21'14'0,"6"35"-10"0,-3-35 24 0,0 11-28 16,-3 2 1-16,0 6 0 15,-3 0 0-15,6-11-2 16,0-8 1-16,3 0-3 16,1-5 1-16,-1-3-5 15,3-5 1-15,3 0-4 16,-3-8 0-16</inkml:trace>
  <inkml:trace contextRef="#ctx0" brushRef="#br1" timeOffset="3.72407E6">17781 10414 29 0,'-12'5'14'0,"9"11"-9"16,6-11 26-16,9 1-31 16,0-1 0-16,3-2 0 15,2-1 0-15,4-2-1 16,3-2 1-16,0-6-1 15,3-3 0-15,2-2-1 0,-2 0 1 16,0-3 0-16,-6-3 0 16,0-2 1-16,-9 0 0 15,-4 10 2-15,-8-2 0 16,-8 8 3-16,-4 8 0 16,-6 7 1-16,-3 3 0 15,3 8-1-15,0 11 1 16,6-3-3-16,6 0 0 15,6-5-5-15,9-3 1 16,6-7-5-16,9-6 0 0,6-8-5 16,0-11 0-16,-4-5-3 15,4-5 0-15</inkml:trace>
  <inkml:trace contextRef="#ctx0" brushRef="#br1" timeOffset="3.7244E6">18373 10179 19 0,'9'-11'9'0,"-9"27"8"15,0-11 11-15,-3 11-23 16,-3 10 0-16,0 6 2 16,0 3 1-16,0-1-11 15,3 0 1-15,3 1 6 16,0-6 1-16,0-8-5 16,0-5 1-16,3-8-2 15,3-8 0-15,-3-8-1 16,0-8 0-16,0 0-1 15,-3-2 0-15,-3-4 1 0,-6 1 1 16,-6 11 1-16,-6 4 0 16,-2 12 4-16,2-1 0 15,3 8 1-15,3 11 1 16,3 3-1-16,6 2 1 16,9-11-2-16,9-7 1 15,6-3-6-15,3-3 1 16,3 8-8-16,2-8 1 15,1-7-10-15,0-9 1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8234C92-D7F5-F547-BCB1-1488CE7C86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5FA9BA-4707-1144-B600-DC56352AF64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C60475AE-DF49-CA44-9A8D-3648B455D76B}" type="datetimeFigureOut">
              <a:rPr lang="en-US" altLang="x-none"/>
              <a:pPr>
                <a:defRPr/>
              </a:pPr>
              <a:t>11/14/2018</a:t>
            </a:fld>
            <a:endParaRPr lang="en-US" altLang="x-none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899F19E-AD39-E64C-A846-F7F8472D7BD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988C265-876B-7C47-9A78-0CF38A4B12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896F9D-B540-064B-9DE7-DFD826A62C7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0F8AD8-515F-8741-A29C-AA2F713288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629D375E-F716-8B4A-BC1A-566E10CD2C6E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>
            <a:extLst>
              <a:ext uri="{FF2B5EF4-FFF2-40B4-BE49-F238E27FC236}">
                <a16:creationId xmlns:a16="http://schemas.microsoft.com/office/drawing/2014/main" id="{E97BA21F-AAFD-7143-B0E5-10A78326F31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8" name="Notes Placeholder 2">
            <a:extLst>
              <a:ext uri="{FF2B5EF4-FFF2-40B4-BE49-F238E27FC236}">
                <a16:creationId xmlns:a16="http://schemas.microsoft.com/office/drawing/2014/main" id="{E48C208D-5F70-D045-B79D-BCFF46ABDA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9699" name="Slide Number Placeholder 3">
            <a:extLst>
              <a:ext uri="{FF2B5EF4-FFF2-40B4-BE49-F238E27FC236}">
                <a16:creationId xmlns:a16="http://schemas.microsoft.com/office/drawing/2014/main" id="{4F1E886A-B913-234A-ADB1-A26925D134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5D4EABBF-6BFF-764B-9239-C83C15E09E11}" type="slidenum">
              <a:rPr lang="en-US" altLang="en-US">
                <a:latin typeface="Calibri" panose="020F0502020204030204" pitchFamily="34" charset="0"/>
              </a:rPr>
              <a:pPr/>
              <a:t>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>
            <a:extLst>
              <a:ext uri="{FF2B5EF4-FFF2-40B4-BE49-F238E27FC236}">
                <a16:creationId xmlns:a16="http://schemas.microsoft.com/office/drawing/2014/main" id="{C919FF4C-BF13-D943-937D-230304A65E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CBBEC42-1CC3-934C-A8A8-8EBFC5DDF601}" type="slidenum">
              <a:rPr lang="en-US" altLang="en-US"/>
              <a:pPr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3675AA44-E7C9-D04B-9DAF-780035ED2F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B6D0056C-04FD-C14F-BACF-B74FF4D10B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What about the case where root is unmodified?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3">
            <a:extLst>
              <a:ext uri="{FF2B5EF4-FFF2-40B4-BE49-F238E27FC236}">
                <a16:creationId xmlns:a16="http://schemas.microsoft.com/office/drawing/2014/main" id="{B9631771-9CAD-AD43-BAB6-B4AE36D75EBC}"/>
              </a:ext>
            </a:extLst>
          </p:cNvPr>
          <p:cNvGrpSpPr>
            <a:grpSpLocks/>
          </p:cNvGrpSpPr>
          <p:nvPr/>
        </p:nvGrpSpPr>
        <p:grpSpPr bwMode="auto">
          <a:xfrm>
            <a:off x="-9525" y="0"/>
            <a:ext cx="9169400" cy="533400"/>
            <a:chOff x="-6" y="-180"/>
            <a:chExt cx="5776" cy="516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DEC2B4F3-304A-B049-80F3-7127A1ED9BEC}"/>
                </a:ext>
              </a:extLst>
            </p:cNvPr>
            <p:cNvSpPr>
              <a:spLocks/>
            </p:cNvSpPr>
            <p:nvPr/>
          </p:nvSpPr>
          <p:spPr bwMode="auto">
            <a:xfrm>
              <a:off x="-6" y="-180"/>
              <a:ext cx="5772" cy="5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6" y="2"/>
                </a:cxn>
                <a:cxn ang="0">
                  <a:pos x="2542" y="0"/>
                </a:cxn>
                <a:cxn ang="0">
                  <a:pos x="4374" y="367"/>
                </a:cxn>
                <a:cxn ang="0">
                  <a:pos x="5766" y="55"/>
                </a:cxn>
                <a:cxn ang="0">
                  <a:pos x="5772" y="213"/>
                </a:cxn>
                <a:cxn ang="0">
                  <a:pos x="4302" y="439"/>
                </a:cxn>
                <a:cxn ang="0">
                  <a:pos x="1488" y="201"/>
                </a:cxn>
                <a:cxn ang="0">
                  <a:pos x="0" y="656"/>
                </a:cxn>
                <a:cxn ang="0">
                  <a:pos x="6" y="2"/>
                </a:cxn>
              </a:cxnLst>
              <a:rect l="0" t="0" r="0" b="0"/>
              <a:pathLst>
                <a:path w="5772" h="656">
                  <a:moveTo>
                    <a:pt x="6" y="2"/>
                  </a:moveTo>
                  <a:lnTo>
                    <a:pt x="2542" y="0"/>
                  </a:lnTo>
                  <a:cubicBezTo>
                    <a:pt x="2746" y="101"/>
                    <a:pt x="3828" y="367"/>
                    <a:pt x="4374" y="367"/>
                  </a:cubicBezTo>
                  <a:cubicBezTo>
                    <a:pt x="4920" y="367"/>
                    <a:pt x="5526" y="152"/>
                    <a:pt x="5766" y="55"/>
                  </a:cubicBezTo>
                  <a:lnTo>
                    <a:pt x="5772" y="213"/>
                  </a:lnTo>
                  <a:cubicBezTo>
                    <a:pt x="5670" y="257"/>
                    <a:pt x="5016" y="441"/>
                    <a:pt x="4302" y="439"/>
                  </a:cubicBezTo>
                  <a:cubicBezTo>
                    <a:pt x="3588" y="437"/>
                    <a:pt x="2205" y="165"/>
                    <a:pt x="1488" y="201"/>
                  </a:cubicBezTo>
                  <a:cubicBezTo>
                    <a:pt x="750" y="209"/>
                    <a:pt x="270" y="482"/>
                    <a:pt x="0" y="656"/>
                  </a:cubicBezTo>
                  <a:lnTo>
                    <a:pt x="6" y="2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shade val="50000"/>
                    <a:alpha val="45000"/>
                    <a:satMod val="120000"/>
                  </a:schemeClr>
                </a:gs>
                <a:gs pos="100000">
                  <a:schemeClr val="accent3">
                    <a:shade val="80000"/>
                    <a:alpha val="55000"/>
                    <a:satMod val="155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7BBBFA16-DB85-A746-A4B0-B253FE504F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" y="-180"/>
              <a:ext cx="3072" cy="263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1668" y="564"/>
                </a:cxn>
                <a:cxn ang="0">
                  <a:pos x="3000" y="186"/>
                </a:cxn>
                <a:cxn ang="0">
                  <a:pos x="3000" y="6"/>
                </a:cxn>
                <a:cxn ang="0">
                  <a:pos x="0" y="0"/>
                </a:cxn>
              </a:cxnLst>
              <a:rect l="0" t="0" r="0" b="0"/>
              <a:pathLst>
                <a:path w="3000" h="595">
                  <a:moveTo>
                    <a:pt x="0" y="0"/>
                  </a:moveTo>
                  <a:cubicBezTo>
                    <a:pt x="174" y="102"/>
                    <a:pt x="1168" y="533"/>
                    <a:pt x="1668" y="564"/>
                  </a:cubicBezTo>
                  <a:cubicBezTo>
                    <a:pt x="2168" y="595"/>
                    <a:pt x="2778" y="279"/>
                    <a:pt x="3000" y="186"/>
                  </a:cubicBezTo>
                  <a:lnTo>
                    <a:pt x="3000" y="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shade val="50000"/>
                    <a:alpha val="30000"/>
                    <a:satMod val="130000"/>
                  </a:schemeClr>
                </a:gs>
                <a:gs pos="80000">
                  <a:schemeClr val="accent2">
                    <a:shade val="75000"/>
                    <a:alpha val="45000"/>
                    <a:satMod val="14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grpSp>
          <p:nvGrpSpPr>
            <p:cNvPr id="7" name="Group 1">
              <a:extLst>
                <a:ext uri="{FF2B5EF4-FFF2-40B4-BE49-F238E27FC236}">
                  <a16:creationId xmlns:a16="http://schemas.microsoft.com/office/drawing/2014/main" id="{380DB865-484E-3644-BF75-03B9397331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42"/>
              <a:ext cx="5770" cy="246"/>
              <a:chOff x="-13880" y="438044"/>
              <a:chExt cx="9173112" cy="427357"/>
            </a:xfrm>
          </p:grpSpPr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7FCC4E6B-8DD2-0949-B581-71766FC8E4A1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3880" y="438118"/>
                <a:ext cx="9173112" cy="427283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966"/>
                  </a:cxn>
                  <a:cxn ang="0">
                    <a:pos x="1608" y="282"/>
                  </a:cxn>
                  <a:cxn ang="0">
                    <a:pos x="4110" y="1008"/>
                  </a:cxn>
                  <a:cxn ang="0">
                    <a:pos x="5772" y="0"/>
                  </a:cxn>
                </a:cxnLst>
                <a:rect l="0" t="0" r="0" b="0"/>
                <a:pathLst>
                  <a:path w="5772" h="1055">
                    <a:moveTo>
                      <a:pt x="0" y="966"/>
                    </a:moveTo>
                    <a:cubicBezTo>
                      <a:pt x="282" y="738"/>
                      <a:pt x="923" y="275"/>
                      <a:pt x="1608" y="282"/>
                    </a:cubicBezTo>
                    <a:cubicBezTo>
                      <a:pt x="2293" y="289"/>
                      <a:pt x="3416" y="1055"/>
                      <a:pt x="4110" y="1008"/>
                    </a:cubicBezTo>
                    <a:cubicBezTo>
                      <a:pt x="4804" y="961"/>
                      <a:pt x="5426" y="210"/>
                      <a:pt x="5772" y="0"/>
                    </a:cubicBezTo>
                  </a:path>
                </a:pathLst>
              </a:custGeom>
              <a:noFill/>
              <a:ln w="10795" cap="flat" cmpd="sng" algn="ctr">
                <a:gradFill>
                  <a:gsLst>
                    <a:gs pos="74000">
                      <a:schemeClr val="accent3">
                        <a:shade val="75000"/>
                      </a:schemeClr>
                    </a:gs>
                    <a:gs pos="86000">
                      <a:schemeClr val="tx1">
                        <a:alpha val="29000"/>
                      </a:schemeClr>
                    </a:gs>
                    <a:gs pos="16000">
                      <a:schemeClr val="accent2">
                        <a:shade val="75000"/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00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11E80DBD-9464-2848-8475-28F136F29E68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0858" y="438044"/>
                <a:ext cx="9169042" cy="382392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732"/>
                  </a:cxn>
                  <a:cxn ang="0">
                    <a:pos x="1638" y="228"/>
                  </a:cxn>
                  <a:cxn ang="0">
                    <a:pos x="4122" y="816"/>
                  </a:cxn>
                  <a:cxn ang="0">
                    <a:pos x="5766" y="0"/>
                  </a:cxn>
                </a:cxnLst>
                <a:rect l="0" t="0" r="0" b="0"/>
                <a:pathLst>
                  <a:path w="5766" h="854">
                    <a:moveTo>
                      <a:pt x="0" y="732"/>
                    </a:moveTo>
                    <a:cubicBezTo>
                      <a:pt x="273" y="647"/>
                      <a:pt x="951" y="214"/>
                      <a:pt x="1638" y="228"/>
                    </a:cubicBezTo>
                    <a:cubicBezTo>
                      <a:pt x="2325" y="242"/>
                      <a:pt x="3434" y="854"/>
                      <a:pt x="4122" y="816"/>
                    </a:cubicBezTo>
                    <a:cubicBezTo>
                      <a:pt x="4810" y="778"/>
                      <a:pt x="5424" y="170"/>
                      <a:pt x="5766" y="0"/>
                    </a:cubicBezTo>
                  </a:path>
                </a:pathLst>
              </a:custGeom>
              <a:noFill/>
              <a:ln w="9525" cap="flat" cmpd="sng" algn="ctr">
                <a:gradFill>
                  <a:gsLst>
                    <a:gs pos="74000">
                      <a:schemeClr val="accent4"/>
                    </a:gs>
                    <a:gs pos="44000">
                      <a:schemeClr val="accent1"/>
                    </a:gs>
                    <a:gs pos="33000">
                      <a:schemeClr val="accent2"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00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81924" name="Title Placeholder 8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1925" name="Text Placeholder 29"/>
          <p:cNvSpPr>
            <a:spLocks noGrp="1"/>
          </p:cNvSpPr>
          <p:nvPr>
            <p:ph type="subTitle" idx="1"/>
          </p:nvPr>
        </p:nvSpPr>
        <p:spPr>
          <a:xfrm>
            <a:off x="685800" y="3276600"/>
            <a:ext cx="7772400" cy="1752600"/>
          </a:xfrm>
          <a:ln w="9525"/>
        </p:spPr>
        <p:txBody>
          <a:bodyPr/>
          <a:lstStyle>
            <a:lvl1pPr marL="0" indent="0" algn="ctr">
              <a:buFont typeface="Wingdings 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89420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40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6788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4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101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3194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9738"/>
            <a:ext cx="8229600" cy="7032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79677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0314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8">
            <a:extLst>
              <a:ext uri="{FF2B5EF4-FFF2-40B4-BE49-F238E27FC236}">
                <a16:creationId xmlns:a16="http://schemas.microsoft.com/office/drawing/2014/main" id="{23C0B832-6233-DD4B-AC40-D047645B5C8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439738"/>
            <a:ext cx="8229600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9">
            <a:extLst>
              <a:ext uri="{FF2B5EF4-FFF2-40B4-BE49-F238E27FC236}">
                <a16:creationId xmlns:a16="http://schemas.microsoft.com/office/drawing/2014/main" id="{D25C3F47-7397-FC4B-811C-4EA9FCE04D6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28600" y="1371600"/>
            <a:ext cx="8915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grpSp>
        <p:nvGrpSpPr>
          <p:cNvPr id="1028" name="Group 24">
            <a:extLst>
              <a:ext uri="{FF2B5EF4-FFF2-40B4-BE49-F238E27FC236}">
                <a16:creationId xmlns:a16="http://schemas.microsoft.com/office/drawing/2014/main" id="{C584BC65-33E3-0B4B-A374-ED1B11F789F6}"/>
              </a:ext>
            </a:extLst>
          </p:cNvPr>
          <p:cNvGrpSpPr>
            <a:grpSpLocks/>
          </p:cNvGrpSpPr>
          <p:nvPr/>
        </p:nvGrpSpPr>
        <p:grpSpPr bwMode="auto">
          <a:xfrm>
            <a:off x="-9525" y="0"/>
            <a:ext cx="9169400" cy="533400"/>
            <a:chOff x="-6" y="-180"/>
            <a:chExt cx="5776" cy="516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A3560110-99EA-C04D-BABA-BF00A1A1D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" y="-180"/>
              <a:ext cx="5772" cy="5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6" y="2"/>
                </a:cxn>
                <a:cxn ang="0">
                  <a:pos x="2542" y="0"/>
                </a:cxn>
                <a:cxn ang="0">
                  <a:pos x="4374" y="367"/>
                </a:cxn>
                <a:cxn ang="0">
                  <a:pos x="5766" y="55"/>
                </a:cxn>
                <a:cxn ang="0">
                  <a:pos x="5772" y="213"/>
                </a:cxn>
                <a:cxn ang="0">
                  <a:pos x="4302" y="439"/>
                </a:cxn>
                <a:cxn ang="0">
                  <a:pos x="1488" y="201"/>
                </a:cxn>
                <a:cxn ang="0">
                  <a:pos x="0" y="656"/>
                </a:cxn>
                <a:cxn ang="0">
                  <a:pos x="6" y="2"/>
                </a:cxn>
              </a:cxnLst>
              <a:rect l="0" t="0" r="0" b="0"/>
              <a:pathLst>
                <a:path w="5772" h="656">
                  <a:moveTo>
                    <a:pt x="6" y="2"/>
                  </a:moveTo>
                  <a:lnTo>
                    <a:pt x="2542" y="0"/>
                  </a:lnTo>
                  <a:cubicBezTo>
                    <a:pt x="2746" y="101"/>
                    <a:pt x="3828" y="367"/>
                    <a:pt x="4374" y="367"/>
                  </a:cubicBezTo>
                  <a:cubicBezTo>
                    <a:pt x="4920" y="367"/>
                    <a:pt x="5526" y="152"/>
                    <a:pt x="5766" y="55"/>
                  </a:cubicBezTo>
                  <a:lnTo>
                    <a:pt x="5772" y="213"/>
                  </a:lnTo>
                  <a:cubicBezTo>
                    <a:pt x="5670" y="257"/>
                    <a:pt x="5016" y="441"/>
                    <a:pt x="4302" y="439"/>
                  </a:cubicBezTo>
                  <a:cubicBezTo>
                    <a:pt x="3588" y="437"/>
                    <a:pt x="2205" y="165"/>
                    <a:pt x="1488" y="201"/>
                  </a:cubicBezTo>
                  <a:cubicBezTo>
                    <a:pt x="750" y="209"/>
                    <a:pt x="270" y="482"/>
                    <a:pt x="0" y="656"/>
                  </a:cubicBezTo>
                  <a:lnTo>
                    <a:pt x="6" y="2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shade val="50000"/>
                    <a:alpha val="45000"/>
                    <a:satMod val="120000"/>
                  </a:schemeClr>
                </a:gs>
                <a:gs pos="100000">
                  <a:schemeClr val="accent3">
                    <a:shade val="80000"/>
                    <a:alpha val="55000"/>
                    <a:satMod val="155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28E1AD6-BC70-B744-86C0-F673326BE4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" y="-180"/>
              <a:ext cx="3072" cy="263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1668" y="564"/>
                </a:cxn>
                <a:cxn ang="0">
                  <a:pos x="3000" y="186"/>
                </a:cxn>
                <a:cxn ang="0">
                  <a:pos x="3000" y="6"/>
                </a:cxn>
                <a:cxn ang="0">
                  <a:pos x="0" y="0"/>
                </a:cxn>
              </a:cxnLst>
              <a:rect l="0" t="0" r="0" b="0"/>
              <a:pathLst>
                <a:path w="3000" h="595">
                  <a:moveTo>
                    <a:pt x="0" y="0"/>
                  </a:moveTo>
                  <a:cubicBezTo>
                    <a:pt x="174" y="102"/>
                    <a:pt x="1168" y="533"/>
                    <a:pt x="1668" y="564"/>
                  </a:cubicBezTo>
                  <a:cubicBezTo>
                    <a:pt x="2168" y="595"/>
                    <a:pt x="2778" y="279"/>
                    <a:pt x="3000" y="186"/>
                  </a:cubicBezTo>
                  <a:lnTo>
                    <a:pt x="3000" y="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shade val="50000"/>
                    <a:alpha val="30000"/>
                    <a:satMod val="130000"/>
                  </a:schemeClr>
                </a:gs>
                <a:gs pos="80000">
                  <a:schemeClr val="accent2">
                    <a:shade val="75000"/>
                    <a:alpha val="45000"/>
                    <a:satMod val="14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grpSp>
          <p:nvGrpSpPr>
            <p:cNvPr id="1032" name="Group 1">
              <a:extLst>
                <a:ext uri="{FF2B5EF4-FFF2-40B4-BE49-F238E27FC236}">
                  <a16:creationId xmlns:a16="http://schemas.microsoft.com/office/drawing/2014/main" id="{BB31A257-E3CA-7745-8DB7-7726D9FD81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42"/>
              <a:ext cx="5770" cy="246"/>
              <a:chOff x="-13880" y="438044"/>
              <a:chExt cx="9173112" cy="427357"/>
            </a:xfrm>
          </p:grpSpPr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58A9D52F-28EB-9B49-9446-67A44F9ADA62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3880" y="438118"/>
                <a:ext cx="9173112" cy="427283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966"/>
                  </a:cxn>
                  <a:cxn ang="0">
                    <a:pos x="1608" y="282"/>
                  </a:cxn>
                  <a:cxn ang="0">
                    <a:pos x="4110" y="1008"/>
                  </a:cxn>
                  <a:cxn ang="0">
                    <a:pos x="5772" y="0"/>
                  </a:cxn>
                </a:cxnLst>
                <a:rect l="0" t="0" r="0" b="0"/>
                <a:pathLst>
                  <a:path w="5772" h="1055">
                    <a:moveTo>
                      <a:pt x="0" y="966"/>
                    </a:moveTo>
                    <a:cubicBezTo>
                      <a:pt x="282" y="738"/>
                      <a:pt x="923" y="275"/>
                      <a:pt x="1608" y="282"/>
                    </a:cubicBezTo>
                    <a:cubicBezTo>
                      <a:pt x="2293" y="289"/>
                      <a:pt x="3416" y="1055"/>
                      <a:pt x="4110" y="1008"/>
                    </a:cubicBezTo>
                    <a:cubicBezTo>
                      <a:pt x="4804" y="961"/>
                      <a:pt x="5426" y="210"/>
                      <a:pt x="5772" y="0"/>
                    </a:cubicBezTo>
                  </a:path>
                </a:pathLst>
              </a:custGeom>
              <a:noFill/>
              <a:ln w="10795" cap="flat" cmpd="sng" algn="ctr">
                <a:gradFill>
                  <a:gsLst>
                    <a:gs pos="74000">
                      <a:schemeClr val="accent3">
                        <a:shade val="75000"/>
                      </a:schemeClr>
                    </a:gs>
                    <a:gs pos="86000">
                      <a:schemeClr val="tx1">
                        <a:alpha val="29000"/>
                      </a:schemeClr>
                    </a:gs>
                    <a:gs pos="16000">
                      <a:schemeClr val="accent2">
                        <a:shade val="75000"/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00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47577C0F-7A35-7F4A-8ADA-41525A6EBC73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0858" y="438044"/>
                <a:ext cx="9169042" cy="382392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732"/>
                  </a:cxn>
                  <a:cxn ang="0">
                    <a:pos x="1638" y="228"/>
                  </a:cxn>
                  <a:cxn ang="0">
                    <a:pos x="4122" y="816"/>
                  </a:cxn>
                  <a:cxn ang="0">
                    <a:pos x="5766" y="0"/>
                  </a:cxn>
                </a:cxnLst>
                <a:rect l="0" t="0" r="0" b="0"/>
                <a:pathLst>
                  <a:path w="5766" h="854">
                    <a:moveTo>
                      <a:pt x="0" y="732"/>
                    </a:moveTo>
                    <a:cubicBezTo>
                      <a:pt x="273" y="647"/>
                      <a:pt x="951" y="214"/>
                      <a:pt x="1638" y="228"/>
                    </a:cubicBezTo>
                    <a:cubicBezTo>
                      <a:pt x="2325" y="242"/>
                      <a:pt x="3434" y="854"/>
                      <a:pt x="4122" y="816"/>
                    </a:cubicBezTo>
                    <a:cubicBezTo>
                      <a:pt x="4810" y="778"/>
                      <a:pt x="5424" y="170"/>
                      <a:pt x="5766" y="0"/>
                    </a:cubicBezTo>
                  </a:path>
                </a:pathLst>
              </a:custGeom>
              <a:noFill/>
              <a:ln w="9525" cap="flat" cmpd="sng" algn="ctr">
                <a:gradFill>
                  <a:gsLst>
                    <a:gs pos="74000">
                      <a:schemeClr val="accent4"/>
                    </a:gs>
                    <a:gs pos="44000">
                      <a:schemeClr val="accent1"/>
                    </a:gs>
                    <a:gs pos="33000">
                      <a:schemeClr val="accent2"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00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D5A7F8-0165-3B4C-A8BC-0B08DC7276FD}"/>
              </a:ext>
            </a:extLst>
          </p:cNvPr>
          <p:cNvSpPr txBox="1">
            <a:spLocks noGrp="1"/>
          </p:cNvSpPr>
          <p:nvPr/>
        </p:nvSpPr>
        <p:spPr>
          <a:xfrm>
            <a:off x="8326438" y="6430963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algn="r" eaLnBrk="1" hangingPunct="1">
              <a:buFont typeface="Wingdings" charset="2"/>
              <a:buNone/>
              <a:defRPr/>
            </a:pPr>
            <a:fld id="{7086D655-E37E-894E-AD22-2A26360016F8}" type="slidenum">
              <a:rPr lang="en-US" altLang="x-none" sz="1200" smtClean="0">
                <a:solidFill>
                  <a:srgbClr val="424242"/>
                </a:solidFill>
              </a:rPr>
              <a:pPr algn="r" eaLnBrk="1" hangingPunct="1">
                <a:buFont typeface="Wingdings" charset="2"/>
                <a:buNone/>
                <a:defRPr/>
              </a:pPr>
              <a:t>‹#›</a:t>
            </a:fld>
            <a:endParaRPr lang="en-US" altLang="x-none" sz="1200">
              <a:solidFill>
                <a:srgbClr val="42424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2" r:id="rId2"/>
    <p:sldLayoutId id="2147483683" r:id="rId3"/>
    <p:sldLayoutId id="2147483684" r:id="rId4"/>
    <p:sldLayoutId id="2147483685" r:id="rId5"/>
    <p:sldLayoutId id="2147483686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EB641B"/>
        </a:buClr>
        <a:buSzPct val="95000"/>
        <a:buFont typeface="Wingdings 2" pitchFamily="2" charset="2"/>
        <a:buChar char=""/>
        <a:defRPr sz="2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2" charset="2"/>
        <a:buChar char="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2" charset="2"/>
        <a:buChar char="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EB641B"/>
        </a:buClr>
        <a:buSzPct val="65000"/>
        <a:buFont typeface="Wingdings 2" pitchFamily="2" charset="2"/>
        <a:buChar char=""/>
        <a:defRPr sz="17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39639D"/>
        </a:buClr>
        <a:buSzPct val="65000"/>
        <a:buFont typeface="Wingdings 2" pitchFamily="2" charset="2"/>
        <a:buChar char=""/>
        <a:defRPr sz="17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>
            <a:extLst>
              <a:ext uri="{FF2B5EF4-FFF2-40B4-BE49-F238E27FC236}">
                <a16:creationId xmlns:a16="http://schemas.microsoft.com/office/drawing/2014/main" id="{62A697C5-CFF3-874F-B4A4-38FE1E131E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Building Java Programs</a:t>
            </a:r>
          </a:p>
        </p:txBody>
      </p:sp>
      <p:sp>
        <p:nvSpPr>
          <p:cNvPr id="4098" name="Subtitle 2">
            <a:extLst>
              <a:ext uri="{FF2B5EF4-FFF2-40B4-BE49-F238E27FC236}">
                <a16:creationId xmlns:a16="http://schemas.microsoft.com/office/drawing/2014/main" id="{8CD2578C-CC63-424B-9371-725F6896C2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 2" pitchFamily="2" charset="2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Binary Search Trees</a:t>
            </a:r>
          </a:p>
          <a:p>
            <a:pPr eaLnBrk="1" hangingPunct="1">
              <a:buFont typeface="Wingdings 2" pitchFamily="2" charset="2"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>
              <a:buFont typeface="Wingdings 2" pitchFamily="2" charset="2"/>
              <a:buNone/>
            </a:pPr>
            <a:r>
              <a:rPr lang="en-US" altLang="en-US" b="1">
                <a:ea typeface="ＭＳ Ｐゴシック" panose="020B0600070205080204" pitchFamily="34" charset="-128"/>
              </a:rPr>
              <a:t>reading: 17.3 – 17.4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9738"/>
            <a:ext cx="8229600" cy="537483"/>
          </a:xfrm>
        </p:spPr>
        <p:txBody>
          <a:bodyPr/>
          <a:lstStyle/>
          <a:p>
            <a:pPr algn="r"/>
            <a:r>
              <a:rPr lang="en-US" sz="2400" dirty="0" smtClean="0"/>
              <a:t>    pollev.com/cse143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output of this program?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ublic static void main(String[]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Point p = new Point(1, 2);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change1(p);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(p);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change2(p);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(p);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ublic static void change1(Point p) {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p.x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14;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ublic static void change2(Point p) {</a:t>
            </a:r>
          </a:p>
          <a:p>
            <a:pPr marL="0" indent="0"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p = new Point(7, 8);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Graphic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79" y="439738"/>
            <a:ext cx="4330203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423720" y="1883880"/>
              <a:ext cx="8289000" cy="430596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0480" y="1880280"/>
                <a:ext cx="8295840" cy="431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462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>
            <a:extLst>
              <a:ext uri="{FF2B5EF4-FFF2-40B4-BE49-F238E27FC236}">
                <a16:creationId xmlns:a16="http://schemas.microsoft.com/office/drawing/2014/main" id="{A4DB8AA4-1E06-0E4F-BA95-4243F4DA6A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Adding exercise</a:t>
            </a:r>
          </a:p>
        </p:txBody>
      </p:sp>
      <p:sp>
        <p:nvSpPr>
          <p:cNvPr id="12290" name="Rectangle 3">
            <a:extLst>
              <a:ext uri="{FF2B5EF4-FFF2-40B4-BE49-F238E27FC236}">
                <a16:creationId xmlns:a16="http://schemas.microsoft.com/office/drawing/2014/main" id="{0CE68540-FB49-A647-8E76-B35E3753B7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Draw what a binary search tree would look like if the following values were added to an initially empty tree in this order: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50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20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75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98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80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31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150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39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23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11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77</a:t>
            </a:r>
          </a:p>
        </p:txBody>
      </p:sp>
      <p:sp>
        <p:nvSpPr>
          <p:cNvPr id="381961" name="Oval 9">
            <a:extLst>
              <a:ext uri="{FF2B5EF4-FFF2-40B4-BE49-F238E27FC236}">
                <a16:creationId xmlns:a16="http://schemas.microsoft.com/office/drawing/2014/main" id="{C36AAF88-4783-134A-A1E4-49005596C29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05300" y="2362200"/>
            <a:ext cx="511175" cy="528638"/>
          </a:xfrm>
          <a:prstGeom prst="ellipse">
            <a:avLst/>
          </a:prstGeom>
          <a:gradFill rotWithShape="1">
            <a:gsLst>
              <a:gs pos="0">
                <a:srgbClr val="E1F2F3"/>
              </a:gs>
              <a:gs pos="100000">
                <a:srgbClr val="E1F2F3">
                  <a:gamma/>
                  <a:shade val="72157"/>
                  <a:invGamma/>
                </a:srgbClr>
              </a:gs>
            </a:gsLst>
            <a:lin ang="2700000" scaled="1"/>
          </a:gra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>
                <a:latin typeface="Tahoma" charset="0"/>
                <a:ea typeface="+mn-ea"/>
              </a:rPr>
              <a:t>50</a:t>
            </a:r>
          </a:p>
        </p:txBody>
      </p:sp>
      <p:grpSp>
        <p:nvGrpSpPr>
          <p:cNvPr id="381981" name="Group 29">
            <a:extLst>
              <a:ext uri="{FF2B5EF4-FFF2-40B4-BE49-F238E27FC236}">
                <a16:creationId xmlns:a16="http://schemas.microsoft.com/office/drawing/2014/main" id="{D0FA737D-964E-B04B-B3C4-F257D76A8AA2}"/>
              </a:ext>
            </a:extLst>
          </p:cNvPr>
          <p:cNvGrpSpPr>
            <a:grpSpLocks/>
          </p:cNvGrpSpPr>
          <p:nvPr/>
        </p:nvGrpSpPr>
        <p:grpSpPr bwMode="auto">
          <a:xfrm>
            <a:off x="3122613" y="2832100"/>
            <a:ext cx="1257300" cy="906463"/>
            <a:chOff x="1967" y="1784"/>
            <a:chExt cx="792" cy="571"/>
          </a:xfrm>
        </p:grpSpPr>
        <p:sp>
          <p:nvSpPr>
            <p:cNvPr id="381960" name="Oval 8">
              <a:extLst>
                <a:ext uri="{FF2B5EF4-FFF2-40B4-BE49-F238E27FC236}">
                  <a16:creationId xmlns:a16="http://schemas.microsoft.com/office/drawing/2014/main" id="{D3A66041-B022-D04D-BF91-E62E34DE406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67" y="2022"/>
              <a:ext cx="324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20</a:t>
              </a:r>
            </a:p>
          </p:txBody>
        </p:sp>
        <p:cxnSp>
          <p:nvCxnSpPr>
            <p:cNvPr id="12321" name="AutoShape 10">
              <a:extLst>
                <a:ext uri="{FF2B5EF4-FFF2-40B4-BE49-F238E27FC236}">
                  <a16:creationId xmlns:a16="http://schemas.microsoft.com/office/drawing/2014/main" id="{47CB5DC0-7FB6-4F4F-A8E4-40B7B368D193}"/>
                </a:ext>
              </a:extLst>
            </p:cNvPr>
            <p:cNvCxnSpPr>
              <a:cxnSpLocks noChangeShapeType="1"/>
              <a:stCxn id="381961" idx="3"/>
              <a:endCxn id="381960" idx="0"/>
            </p:cNvCxnSpPr>
            <p:nvPr/>
          </p:nvCxnSpPr>
          <p:spPr bwMode="auto">
            <a:xfrm flipH="1">
              <a:off x="2129" y="1784"/>
              <a:ext cx="630" cy="22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81982" name="Group 30">
            <a:extLst>
              <a:ext uri="{FF2B5EF4-FFF2-40B4-BE49-F238E27FC236}">
                <a16:creationId xmlns:a16="http://schemas.microsoft.com/office/drawing/2014/main" id="{237F576D-42C1-C641-B81D-E51603E782EA}"/>
              </a:ext>
            </a:extLst>
          </p:cNvPr>
          <p:cNvGrpSpPr>
            <a:grpSpLocks/>
          </p:cNvGrpSpPr>
          <p:nvPr/>
        </p:nvGrpSpPr>
        <p:grpSpPr bwMode="auto">
          <a:xfrm>
            <a:off x="4741863" y="2832100"/>
            <a:ext cx="1125537" cy="906463"/>
            <a:chOff x="2987" y="1784"/>
            <a:chExt cx="709" cy="571"/>
          </a:xfrm>
        </p:grpSpPr>
        <p:sp>
          <p:nvSpPr>
            <p:cNvPr id="381959" name="Oval 7">
              <a:extLst>
                <a:ext uri="{FF2B5EF4-FFF2-40B4-BE49-F238E27FC236}">
                  <a16:creationId xmlns:a16="http://schemas.microsoft.com/office/drawing/2014/main" id="{CE6C844F-0051-4841-8030-718ECD45CD7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373" y="2022"/>
              <a:ext cx="323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75</a:t>
              </a:r>
            </a:p>
          </p:txBody>
        </p:sp>
        <p:cxnSp>
          <p:nvCxnSpPr>
            <p:cNvPr id="12319" name="AutoShape 11">
              <a:extLst>
                <a:ext uri="{FF2B5EF4-FFF2-40B4-BE49-F238E27FC236}">
                  <a16:creationId xmlns:a16="http://schemas.microsoft.com/office/drawing/2014/main" id="{0815F86D-647F-494E-BBC1-EA12157BD9B5}"/>
                </a:ext>
              </a:extLst>
            </p:cNvPr>
            <p:cNvCxnSpPr>
              <a:cxnSpLocks noChangeShapeType="1"/>
              <a:stCxn id="381961" idx="5"/>
              <a:endCxn id="381959" idx="0"/>
            </p:cNvCxnSpPr>
            <p:nvPr/>
          </p:nvCxnSpPr>
          <p:spPr bwMode="auto">
            <a:xfrm>
              <a:off x="2987" y="1784"/>
              <a:ext cx="548" cy="22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81984" name="Group 32">
            <a:extLst>
              <a:ext uri="{FF2B5EF4-FFF2-40B4-BE49-F238E27FC236}">
                <a16:creationId xmlns:a16="http://schemas.microsoft.com/office/drawing/2014/main" id="{FB06C20E-6418-4D49-8C57-77C42731CD98}"/>
              </a:ext>
            </a:extLst>
          </p:cNvPr>
          <p:cNvGrpSpPr>
            <a:grpSpLocks/>
          </p:cNvGrpSpPr>
          <p:nvPr/>
        </p:nvGrpSpPr>
        <p:grpSpPr bwMode="auto">
          <a:xfrm>
            <a:off x="5964238" y="4633913"/>
            <a:ext cx="533400" cy="923925"/>
            <a:chOff x="3757" y="2919"/>
            <a:chExt cx="336" cy="582"/>
          </a:xfrm>
        </p:grpSpPr>
        <p:sp>
          <p:nvSpPr>
            <p:cNvPr id="381958" name="Oval 6">
              <a:extLst>
                <a:ext uri="{FF2B5EF4-FFF2-40B4-BE49-F238E27FC236}">
                  <a16:creationId xmlns:a16="http://schemas.microsoft.com/office/drawing/2014/main" id="{A5856868-8604-5A48-9D7D-F42FE5F5F95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757" y="3168"/>
              <a:ext cx="323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80</a:t>
              </a:r>
            </a:p>
          </p:txBody>
        </p:sp>
        <p:cxnSp>
          <p:nvCxnSpPr>
            <p:cNvPr id="12317" name="AutoShape 12">
              <a:extLst>
                <a:ext uri="{FF2B5EF4-FFF2-40B4-BE49-F238E27FC236}">
                  <a16:creationId xmlns:a16="http://schemas.microsoft.com/office/drawing/2014/main" id="{31309C08-BF3E-4F48-8233-65DB824927B9}"/>
                </a:ext>
              </a:extLst>
            </p:cNvPr>
            <p:cNvCxnSpPr>
              <a:cxnSpLocks noChangeShapeType="1"/>
              <a:stCxn id="381957" idx="3"/>
              <a:endCxn id="381958" idx="0"/>
            </p:cNvCxnSpPr>
            <p:nvPr/>
          </p:nvCxnSpPr>
          <p:spPr bwMode="auto">
            <a:xfrm flipH="1">
              <a:off x="3919" y="2919"/>
              <a:ext cx="174" cy="23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81983" name="Group 31">
            <a:extLst>
              <a:ext uri="{FF2B5EF4-FFF2-40B4-BE49-F238E27FC236}">
                <a16:creationId xmlns:a16="http://schemas.microsoft.com/office/drawing/2014/main" id="{616333C2-151F-EA4E-871B-4828E6DF0FEB}"/>
              </a:ext>
            </a:extLst>
          </p:cNvPr>
          <p:cNvGrpSpPr>
            <a:grpSpLocks/>
          </p:cNvGrpSpPr>
          <p:nvPr/>
        </p:nvGrpSpPr>
        <p:grpSpPr bwMode="auto">
          <a:xfrm>
            <a:off x="5792788" y="3679825"/>
            <a:ext cx="1141412" cy="1012825"/>
            <a:chOff x="3649" y="2318"/>
            <a:chExt cx="719" cy="638"/>
          </a:xfrm>
        </p:grpSpPr>
        <p:sp>
          <p:nvSpPr>
            <p:cNvPr id="381957" name="Oval 5">
              <a:extLst>
                <a:ext uri="{FF2B5EF4-FFF2-40B4-BE49-F238E27FC236}">
                  <a16:creationId xmlns:a16="http://schemas.microsoft.com/office/drawing/2014/main" id="{9A8F0853-CF5E-E14F-AD23-C958AB379FF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046" y="2623"/>
              <a:ext cx="322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98</a:t>
              </a:r>
            </a:p>
          </p:txBody>
        </p:sp>
        <p:cxnSp>
          <p:nvCxnSpPr>
            <p:cNvPr id="12315" name="AutoShape 13">
              <a:extLst>
                <a:ext uri="{FF2B5EF4-FFF2-40B4-BE49-F238E27FC236}">
                  <a16:creationId xmlns:a16="http://schemas.microsoft.com/office/drawing/2014/main" id="{EE828496-E4BB-664E-BAC5-E7ED872F1596}"/>
                </a:ext>
              </a:extLst>
            </p:cNvPr>
            <p:cNvCxnSpPr>
              <a:cxnSpLocks noChangeShapeType="1"/>
              <a:stCxn id="381959" idx="5"/>
              <a:endCxn id="381957" idx="0"/>
            </p:cNvCxnSpPr>
            <p:nvPr/>
          </p:nvCxnSpPr>
          <p:spPr bwMode="auto">
            <a:xfrm>
              <a:off x="3649" y="2318"/>
              <a:ext cx="558" cy="29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81989" name="Group 37">
            <a:extLst>
              <a:ext uri="{FF2B5EF4-FFF2-40B4-BE49-F238E27FC236}">
                <a16:creationId xmlns:a16="http://schemas.microsoft.com/office/drawing/2014/main" id="{9C442642-69D1-D848-8699-948F11FAD12C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3679825"/>
            <a:ext cx="606425" cy="1012825"/>
            <a:chOff x="1632" y="2318"/>
            <a:chExt cx="382" cy="638"/>
          </a:xfrm>
        </p:grpSpPr>
        <p:sp>
          <p:nvSpPr>
            <p:cNvPr id="381967" name="Oval 15">
              <a:extLst>
                <a:ext uri="{FF2B5EF4-FFF2-40B4-BE49-F238E27FC236}">
                  <a16:creationId xmlns:a16="http://schemas.microsoft.com/office/drawing/2014/main" id="{0E99BD97-0771-394D-9E54-3218A9BC064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632" y="2623"/>
              <a:ext cx="323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11</a:t>
              </a:r>
            </a:p>
          </p:txBody>
        </p:sp>
        <p:cxnSp>
          <p:nvCxnSpPr>
            <p:cNvPr id="12313" name="AutoShape 16">
              <a:extLst>
                <a:ext uri="{FF2B5EF4-FFF2-40B4-BE49-F238E27FC236}">
                  <a16:creationId xmlns:a16="http://schemas.microsoft.com/office/drawing/2014/main" id="{E84EA68B-1F26-C94B-85C1-9C87C8AB9E21}"/>
                </a:ext>
              </a:extLst>
            </p:cNvPr>
            <p:cNvCxnSpPr>
              <a:cxnSpLocks noChangeShapeType="1"/>
              <a:stCxn id="381960" idx="3"/>
              <a:endCxn id="381967" idx="0"/>
            </p:cNvCxnSpPr>
            <p:nvPr/>
          </p:nvCxnSpPr>
          <p:spPr bwMode="auto">
            <a:xfrm flipH="1">
              <a:off x="1794" y="2318"/>
              <a:ext cx="220" cy="29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81987" name="Group 35">
            <a:extLst>
              <a:ext uri="{FF2B5EF4-FFF2-40B4-BE49-F238E27FC236}">
                <a16:creationId xmlns:a16="http://schemas.microsoft.com/office/drawing/2014/main" id="{71A546AC-E782-234C-955C-1FF2A697783A}"/>
              </a:ext>
            </a:extLst>
          </p:cNvPr>
          <p:cNvGrpSpPr>
            <a:grpSpLocks/>
          </p:cNvGrpSpPr>
          <p:nvPr/>
        </p:nvGrpSpPr>
        <p:grpSpPr bwMode="auto">
          <a:xfrm>
            <a:off x="4017963" y="4660900"/>
            <a:ext cx="514350" cy="896938"/>
            <a:chOff x="2531" y="2936"/>
            <a:chExt cx="324" cy="565"/>
          </a:xfrm>
        </p:grpSpPr>
        <p:sp>
          <p:nvSpPr>
            <p:cNvPr id="381966" name="Oval 14">
              <a:extLst>
                <a:ext uri="{FF2B5EF4-FFF2-40B4-BE49-F238E27FC236}">
                  <a16:creationId xmlns:a16="http://schemas.microsoft.com/office/drawing/2014/main" id="{3E10EF98-04B9-9C4D-B351-722A32083E3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531" y="3168"/>
              <a:ext cx="324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39</a:t>
              </a:r>
            </a:p>
          </p:txBody>
        </p:sp>
        <p:cxnSp>
          <p:nvCxnSpPr>
            <p:cNvPr id="12311" name="AutoShape 17">
              <a:extLst>
                <a:ext uri="{FF2B5EF4-FFF2-40B4-BE49-F238E27FC236}">
                  <a16:creationId xmlns:a16="http://schemas.microsoft.com/office/drawing/2014/main" id="{9A2A4240-83D9-9A44-95ED-A596191E2B99}"/>
                </a:ext>
              </a:extLst>
            </p:cNvPr>
            <p:cNvCxnSpPr>
              <a:cxnSpLocks noChangeShapeType="1"/>
              <a:stCxn id="381970" idx="5"/>
              <a:endCxn id="381966" idx="0"/>
            </p:cNvCxnSpPr>
            <p:nvPr/>
          </p:nvCxnSpPr>
          <p:spPr bwMode="auto">
            <a:xfrm>
              <a:off x="2580" y="2936"/>
              <a:ext cx="113" cy="22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81985" name="Group 33">
            <a:extLst>
              <a:ext uri="{FF2B5EF4-FFF2-40B4-BE49-F238E27FC236}">
                <a16:creationId xmlns:a16="http://schemas.microsoft.com/office/drawing/2014/main" id="{33F76C72-CF6E-DC40-B750-A31E80A485EA}"/>
              </a:ext>
            </a:extLst>
          </p:cNvPr>
          <p:cNvGrpSpPr>
            <a:grpSpLocks/>
          </p:cNvGrpSpPr>
          <p:nvPr/>
        </p:nvGrpSpPr>
        <p:grpSpPr bwMode="auto">
          <a:xfrm>
            <a:off x="3562350" y="3679825"/>
            <a:ext cx="608013" cy="1039813"/>
            <a:chOff x="2244" y="2318"/>
            <a:chExt cx="383" cy="655"/>
          </a:xfrm>
        </p:grpSpPr>
        <p:sp>
          <p:nvSpPr>
            <p:cNvPr id="381970" name="Oval 18">
              <a:extLst>
                <a:ext uri="{FF2B5EF4-FFF2-40B4-BE49-F238E27FC236}">
                  <a16:creationId xmlns:a16="http://schemas.microsoft.com/office/drawing/2014/main" id="{1A024362-07D9-2042-B089-5D6EC4F81EF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304" y="2640"/>
              <a:ext cx="323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31</a:t>
              </a:r>
            </a:p>
          </p:txBody>
        </p:sp>
        <p:cxnSp>
          <p:nvCxnSpPr>
            <p:cNvPr id="12309" name="AutoShape 19">
              <a:extLst>
                <a:ext uri="{FF2B5EF4-FFF2-40B4-BE49-F238E27FC236}">
                  <a16:creationId xmlns:a16="http://schemas.microsoft.com/office/drawing/2014/main" id="{598E3412-43CC-7143-9E81-689E92BF6512}"/>
                </a:ext>
              </a:extLst>
            </p:cNvPr>
            <p:cNvCxnSpPr>
              <a:cxnSpLocks noChangeShapeType="1"/>
              <a:stCxn id="381960" idx="5"/>
              <a:endCxn id="381970" idx="0"/>
            </p:cNvCxnSpPr>
            <p:nvPr/>
          </p:nvCxnSpPr>
          <p:spPr bwMode="auto">
            <a:xfrm>
              <a:off x="2244" y="2318"/>
              <a:ext cx="222" cy="31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81986" name="Group 34">
            <a:extLst>
              <a:ext uri="{FF2B5EF4-FFF2-40B4-BE49-F238E27FC236}">
                <a16:creationId xmlns:a16="http://schemas.microsoft.com/office/drawing/2014/main" id="{40DA94C8-97AE-F847-A496-911CFC48229D}"/>
              </a:ext>
            </a:extLst>
          </p:cNvPr>
          <p:cNvGrpSpPr>
            <a:grpSpLocks/>
          </p:cNvGrpSpPr>
          <p:nvPr/>
        </p:nvGrpSpPr>
        <p:grpSpPr bwMode="auto">
          <a:xfrm>
            <a:off x="6804025" y="4633913"/>
            <a:ext cx="663575" cy="923925"/>
            <a:chOff x="4286" y="2919"/>
            <a:chExt cx="418" cy="582"/>
          </a:xfrm>
        </p:grpSpPr>
        <p:sp>
          <p:nvSpPr>
            <p:cNvPr id="381972" name="Oval 20">
              <a:extLst>
                <a:ext uri="{FF2B5EF4-FFF2-40B4-BE49-F238E27FC236}">
                  <a16:creationId xmlns:a16="http://schemas.microsoft.com/office/drawing/2014/main" id="{B55A0298-3383-2B4C-B65B-50DDF0D9400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286" y="3168"/>
              <a:ext cx="418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150</a:t>
              </a:r>
            </a:p>
          </p:txBody>
        </p:sp>
        <p:cxnSp>
          <p:nvCxnSpPr>
            <p:cNvPr id="12307" name="AutoShape 21">
              <a:extLst>
                <a:ext uri="{FF2B5EF4-FFF2-40B4-BE49-F238E27FC236}">
                  <a16:creationId xmlns:a16="http://schemas.microsoft.com/office/drawing/2014/main" id="{9B9EAB36-3804-494C-8E60-D63C31F6989F}"/>
                </a:ext>
              </a:extLst>
            </p:cNvPr>
            <p:cNvCxnSpPr>
              <a:cxnSpLocks noChangeShapeType="1"/>
              <a:stCxn id="381957" idx="5"/>
              <a:endCxn id="381972" idx="0"/>
            </p:cNvCxnSpPr>
            <p:nvPr/>
          </p:nvCxnSpPr>
          <p:spPr bwMode="auto">
            <a:xfrm>
              <a:off x="4321" y="2919"/>
              <a:ext cx="174" cy="23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81988" name="Group 36">
            <a:extLst>
              <a:ext uri="{FF2B5EF4-FFF2-40B4-BE49-F238E27FC236}">
                <a16:creationId xmlns:a16="http://schemas.microsoft.com/office/drawing/2014/main" id="{31ED57C2-1CF1-6641-A3CA-25110C049BC6}"/>
              </a:ext>
            </a:extLst>
          </p:cNvPr>
          <p:cNvGrpSpPr>
            <a:grpSpLocks/>
          </p:cNvGrpSpPr>
          <p:nvPr/>
        </p:nvGrpSpPr>
        <p:grpSpPr bwMode="auto">
          <a:xfrm>
            <a:off x="3332163" y="4660900"/>
            <a:ext cx="514350" cy="896938"/>
            <a:chOff x="2099" y="2936"/>
            <a:chExt cx="324" cy="565"/>
          </a:xfrm>
        </p:grpSpPr>
        <p:sp>
          <p:nvSpPr>
            <p:cNvPr id="381976" name="Oval 24">
              <a:extLst>
                <a:ext uri="{FF2B5EF4-FFF2-40B4-BE49-F238E27FC236}">
                  <a16:creationId xmlns:a16="http://schemas.microsoft.com/office/drawing/2014/main" id="{DB773F87-BA68-D542-BB48-26A5726CBF5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099" y="3168"/>
              <a:ext cx="324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23</a:t>
              </a:r>
            </a:p>
          </p:txBody>
        </p:sp>
        <p:cxnSp>
          <p:nvCxnSpPr>
            <p:cNvPr id="12305" name="AutoShape 25">
              <a:extLst>
                <a:ext uri="{FF2B5EF4-FFF2-40B4-BE49-F238E27FC236}">
                  <a16:creationId xmlns:a16="http://schemas.microsoft.com/office/drawing/2014/main" id="{38F8F86C-BF3E-DB49-83BC-A7043B4A4191}"/>
                </a:ext>
              </a:extLst>
            </p:cNvPr>
            <p:cNvCxnSpPr>
              <a:cxnSpLocks noChangeShapeType="1"/>
              <a:stCxn id="381970" idx="3"/>
              <a:endCxn id="381976" idx="0"/>
            </p:cNvCxnSpPr>
            <p:nvPr/>
          </p:nvCxnSpPr>
          <p:spPr bwMode="auto">
            <a:xfrm flipH="1">
              <a:off x="2261" y="2936"/>
              <a:ext cx="90" cy="22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81990" name="Group 38">
            <a:extLst>
              <a:ext uri="{FF2B5EF4-FFF2-40B4-BE49-F238E27FC236}">
                <a16:creationId xmlns:a16="http://schemas.microsoft.com/office/drawing/2014/main" id="{A0AD6ABA-3FA2-0F41-8932-BCDFD414D13D}"/>
              </a:ext>
            </a:extLst>
          </p:cNvPr>
          <p:cNvGrpSpPr>
            <a:grpSpLocks/>
          </p:cNvGrpSpPr>
          <p:nvPr/>
        </p:nvGrpSpPr>
        <p:grpSpPr bwMode="auto">
          <a:xfrm>
            <a:off x="5562600" y="5499100"/>
            <a:ext cx="512763" cy="901700"/>
            <a:chOff x="3504" y="3464"/>
            <a:chExt cx="323" cy="568"/>
          </a:xfrm>
        </p:grpSpPr>
        <p:sp>
          <p:nvSpPr>
            <p:cNvPr id="381978" name="Oval 26">
              <a:extLst>
                <a:ext uri="{FF2B5EF4-FFF2-40B4-BE49-F238E27FC236}">
                  <a16:creationId xmlns:a16="http://schemas.microsoft.com/office/drawing/2014/main" id="{7A493F91-8226-B947-84F4-3D3EB808261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504" y="3699"/>
              <a:ext cx="323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77</a:t>
              </a:r>
            </a:p>
          </p:txBody>
        </p:sp>
        <p:cxnSp>
          <p:nvCxnSpPr>
            <p:cNvPr id="12303" name="AutoShape 27">
              <a:extLst>
                <a:ext uri="{FF2B5EF4-FFF2-40B4-BE49-F238E27FC236}">
                  <a16:creationId xmlns:a16="http://schemas.microsoft.com/office/drawing/2014/main" id="{CB641F1A-9D69-3F43-8074-A6A4C544E364}"/>
                </a:ext>
              </a:extLst>
            </p:cNvPr>
            <p:cNvCxnSpPr>
              <a:cxnSpLocks noChangeShapeType="1"/>
              <a:stCxn id="381958" idx="3"/>
              <a:endCxn id="381978" idx="0"/>
            </p:cNvCxnSpPr>
            <p:nvPr/>
          </p:nvCxnSpPr>
          <p:spPr bwMode="auto">
            <a:xfrm flipH="1">
              <a:off x="3666" y="3464"/>
              <a:ext cx="138" cy="22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1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1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1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81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81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81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8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8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8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8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8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96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>
            <a:extLst>
              <a:ext uri="{FF2B5EF4-FFF2-40B4-BE49-F238E27FC236}">
                <a16:creationId xmlns:a16="http://schemas.microsoft.com/office/drawing/2014/main" id="{61015625-2F80-5F4B-887D-84FD7B2138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Exercise</a:t>
            </a:r>
          </a:p>
        </p:txBody>
      </p:sp>
      <p:sp>
        <p:nvSpPr>
          <p:cNvPr id="13314" name="Rectangle 3">
            <a:extLst>
              <a:ext uri="{FF2B5EF4-FFF2-40B4-BE49-F238E27FC236}">
                <a16:creationId xmlns:a16="http://schemas.microsoft.com/office/drawing/2014/main" id="{69ACB4CA-128B-484F-9FD4-C29C093160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Add a method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add</a:t>
            </a:r>
            <a:r>
              <a:rPr lang="en-US" altLang="en-US">
                <a:ea typeface="ＭＳ Ｐゴシック" panose="020B0600070205080204" pitchFamily="34" charset="-128"/>
              </a:rPr>
              <a:t> to the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SearchTree</a:t>
            </a:r>
            <a:r>
              <a:rPr lang="en-US" altLang="en-US">
                <a:ea typeface="ＭＳ Ｐゴシック" panose="020B0600070205080204" pitchFamily="34" charset="-128"/>
              </a:rPr>
              <a:t> class that adds a given integer value to the BST.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Add the new value in the proper place to maintain BST ordering.</a:t>
            </a:r>
          </a:p>
          <a:p>
            <a:pPr lvl="1" eaLnBrk="1" hangingPunct="1"/>
            <a:endParaRPr lang="en-US" altLang="en-US" sz="9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2" eaLnBrk="1" hangingPunct="1"/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tree.add(49)</a:t>
            </a:r>
            <a:r>
              <a:rPr lang="en-US" altLang="en-US">
                <a:ea typeface="ＭＳ Ｐゴシック" panose="020B0600070205080204" pitchFamily="34" charset="-128"/>
              </a:rPr>
              <a:t>;</a:t>
            </a:r>
          </a:p>
        </p:txBody>
      </p:sp>
      <p:grpSp>
        <p:nvGrpSpPr>
          <p:cNvPr id="13315" name="Group 23">
            <a:extLst>
              <a:ext uri="{FF2B5EF4-FFF2-40B4-BE49-F238E27FC236}">
                <a16:creationId xmlns:a16="http://schemas.microsoft.com/office/drawing/2014/main" id="{74B52665-01B0-D045-AC9D-4A0BBC7BA2AD}"/>
              </a:ext>
            </a:extLst>
          </p:cNvPr>
          <p:cNvGrpSpPr>
            <a:grpSpLocks/>
          </p:cNvGrpSpPr>
          <p:nvPr/>
        </p:nvGrpSpPr>
        <p:grpSpPr bwMode="auto">
          <a:xfrm>
            <a:off x="3276600" y="2619375"/>
            <a:ext cx="3200400" cy="2759075"/>
            <a:chOff x="1872" y="1958"/>
            <a:chExt cx="2016" cy="1738"/>
          </a:xfrm>
        </p:grpSpPr>
        <p:sp>
          <p:nvSpPr>
            <p:cNvPr id="375813" name="Oval 5">
              <a:extLst>
                <a:ext uri="{FF2B5EF4-FFF2-40B4-BE49-F238E27FC236}">
                  <a16:creationId xmlns:a16="http://schemas.microsoft.com/office/drawing/2014/main" id="{D073DCF7-9A98-0A45-A2F0-DD42E83B0E2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566" y="3388"/>
              <a:ext cx="322" cy="308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91</a:t>
              </a:r>
            </a:p>
          </p:txBody>
        </p:sp>
        <p:sp>
          <p:nvSpPr>
            <p:cNvPr id="375814" name="Oval 6">
              <a:extLst>
                <a:ext uri="{FF2B5EF4-FFF2-40B4-BE49-F238E27FC236}">
                  <a16:creationId xmlns:a16="http://schemas.microsoft.com/office/drawing/2014/main" id="{54E328D5-9741-1445-8134-73967995062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031" y="3388"/>
              <a:ext cx="323" cy="308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60</a:t>
              </a:r>
            </a:p>
          </p:txBody>
        </p:sp>
        <p:sp>
          <p:nvSpPr>
            <p:cNvPr id="375815" name="Oval 7">
              <a:extLst>
                <a:ext uri="{FF2B5EF4-FFF2-40B4-BE49-F238E27FC236}">
                  <a16:creationId xmlns:a16="http://schemas.microsoft.com/office/drawing/2014/main" id="{6B43C31E-1C0A-3B46-8F07-FC4307379E7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293" y="2833"/>
              <a:ext cx="323" cy="308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87</a:t>
              </a:r>
            </a:p>
          </p:txBody>
        </p:sp>
        <p:sp>
          <p:nvSpPr>
            <p:cNvPr id="375816" name="Oval 8">
              <a:extLst>
                <a:ext uri="{FF2B5EF4-FFF2-40B4-BE49-F238E27FC236}">
                  <a16:creationId xmlns:a16="http://schemas.microsoft.com/office/drawing/2014/main" id="{BAD85C98-0500-1D40-A81B-1D95F2FD78E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130" y="2833"/>
              <a:ext cx="324" cy="308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29</a:t>
              </a:r>
            </a:p>
          </p:txBody>
        </p:sp>
        <p:sp>
          <p:nvSpPr>
            <p:cNvPr id="375817" name="Oval 9">
              <a:extLst>
                <a:ext uri="{FF2B5EF4-FFF2-40B4-BE49-F238E27FC236}">
                  <a16:creationId xmlns:a16="http://schemas.microsoft.com/office/drawing/2014/main" id="{893B9D10-84BD-7040-9517-0EFE1D871E4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712" y="2340"/>
              <a:ext cx="322" cy="308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55</a:t>
              </a:r>
            </a:p>
          </p:txBody>
        </p:sp>
        <p:cxnSp>
          <p:nvCxnSpPr>
            <p:cNvPr id="13324" name="AutoShape 10">
              <a:extLst>
                <a:ext uri="{FF2B5EF4-FFF2-40B4-BE49-F238E27FC236}">
                  <a16:creationId xmlns:a16="http://schemas.microsoft.com/office/drawing/2014/main" id="{B80FD822-9A30-674F-B890-1E3E90CA91A1}"/>
                </a:ext>
              </a:extLst>
            </p:cNvPr>
            <p:cNvCxnSpPr>
              <a:cxnSpLocks noChangeShapeType="1"/>
              <a:stCxn id="375817" idx="3"/>
              <a:endCxn id="375816" idx="0"/>
            </p:cNvCxnSpPr>
            <p:nvPr/>
          </p:nvCxnSpPr>
          <p:spPr bwMode="auto">
            <a:xfrm flipH="1">
              <a:off x="2292" y="2619"/>
              <a:ext cx="467" cy="19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25" name="AutoShape 11">
              <a:extLst>
                <a:ext uri="{FF2B5EF4-FFF2-40B4-BE49-F238E27FC236}">
                  <a16:creationId xmlns:a16="http://schemas.microsoft.com/office/drawing/2014/main" id="{52EF1B18-008F-3845-8493-E402AD2E731B}"/>
                </a:ext>
              </a:extLst>
            </p:cNvPr>
            <p:cNvCxnSpPr>
              <a:cxnSpLocks noChangeShapeType="1"/>
              <a:stCxn id="375817" idx="5"/>
              <a:endCxn id="375815" idx="0"/>
            </p:cNvCxnSpPr>
            <p:nvPr/>
          </p:nvCxnSpPr>
          <p:spPr bwMode="auto">
            <a:xfrm>
              <a:off x="2987" y="2619"/>
              <a:ext cx="467" cy="19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26" name="AutoShape 12">
              <a:extLst>
                <a:ext uri="{FF2B5EF4-FFF2-40B4-BE49-F238E27FC236}">
                  <a16:creationId xmlns:a16="http://schemas.microsoft.com/office/drawing/2014/main" id="{C57B46D2-A4CB-F542-8D5E-FE251D2171FA}"/>
                </a:ext>
              </a:extLst>
            </p:cNvPr>
            <p:cNvCxnSpPr>
              <a:cxnSpLocks noChangeShapeType="1"/>
              <a:stCxn id="375815" idx="3"/>
              <a:endCxn id="375814" idx="0"/>
            </p:cNvCxnSpPr>
            <p:nvPr/>
          </p:nvCxnSpPr>
          <p:spPr bwMode="auto">
            <a:xfrm flipH="1">
              <a:off x="3193" y="3108"/>
              <a:ext cx="147" cy="2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27" name="AutoShape 13">
              <a:extLst>
                <a:ext uri="{FF2B5EF4-FFF2-40B4-BE49-F238E27FC236}">
                  <a16:creationId xmlns:a16="http://schemas.microsoft.com/office/drawing/2014/main" id="{825E95F5-4305-D44E-80DA-42F401CC59BA}"/>
                </a:ext>
              </a:extLst>
            </p:cNvPr>
            <p:cNvCxnSpPr>
              <a:cxnSpLocks noChangeShapeType="1"/>
              <a:stCxn id="375815" idx="5"/>
              <a:endCxn id="375813" idx="0"/>
            </p:cNvCxnSpPr>
            <p:nvPr/>
          </p:nvCxnSpPr>
          <p:spPr bwMode="auto">
            <a:xfrm>
              <a:off x="3569" y="3108"/>
              <a:ext cx="158" cy="2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75822" name="Oval 14">
              <a:extLst>
                <a:ext uri="{FF2B5EF4-FFF2-40B4-BE49-F238E27FC236}">
                  <a16:creationId xmlns:a16="http://schemas.microsoft.com/office/drawing/2014/main" id="{13E5EA79-C1C6-5A44-AD24-90493765DDC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405" y="3388"/>
              <a:ext cx="324" cy="308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42</a:t>
              </a:r>
            </a:p>
          </p:txBody>
        </p:sp>
        <p:sp>
          <p:nvSpPr>
            <p:cNvPr id="375823" name="Oval 15">
              <a:extLst>
                <a:ext uri="{FF2B5EF4-FFF2-40B4-BE49-F238E27FC236}">
                  <a16:creationId xmlns:a16="http://schemas.microsoft.com/office/drawing/2014/main" id="{4C409733-73AD-0A43-8BB7-121FC06497C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72" y="3388"/>
              <a:ext cx="323" cy="308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-3</a:t>
              </a:r>
            </a:p>
          </p:txBody>
        </p:sp>
        <p:cxnSp>
          <p:nvCxnSpPr>
            <p:cNvPr id="13330" name="AutoShape 16">
              <a:extLst>
                <a:ext uri="{FF2B5EF4-FFF2-40B4-BE49-F238E27FC236}">
                  <a16:creationId xmlns:a16="http://schemas.microsoft.com/office/drawing/2014/main" id="{A1F1B804-900B-114D-B042-C9F7FDDEA36C}"/>
                </a:ext>
              </a:extLst>
            </p:cNvPr>
            <p:cNvCxnSpPr>
              <a:cxnSpLocks noChangeShapeType="1"/>
              <a:stCxn id="375816" idx="3"/>
              <a:endCxn id="375823" idx="0"/>
            </p:cNvCxnSpPr>
            <p:nvPr/>
          </p:nvCxnSpPr>
          <p:spPr bwMode="auto">
            <a:xfrm flipH="1">
              <a:off x="2034" y="3111"/>
              <a:ext cx="144" cy="2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31" name="AutoShape 17">
              <a:extLst>
                <a:ext uri="{FF2B5EF4-FFF2-40B4-BE49-F238E27FC236}">
                  <a16:creationId xmlns:a16="http://schemas.microsoft.com/office/drawing/2014/main" id="{5AD58B9D-9C81-8848-9FBC-B85B5649D2CC}"/>
                </a:ext>
              </a:extLst>
            </p:cNvPr>
            <p:cNvCxnSpPr>
              <a:cxnSpLocks noChangeShapeType="1"/>
              <a:stCxn id="375816" idx="5"/>
              <a:endCxn id="375822" idx="0"/>
            </p:cNvCxnSpPr>
            <p:nvPr/>
          </p:nvCxnSpPr>
          <p:spPr bwMode="auto">
            <a:xfrm>
              <a:off x="2406" y="3108"/>
              <a:ext cx="161" cy="2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75826" name="Text Box 18">
              <a:extLst>
                <a:ext uri="{FF2B5EF4-FFF2-40B4-BE49-F238E27FC236}">
                  <a16:creationId xmlns:a16="http://schemas.microsoft.com/office/drawing/2014/main" id="{17E5E217-D86C-4D4D-88EF-D5AB9B3CC5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4" y="1958"/>
              <a:ext cx="91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>
                  <a:latin typeface="Tahoma" charset="0"/>
                  <a:ea typeface="+mn-ea"/>
                </a:rPr>
                <a:t>overall root</a:t>
              </a:r>
            </a:p>
          </p:txBody>
        </p:sp>
        <p:cxnSp>
          <p:nvCxnSpPr>
            <p:cNvPr id="13333" name="AutoShape 19">
              <a:extLst>
                <a:ext uri="{FF2B5EF4-FFF2-40B4-BE49-F238E27FC236}">
                  <a16:creationId xmlns:a16="http://schemas.microsoft.com/office/drawing/2014/main" id="{CDB9EB5F-E24A-ED4A-9F60-5780A7485616}"/>
                </a:ext>
              </a:extLst>
            </p:cNvPr>
            <p:cNvCxnSpPr>
              <a:cxnSpLocks noChangeShapeType="1"/>
              <a:stCxn id="375826" idx="2"/>
              <a:endCxn id="375817" idx="0"/>
            </p:cNvCxnSpPr>
            <p:nvPr/>
          </p:nvCxnSpPr>
          <p:spPr bwMode="auto">
            <a:xfrm>
              <a:off x="2872" y="2189"/>
              <a:ext cx="1" cy="1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75832" name="Group 24">
            <a:extLst>
              <a:ext uri="{FF2B5EF4-FFF2-40B4-BE49-F238E27FC236}">
                <a16:creationId xmlns:a16="http://schemas.microsoft.com/office/drawing/2014/main" id="{209F4666-E961-304B-B2D5-55C1054D3D2B}"/>
              </a:ext>
            </a:extLst>
          </p:cNvPr>
          <p:cNvGrpSpPr>
            <a:grpSpLocks/>
          </p:cNvGrpSpPr>
          <p:nvPr/>
        </p:nvGrpSpPr>
        <p:grpSpPr bwMode="auto">
          <a:xfrm>
            <a:off x="4419600" y="5326063"/>
            <a:ext cx="512763" cy="846137"/>
            <a:chOff x="2592" y="3663"/>
            <a:chExt cx="323" cy="533"/>
          </a:xfrm>
        </p:grpSpPr>
        <p:sp>
          <p:nvSpPr>
            <p:cNvPr id="375828" name="Oval 20">
              <a:extLst>
                <a:ext uri="{FF2B5EF4-FFF2-40B4-BE49-F238E27FC236}">
                  <a16:creationId xmlns:a16="http://schemas.microsoft.com/office/drawing/2014/main" id="{B7D58FB4-3BB3-994A-BCAA-4A6D79E559E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592" y="3888"/>
              <a:ext cx="323" cy="308"/>
            </a:xfrm>
            <a:prstGeom prst="ellipse">
              <a:avLst/>
            </a:prstGeom>
            <a:solidFill>
              <a:srgbClr val="FCD4D4"/>
            </a:solidFill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49</a:t>
              </a:r>
            </a:p>
          </p:txBody>
        </p:sp>
        <p:cxnSp>
          <p:nvCxnSpPr>
            <p:cNvPr id="13318" name="AutoShape 21">
              <a:extLst>
                <a:ext uri="{FF2B5EF4-FFF2-40B4-BE49-F238E27FC236}">
                  <a16:creationId xmlns:a16="http://schemas.microsoft.com/office/drawing/2014/main" id="{93F42CA2-6CCF-6440-A8D8-E04326CC1185}"/>
                </a:ext>
              </a:extLst>
            </p:cNvPr>
            <p:cNvCxnSpPr>
              <a:cxnSpLocks noChangeShapeType="1"/>
              <a:stCxn id="375822" idx="5"/>
              <a:endCxn id="375828" idx="0"/>
            </p:cNvCxnSpPr>
            <p:nvPr/>
          </p:nvCxnSpPr>
          <p:spPr bwMode="auto">
            <a:xfrm>
              <a:off x="2682" y="3663"/>
              <a:ext cx="72" cy="213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5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DBBB00F9-BD30-3B4A-B378-037B3918EC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An incorrect solution</a:t>
            </a:r>
          </a:p>
        </p:txBody>
      </p:sp>
      <p:sp>
        <p:nvSpPr>
          <p:cNvPr id="14338" name="Rectangle 3">
            <a:extLst>
              <a:ext uri="{FF2B5EF4-FFF2-40B4-BE49-F238E27FC236}">
                <a16:creationId xmlns:a16="http://schemas.microsoft.com/office/drawing/2014/main" id="{2F89B75D-E99A-BE48-905C-5DA5A83F7F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Adds the given value to this BST in sorted order.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void add(int value) {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 add(overallRoot, value);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endParaRPr lang="en-US" altLang="en-US" sz="8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private void add(IntTreeNode node, int value) {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if (node == null) {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node = new IntTreeNode(value);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} else if (node.data &gt; value) {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add(node.left, value);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} else if (node.data &lt; value) {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add(node.right, value);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}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    // else node.data == value, so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    // it's a duplicate (don't add)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endParaRPr lang="en-US" altLang="en-US" sz="20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Why doesn't this solution work?</a:t>
            </a:r>
          </a:p>
        </p:txBody>
      </p:sp>
      <p:grpSp>
        <p:nvGrpSpPr>
          <p:cNvPr id="376836" name="Group 4">
            <a:extLst>
              <a:ext uri="{FF2B5EF4-FFF2-40B4-BE49-F238E27FC236}">
                <a16:creationId xmlns:a16="http://schemas.microsoft.com/office/drawing/2014/main" id="{66A0B866-9C54-AD4E-A04D-048EEF6EE2D1}"/>
              </a:ext>
            </a:extLst>
          </p:cNvPr>
          <p:cNvGrpSpPr>
            <a:grpSpLocks/>
          </p:cNvGrpSpPr>
          <p:nvPr/>
        </p:nvGrpSpPr>
        <p:grpSpPr bwMode="auto">
          <a:xfrm>
            <a:off x="6477000" y="3124200"/>
            <a:ext cx="2362200" cy="2252663"/>
            <a:chOff x="1872" y="1989"/>
            <a:chExt cx="2016" cy="1707"/>
          </a:xfrm>
        </p:grpSpPr>
        <p:sp>
          <p:nvSpPr>
            <p:cNvPr id="376837" name="Oval 5">
              <a:extLst>
                <a:ext uri="{FF2B5EF4-FFF2-40B4-BE49-F238E27FC236}">
                  <a16:creationId xmlns:a16="http://schemas.microsoft.com/office/drawing/2014/main" id="{D8792790-CEDB-A140-B062-298F76F2550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566" y="3388"/>
              <a:ext cx="322" cy="308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>
                  <a:latin typeface="Tahoma" charset="0"/>
                  <a:ea typeface="+mn-ea"/>
                </a:rPr>
                <a:t>91</a:t>
              </a:r>
            </a:p>
          </p:txBody>
        </p:sp>
        <p:sp>
          <p:nvSpPr>
            <p:cNvPr id="376838" name="Oval 6">
              <a:extLst>
                <a:ext uri="{FF2B5EF4-FFF2-40B4-BE49-F238E27FC236}">
                  <a16:creationId xmlns:a16="http://schemas.microsoft.com/office/drawing/2014/main" id="{9A14C1B5-DE2A-7D46-B9BA-3167CF926AA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030" y="3388"/>
              <a:ext cx="324" cy="308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>
                  <a:latin typeface="Tahoma" charset="0"/>
                  <a:ea typeface="+mn-ea"/>
                </a:rPr>
                <a:t>60</a:t>
              </a:r>
            </a:p>
          </p:txBody>
        </p:sp>
        <p:sp>
          <p:nvSpPr>
            <p:cNvPr id="376839" name="Oval 7">
              <a:extLst>
                <a:ext uri="{FF2B5EF4-FFF2-40B4-BE49-F238E27FC236}">
                  <a16:creationId xmlns:a16="http://schemas.microsoft.com/office/drawing/2014/main" id="{340A5AC4-225F-1B4C-AE1D-EC8BC516EA2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293" y="2833"/>
              <a:ext cx="322" cy="308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>
                  <a:latin typeface="Tahoma" charset="0"/>
                  <a:ea typeface="+mn-ea"/>
                </a:rPr>
                <a:t>87</a:t>
              </a:r>
            </a:p>
          </p:txBody>
        </p:sp>
        <p:sp>
          <p:nvSpPr>
            <p:cNvPr id="376840" name="Oval 8">
              <a:extLst>
                <a:ext uri="{FF2B5EF4-FFF2-40B4-BE49-F238E27FC236}">
                  <a16:creationId xmlns:a16="http://schemas.microsoft.com/office/drawing/2014/main" id="{1E53A8C3-F674-EB44-9092-27C7B4BAE3A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129" y="2833"/>
              <a:ext cx="325" cy="308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>
                  <a:latin typeface="Tahoma" charset="0"/>
                  <a:ea typeface="+mn-ea"/>
                </a:rPr>
                <a:t>29</a:t>
              </a:r>
            </a:p>
          </p:txBody>
        </p:sp>
        <p:sp>
          <p:nvSpPr>
            <p:cNvPr id="376841" name="Oval 9">
              <a:extLst>
                <a:ext uri="{FF2B5EF4-FFF2-40B4-BE49-F238E27FC236}">
                  <a16:creationId xmlns:a16="http://schemas.microsoft.com/office/drawing/2014/main" id="{8B205324-8F24-724D-A8F6-5B1E2FB3D85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712" y="2340"/>
              <a:ext cx="322" cy="308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>
                  <a:latin typeface="Tahoma" charset="0"/>
                  <a:ea typeface="+mn-ea"/>
                </a:rPr>
                <a:t>55</a:t>
              </a:r>
            </a:p>
          </p:txBody>
        </p:sp>
        <p:cxnSp>
          <p:nvCxnSpPr>
            <p:cNvPr id="14345" name="AutoShape 10">
              <a:extLst>
                <a:ext uri="{FF2B5EF4-FFF2-40B4-BE49-F238E27FC236}">
                  <a16:creationId xmlns:a16="http://schemas.microsoft.com/office/drawing/2014/main" id="{2DE6215A-2270-5E4B-ACE1-9AAF26861B8A}"/>
                </a:ext>
              </a:extLst>
            </p:cNvPr>
            <p:cNvCxnSpPr>
              <a:cxnSpLocks noChangeShapeType="1"/>
              <a:stCxn id="376841" idx="3"/>
              <a:endCxn id="376840" idx="0"/>
            </p:cNvCxnSpPr>
            <p:nvPr/>
          </p:nvCxnSpPr>
          <p:spPr bwMode="auto">
            <a:xfrm flipH="1">
              <a:off x="2292" y="2619"/>
              <a:ext cx="467" cy="19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46" name="AutoShape 11">
              <a:extLst>
                <a:ext uri="{FF2B5EF4-FFF2-40B4-BE49-F238E27FC236}">
                  <a16:creationId xmlns:a16="http://schemas.microsoft.com/office/drawing/2014/main" id="{8D76BD4C-C4CF-C24C-A3A0-5A08FD1FA587}"/>
                </a:ext>
              </a:extLst>
            </p:cNvPr>
            <p:cNvCxnSpPr>
              <a:cxnSpLocks noChangeShapeType="1"/>
              <a:stCxn id="376841" idx="5"/>
              <a:endCxn id="376839" idx="0"/>
            </p:cNvCxnSpPr>
            <p:nvPr/>
          </p:nvCxnSpPr>
          <p:spPr bwMode="auto">
            <a:xfrm>
              <a:off x="2987" y="2619"/>
              <a:ext cx="467" cy="19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47" name="AutoShape 12">
              <a:extLst>
                <a:ext uri="{FF2B5EF4-FFF2-40B4-BE49-F238E27FC236}">
                  <a16:creationId xmlns:a16="http://schemas.microsoft.com/office/drawing/2014/main" id="{688DB36F-FAE7-1D4C-8F89-3F3AD6A4EBB1}"/>
                </a:ext>
              </a:extLst>
            </p:cNvPr>
            <p:cNvCxnSpPr>
              <a:cxnSpLocks noChangeShapeType="1"/>
              <a:stCxn id="376839" idx="3"/>
              <a:endCxn id="376838" idx="0"/>
            </p:cNvCxnSpPr>
            <p:nvPr/>
          </p:nvCxnSpPr>
          <p:spPr bwMode="auto">
            <a:xfrm flipH="1">
              <a:off x="3193" y="3108"/>
              <a:ext cx="148" cy="2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48" name="AutoShape 13">
              <a:extLst>
                <a:ext uri="{FF2B5EF4-FFF2-40B4-BE49-F238E27FC236}">
                  <a16:creationId xmlns:a16="http://schemas.microsoft.com/office/drawing/2014/main" id="{282159AE-E390-C843-9A78-2109AFAFD056}"/>
                </a:ext>
              </a:extLst>
            </p:cNvPr>
            <p:cNvCxnSpPr>
              <a:cxnSpLocks noChangeShapeType="1"/>
              <a:stCxn id="376839" idx="5"/>
              <a:endCxn id="376837" idx="0"/>
            </p:cNvCxnSpPr>
            <p:nvPr/>
          </p:nvCxnSpPr>
          <p:spPr bwMode="auto">
            <a:xfrm>
              <a:off x="3570" y="3108"/>
              <a:ext cx="157" cy="2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76846" name="Oval 14">
              <a:extLst>
                <a:ext uri="{FF2B5EF4-FFF2-40B4-BE49-F238E27FC236}">
                  <a16:creationId xmlns:a16="http://schemas.microsoft.com/office/drawing/2014/main" id="{7D856367-8526-764F-B688-0E7721BDD06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404" y="3388"/>
              <a:ext cx="325" cy="308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>
                  <a:latin typeface="Tahoma" charset="0"/>
                  <a:ea typeface="+mn-ea"/>
                </a:rPr>
                <a:t>42</a:t>
              </a:r>
            </a:p>
          </p:txBody>
        </p:sp>
        <p:sp>
          <p:nvSpPr>
            <p:cNvPr id="376847" name="Oval 15">
              <a:extLst>
                <a:ext uri="{FF2B5EF4-FFF2-40B4-BE49-F238E27FC236}">
                  <a16:creationId xmlns:a16="http://schemas.microsoft.com/office/drawing/2014/main" id="{03B32B63-4CF9-9840-A516-F989A9AE503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72" y="3388"/>
              <a:ext cx="322" cy="308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>
                  <a:latin typeface="Tahoma" charset="0"/>
                  <a:ea typeface="+mn-ea"/>
                </a:rPr>
                <a:t>-3</a:t>
              </a:r>
            </a:p>
          </p:txBody>
        </p:sp>
        <p:cxnSp>
          <p:nvCxnSpPr>
            <p:cNvPr id="14351" name="AutoShape 16">
              <a:extLst>
                <a:ext uri="{FF2B5EF4-FFF2-40B4-BE49-F238E27FC236}">
                  <a16:creationId xmlns:a16="http://schemas.microsoft.com/office/drawing/2014/main" id="{3728B26D-3DCE-5A4F-97C1-2A6BB87BB65D}"/>
                </a:ext>
              </a:extLst>
            </p:cNvPr>
            <p:cNvCxnSpPr>
              <a:cxnSpLocks noChangeShapeType="1"/>
              <a:stCxn id="376840" idx="3"/>
              <a:endCxn id="376847" idx="0"/>
            </p:cNvCxnSpPr>
            <p:nvPr/>
          </p:nvCxnSpPr>
          <p:spPr bwMode="auto">
            <a:xfrm flipH="1">
              <a:off x="2035" y="3111"/>
              <a:ext cx="145" cy="26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52" name="AutoShape 17">
              <a:extLst>
                <a:ext uri="{FF2B5EF4-FFF2-40B4-BE49-F238E27FC236}">
                  <a16:creationId xmlns:a16="http://schemas.microsoft.com/office/drawing/2014/main" id="{0E1BAF3D-85A2-F24F-BBDA-08E44BE3A59B}"/>
                </a:ext>
              </a:extLst>
            </p:cNvPr>
            <p:cNvCxnSpPr>
              <a:cxnSpLocks noChangeShapeType="1"/>
              <a:stCxn id="376840" idx="5"/>
              <a:endCxn id="376846" idx="0"/>
            </p:cNvCxnSpPr>
            <p:nvPr/>
          </p:nvCxnSpPr>
          <p:spPr bwMode="auto">
            <a:xfrm>
              <a:off x="2406" y="3108"/>
              <a:ext cx="161" cy="2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76850" name="Text Box 18">
              <a:extLst>
                <a:ext uri="{FF2B5EF4-FFF2-40B4-BE49-F238E27FC236}">
                  <a16:creationId xmlns:a16="http://schemas.microsoft.com/office/drawing/2014/main" id="{220F4055-0688-F548-9BD4-BEDB2B3386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8" y="1989"/>
              <a:ext cx="1016" cy="2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>
                  <a:latin typeface="Tahoma" charset="0"/>
                  <a:ea typeface="+mn-ea"/>
                </a:rPr>
                <a:t>overallRoot</a:t>
              </a:r>
            </a:p>
          </p:txBody>
        </p:sp>
        <p:cxnSp>
          <p:nvCxnSpPr>
            <p:cNvPr id="14354" name="AutoShape 19">
              <a:extLst>
                <a:ext uri="{FF2B5EF4-FFF2-40B4-BE49-F238E27FC236}">
                  <a16:creationId xmlns:a16="http://schemas.microsoft.com/office/drawing/2014/main" id="{37E7D1E6-0301-F34A-8A0B-8A2AB64BEBAE}"/>
                </a:ext>
              </a:extLst>
            </p:cNvPr>
            <p:cNvCxnSpPr>
              <a:cxnSpLocks noChangeShapeType="1"/>
              <a:stCxn id="376850" idx="2"/>
              <a:endCxn id="376841" idx="0"/>
            </p:cNvCxnSpPr>
            <p:nvPr/>
          </p:nvCxnSpPr>
          <p:spPr bwMode="auto">
            <a:xfrm>
              <a:off x="2872" y="2189"/>
              <a:ext cx="1" cy="14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6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6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output of this program?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ublic static void main(String[]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Point p = new Point(1, 2);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change1(p);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(p);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change2(p);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(p);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ublic static void change1(Point p) {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p.x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14;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ublic static void change2(Point p) {</a:t>
            </a:r>
          </a:p>
          <a:p>
            <a:pPr marL="0" indent="0"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p = new Point(7, 8);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Graphic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79" y="439738"/>
            <a:ext cx="4330203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996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921909A8-9F6D-6946-915D-CB6C04BF8C1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 x = change(x)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pattern</a:t>
            </a:r>
          </a:p>
        </p:txBody>
      </p:sp>
      <p:sp>
        <p:nvSpPr>
          <p:cNvPr id="15362" name="Rectangle 3">
            <a:extLst>
              <a:ext uri="{FF2B5EF4-FFF2-40B4-BE49-F238E27FC236}">
                <a16:creationId xmlns:a16="http://schemas.microsoft.com/office/drawing/2014/main" id="{A7C01349-13BE-2B46-81E7-FAD104649C6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 2" pitchFamily="2" charset="2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read 17.3</a:t>
            </a:r>
            <a:endParaRPr lang="en-US" altLang="en-US" sz="140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3C18675D-333B-A84C-987A-05A92636A8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 tangent: Change a point</a:t>
            </a:r>
          </a:p>
        </p:txBody>
      </p:sp>
      <p:sp>
        <p:nvSpPr>
          <p:cNvPr id="398339" name="Rectangle 3">
            <a:extLst>
              <a:ext uri="{FF2B5EF4-FFF2-40B4-BE49-F238E27FC236}">
                <a16:creationId xmlns:a16="http://schemas.microsoft.com/office/drawing/2014/main" id="{96AE3038-1C38-064E-A70C-48990B0611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What is the state of the object referred to by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p</a:t>
            </a:r>
            <a:r>
              <a:rPr lang="en-US" altLang="en-US">
                <a:ea typeface="ＭＳ Ｐゴシック" panose="020B0600070205080204" pitchFamily="34" charset="-128"/>
              </a:rPr>
              <a:t> after this code?</a:t>
            </a:r>
            <a:endParaRPr lang="en-US" altLang="en-US" sz="20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static void main(String[] args) {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Point p = new Point(1, 2);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change(p);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System.out.println(p);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static void change(Point thePoint) {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 thePoint.x = 3;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 thePoint.y = 4;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answer: (3, 4)</a:t>
            </a:r>
          </a:p>
        </p:txBody>
      </p:sp>
      <p:grpSp>
        <p:nvGrpSpPr>
          <p:cNvPr id="398363" name="Group 27">
            <a:extLst>
              <a:ext uri="{FF2B5EF4-FFF2-40B4-BE49-F238E27FC236}">
                <a16:creationId xmlns:a16="http://schemas.microsoft.com/office/drawing/2014/main" id="{0E0810B2-8E28-4744-948A-AED70B44A4D5}"/>
              </a:ext>
            </a:extLst>
          </p:cNvPr>
          <p:cNvGrpSpPr>
            <a:grpSpLocks/>
          </p:cNvGrpSpPr>
          <p:nvPr/>
        </p:nvGrpSpPr>
        <p:grpSpPr bwMode="auto">
          <a:xfrm>
            <a:off x="5480050" y="2846388"/>
            <a:ext cx="3587750" cy="687387"/>
            <a:chOff x="3404" y="1728"/>
            <a:chExt cx="2260" cy="433"/>
          </a:xfrm>
        </p:grpSpPr>
        <p:sp>
          <p:nvSpPr>
            <p:cNvPr id="398340" name="Text Box 4">
              <a:extLst>
                <a:ext uri="{FF2B5EF4-FFF2-40B4-BE49-F238E27FC236}">
                  <a16:creationId xmlns:a16="http://schemas.microsoft.com/office/drawing/2014/main" id="{257DB218-9788-AA48-BE6D-B5558D0CC7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8" y="1728"/>
              <a:ext cx="1536" cy="4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lvl="1" eaLnBrk="1" hangingPunct="1">
                <a:lnSpc>
                  <a:spcPct val="80000"/>
                </a:lnSpc>
              </a:pPr>
              <a:endParaRPr lang="en-US" altLang="en-US" sz="160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1" eaLnBrk="1" hangingPunct="1">
                <a:lnSpc>
                  <a:spcPct val="80000"/>
                </a:lnSpc>
              </a:pPr>
              <a:endParaRPr lang="en-US" altLang="en-US" sz="160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1" eaLnBrk="1" hangingPunct="1">
                <a:lnSpc>
                  <a:spcPct val="80000"/>
                </a:lnSpc>
              </a:pPr>
              <a:endParaRPr lang="en-US" altLang="en-US" sz="160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6390" name="Group 26">
              <a:extLst>
                <a:ext uri="{FF2B5EF4-FFF2-40B4-BE49-F238E27FC236}">
                  <a16:creationId xmlns:a16="http://schemas.microsoft.com/office/drawing/2014/main" id="{6C880E69-631F-4E45-8669-BC22D26929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24" y="1776"/>
              <a:ext cx="1316" cy="249"/>
              <a:chOff x="4224" y="1776"/>
              <a:chExt cx="1316" cy="249"/>
            </a:xfrm>
          </p:grpSpPr>
          <p:sp>
            <p:nvSpPr>
              <p:cNvPr id="398342" name="Rectangle 6">
                <a:extLst>
                  <a:ext uri="{FF2B5EF4-FFF2-40B4-BE49-F238E27FC236}">
                    <a16:creationId xmlns:a16="http://schemas.microsoft.com/office/drawing/2014/main" id="{A58D5A79-1AC5-1248-A372-3E5FFCA535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08" y="1776"/>
                <a:ext cx="432" cy="2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/>
              <a:lstStyle/>
              <a:p>
                <a:pPr algn="ctr" eaLnBrk="1" fontAlgn="auto" hangingPunct="1">
                  <a:spcBef>
                    <a:spcPct val="20000"/>
                  </a:spcBef>
                  <a:spcAft>
                    <a:spcPts val="0"/>
                  </a:spcAft>
                  <a:defRPr/>
                </a:pPr>
                <a:r>
                  <a:rPr lang="en-US" sz="2000">
                    <a:latin typeface="Tahoma" charset="0"/>
                    <a:ea typeface="+mn-ea"/>
                  </a:rPr>
                  <a:t>2</a:t>
                </a:r>
              </a:p>
            </p:txBody>
          </p:sp>
          <p:sp>
            <p:nvSpPr>
              <p:cNvPr id="398343" name="Rectangle 7">
                <a:extLst>
                  <a:ext uri="{FF2B5EF4-FFF2-40B4-BE49-F238E27FC236}">
                    <a16:creationId xmlns:a16="http://schemas.microsoft.com/office/drawing/2014/main" id="{093C7906-DA8E-834E-BE51-575C86F283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68" y="1776"/>
                <a:ext cx="240" cy="2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/>
              <a:lstStyle/>
              <a:p>
                <a:pPr algn="ctr" eaLnBrk="1" fontAlgn="auto" hangingPunct="1">
                  <a:spcBef>
                    <a:spcPct val="20000"/>
                  </a:spcBef>
                  <a:spcAft>
                    <a:spcPts val="0"/>
                  </a:spcAft>
                  <a:defRPr/>
                </a:pPr>
                <a:r>
                  <a:rPr lang="en-US" sz="2000">
                    <a:latin typeface="Courier New" charset="0"/>
                    <a:ea typeface="+mn-ea"/>
                  </a:rPr>
                  <a:t>y</a:t>
                </a:r>
              </a:p>
            </p:txBody>
          </p:sp>
          <p:sp>
            <p:nvSpPr>
              <p:cNvPr id="398344" name="Rectangle 8">
                <a:extLst>
                  <a:ext uri="{FF2B5EF4-FFF2-40B4-BE49-F238E27FC236}">
                    <a16:creationId xmlns:a16="http://schemas.microsoft.com/office/drawing/2014/main" id="{ABABEDA0-DFFF-844F-B3E4-757178943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6" y="1776"/>
                <a:ext cx="432" cy="2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/>
              <a:lstStyle/>
              <a:p>
                <a:pPr algn="ctr" eaLnBrk="1" fontAlgn="auto" hangingPunct="1">
                  <a:spcBef>
                    <a:spcPct val="20000"/>
                  </a:spcBef>
                  <a:spcAft>
                    <a:spcPts val="0"/>
                  </a:spcAft>
                  <a:defRPr/>
                </a:pPr>
                <a:r>
                  <a:rPr lang="en-US" sz="2000">
                    <a:latin typeface="Tahoma" charset="0"/>
                    <a:ea typeface="+mn-ea"/>
                  </a:rPr>
                  <a:t>1</a:t>
                </a:r>
              </a:p>
            </p:txBody>
          </p:sp>
          <p:sp>
            <p:nvSpPr>
              <p:cNvPr id="398345" name="Rectangle 9">
                <a:extLst>
                  <a:ext uri="{FF2B5EF4-FFF2-40B4-BE49-F238E27FC236}">
                    <a16:creationId xmlns:a16="http://schemas.microsoft.com/office/drawing/2014/main" id="{C025E17F-DB9E-3A4C-9256-D3D4D85B04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1776"/>
                <a:ext cx="212" cy="2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/>
              <a:lstStyle/>
              <a:p>
                <a:pPr algn="ctr" eaLnBrk="1" fontAlgn="auto" hangingPunct="1">
                  <a:spcBef>
                    <a:spcPct val="20000"/>
                  </a:spcBef>
                  <a:spcAft>
                    <a:spcPts val="0"/>
                  </a:spcAft>
                  <a:defRPr/>
                </a:pPr>
                <a:r>
                  <a:rPr lang="en-US" sz="2000">
                    <a:latin typeface="Courier New" charset="0"/>
                    <a:ea typeface="+mn-ea"/>
                  </a:rPr>
                  <a:t>x</a:t>
                </a:r>
              </a:p>
            </p:txBody>
          </p:sp>
          <p:sp>
            <p:nvSpPr>
              <p:cNvPr id="398346" name="Line 10">
                <a:extLst>
                  <a:ext uri="{FF2B5EF4-FFF2-40B4-BE49-F238E27FC236}">
                    <a16:creationId xmlns:a16="http://schemas.microsoft.com/office/drawing/2014/main" id="{5F4B23E8-BA9F-2642-8D98-94C9E74DBF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36" y="1776"/>
                <a:ext cx="4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398347" name="Line 11">
                <a:extLst>
                  <a:ext uri="{FF2B5EF4-FFF2-40B4-BE49-F238E27FC236}">
                    <a16:creationId xmlns:a16="http://schemas.microsoft.com/office/drawing/2014/main" id="{5EB6B17B-A9D7-B840-8C65-F41E16C4F2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4" y="1776"/>
                <a:ext cx="0" cy="249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398348" name="Line 12">
                <a:extLst>
                  <a:ext uri="{FF2B5EF4-FFF2-40B4-BE49-F238E27FC236}">
                    <a16:creationId xmlns:a16="http://schemas.microsoft.com/office/drawing/2014/main" id="{178D860A-0AAC-934A-9520-ED66E29D64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36" y="1776"/>
                <a:ext cx="0" cy="24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398349" name="Line 13">
                <a:extLst>
                  <a:ext uri="{FF2B5EF4-FFF2-40B4-BE49-F238E27FC236}">
                    <a16:creationId xmlns:a16="http://schemas.microsoft.com/office/drawing/2014/main" id="{1C7C055A-EB59-5A4E-9AEE-2BA33D566F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08" y="1776"/>
                <a:ext cx="4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398350" name="Line 14">
                <a:extLst>
                  <a:ext uri="{FF2B5EF4-FFF2-40B4-BE49-F238E27FC236}">
                    <a16:creationId xmlns:a16="http://schemas.microsoft.com/office/drawing/2014/main" id="{0B20904E-8DF0-9541-B4C2-0E9E89F71F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68" y="1776"/>
                <a:ext cx="0" cy="24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398351" name="Line 15">
                <a:extLst>
                  <a:ext uri="{FF2B5EF4-FFF2-40B4-BE49-F238E27FC236}">
                    <a16:creationId xmlns:a16="http://schemas.microsoft.com/office/drawing/2014/main" id="{DAF97AFB-287B-2E4D-9144-2DEC861F49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08" y="1776"/>
                <a:ext cx="0" cy="24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398352" name="Line 16">
                <a:extLst>
                  <a:ext uri="{FF2B5EF4-FFF2-40B4-BE49-F238E27FC236}">
                    <a16:creationId xmlns:a16="http://schemas.microsoft.com/office/drawing/2014/main" id="{984F15E2-CB92-104C-A262-8CA53CB220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40" y="1776"/>
                <a:ext cx="0" cy="24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398353" name="Line 17">
                <a:extLst>
                  <a:ext uri="{FF2B5EF4-FFF2-40B4-BE49-F238E27FC236}">
                    <a16:creationId xmlns:a16="http://schemas.microsoft.com/office/drawing/2014/main" id="{02B7A929-A7F8-0B4A-92BC-CA252C7CB6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68" y="2025"/>
                <a:ext cx="24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398354" name="Line 18">
                <a:extLst>
                  <a:ext uri="{FF2B5EF4-FFF2-40B4-BE49-F238E27FC236}">
                    <a16:creationId xmlns:a16="http://schemas.microsoft.com/office/drawing/2014/main" id="{6E17B316-8E54-1344-896D-D7FAA40DAC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36" y="2025"/>
                <a:ext cx="4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398355" name="Line 19">
                <a:extLst>
                  <a:ext uri="{FF2B5EF4-FFF2-40B4-BE49-F238E27FC236}">
                    <a16:creationId xmlns:a16="http://schemas.microsoft.com/office/drawing/2014/main" id="{9C12618B-4D8D-214C-B417-895D450F9B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08" y="2025"/>
                <a:ext cx="4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398356" name="Line 20">
                <a:extLst>
                  <a:ext uri="{FF2B5EF4-FFF2-40B4-BE49-F238E27FC236}">
                    <a16:creationId xmlns:a16="http://schemas.microsoft.com/office/drawing/2014/main" id="{67CCE925-5CAA-384D-AEAC-68A0456DE9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4" y="1776"/>
                <a:ext cx="212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398357" name="Line 21">
                <a:extLst>
                  <a:ext uri="{FF2B5EF4-FFF2-40B4-BE49-F238E27FC236}">
                    <a16:creationId xmlns:a16="http://schemas.microsoft.com/office/drawing/2014/main" id="{83EEA5FD-70AC-2149-AE4B-2B12D4EF9A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68" y="1776"/>
                <a:ext cx="24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398358" name="Line 22">
                <a:extLst>
                  <a:ext uri="{FF2B5EF4-FFF2-40B4-BE49-F238E27FC236}">
                    <a16:creationId xmlns:a16="http://schemas.microsoft.com/office/drawing/2014/main" id="{F421C531-9719-034A-A958-ED06F1356B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4" y="2025"/>
                <a:ext cx="212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  <p:sp>
          <p:nvSpPr>
            <p:cNvPr id="398359" name="Text Box 23">
              <a:extLst>
                <a:ext uri="{FF2B5EF4-FFF2-40B4-BE49-F238E27FC236}">
                  <a16:creationId xmlns:a16="http://schemas.microsoft.com/office/drawing/2014/main" id="{E00E8D45-F4F9-8A42-9C19-7D1BEA59C0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4" y="1787"/>
              <a:ext cx="21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>
                  <a:latin typeface="Courier New" charset="0"/>
                  <a:ea typeface="+mn-ea"/>
                </a:rPr>
                <a:t>p</a:t>
              </a:r>
            </a:p>
          </p:txBody>
        </p:sp>
        <p:sp>
          <p:nvSpPr>
            <p:cNvPr id="398360" name="Line 24">
              <a:extLst>
                <a:ext uri="{FF2B5EF4-FFF2-40B4-BE49-F238E27FC236}">
                  <a16:creationId xmlns:a16="http://schemas.microsoft.com/office/drawing/2014/main" id="{10DF1C0C-D8E9-064C-8BCB-D7DB79B5BD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8" y="1920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sp>
        <p:nvSpPr>
          <p:cNvPr id="398361" name="Line 25">
            <a:extLst>
              <a:ext uri="{FF2B5EF4-FFF2-40B4-BE49-F238E27FC236}">
                <a16:creationId xmlns:a16="http://schemas.microsoft.com/office/drawing/2014/main" id="{5CEA5C13-E6BE-1943-B73B-45B6CF6747F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05600" y="3609975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8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8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8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983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FDBAA55D-DCA1-6C4F-92F7-4780FAC5D4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Change point, version 2</a:t>
            </a:r>
          </a:p>
        </p:txBody>
      </p:sp>
      <p:sp>
        <p:nvSpPr>
          <p:cNvPr id="399363" name="Rectangle 3">
            <a:extLst>
              <a:ext uri="{FF2B5EF4-FFF2-40B4-BE49-F238E27FC236}">
                <a16:creationId xmlns:a16="http://schemas.microsoft.com/office/drawing/2014/main" id="{B19A2A0E-5EF2-FE4F-81E7-7F481BEBDC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What is the state of the object referred to by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p</a:t>
            </a:r>
            <a:r>
              <a:rPr lang="en-US" altLang="en-US">
                <a:ea typeface="ＭＳ Ｐゴシック" panose="020B0600070205080204" pitchFamily="34" charset="-128"/>
              </a:rPr>
              <a:t> after this code?</a:t>
            </a:r>
            <a:endParaRPr lang="en-US" altLang="en-US" sz="20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static void main(String[] args) {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Point p = new Point(1, 2);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change(p);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System.out.println(p);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static void change(Point thePoint) {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 thePoint = new Point(3, 4);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answer: (1, 2)</a:t>
            </a:r>
          </a:p>
        </p:txBody>
      </p:sp>
      <p:grpSp>
        <p:nvGrpSpPr>
          <p:cNvPr id="399364" name="Group 4">
            <a:extLst>
              <a:ext uri="{FF2B5EF4-FFF2-40B4-BE49-F238E27FC236}">
                <a16:creationId xmlns:a16="http://schemas.microsoft.com/office/drawing/2014/main" id="{441568F4-1BAE-9B4C-A0F0-033EF2BA54F4}"/>
              </a:ext>
            </a:extLst>
          </p:cNvPr>
          <p:cNvGrpSpPr>
            <a:grpSpLocks/>
          </p:cNvGrpSpPr>
          <p:nvPr/>
        </p:nvGrpSpPr>
        <p:grpSpPr bwMode="auto">
          <a:xfrm>
            <a:off x="5480050" y="2800350"/>
            <a:ext cx="3587750" cy="687388"/>
            <a:chOff x="3404" y="1728"/>
            <a:chExt cx="2260" cy="433"/>
          </a:xfrm>
        </p:grpSpPr>
        <p:sp>
          <p:nvSpPr>
            <p:cNvPr id="399365" name="Text Box 5">
              <a:extLst>
                <a:ext uri="{FF2B5EF4-FFF2-40B4-BE49-F238E27FC236}">
                  <a16:creationId xmlns:a16="http://schemas.microsoft.com/office/drawing/2014/main" id="{3B5C43A5-A5A0-354A-9503-29DF9BA48F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8" y="1728"/>
              <a:ext cx="1536" cy="4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lvl="1" eaLnBrk="1" hangingPunct="1">
                <a:lnSpc>
                  <a:spcPct val="80000"/>
                </a:lnSpc>
              </a:pPr>
              <a:endParaRPr lang="en-US" altLang="en-US" sz="160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1" eaLnBrk="1" hangingPunct="1">
                <a:lnSpc>
                  <a:spcPct val="80000"/>
                </a:lnSpc>
              </a:pPr>
              <a:endParaRPr lang="en-US" altLang="en-US" sz="160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1" eaLnBrk="1" hangingPunct="1">
                <a:lnSpc>
                  <a:spcPct val="80000"/>
                </a:lnSpc>
              </a:pPr>
              <a:endParaRPr lang="en-US" altLang="en-US" sz="160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7436" name="Group 6">
              <a:extLst>
                <a:ext uri="{FF2B5EF4-FFF2-40B4-BE49-F238E27FC236}">
                  <a16:creationId xmlns:a16="http://schemas.microsoft.com/office/drawing/2014/main" id="{1FB78FF5-F419-C84D-B85C-AB9DA6191A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24" y="1776"/>
              <a:ext cx="1316" cy="249"/>
              <a:chOff x="4224" y="1776"/>
              <a:chExt cx="1316" cy="249"/>
            </a:xfrm>
          </p:grpSpPr>
          <p:sp>
            <p:nvSpPr>
              <p:cNvPr id="399367" name="Rectangle 7">
                <a:extLst>
                  <a:ext uri="{FF2B5EF4-FFF2-40B4-BE49-F238E27FC236}">
                    <a16:creationId xmlns:a16="http://schemas.microsoft.com/office/drawing/2014/main" id="{C7C9D1F3-3E67-A341-8D19-0A2D6FFB79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08" y="1776"/>
                <a:ext cx="432" cy="2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/>
              <a:lstStyle/>
              <a:p>
                <a:pPr algn="ctr" eaLnBrk="1" fontAlgn="auto" hangingPunct="1">
                  <a:spcBef>
                    <a:spcPct val="20000"/>
                  </a:spcBef>
                  <a:spcAft>
                    <a:spcPts val="0"/>
                  </a:spcAft>
                  <a:defRPr/>
                </a:pPr>
                <a:r>
                  <a:rPr lang="en-US" sz="2000">
                    <a:latin typeface="Tahoma" charset="0"/>
                    <a:ea typeface="+mn-ea"/>
                  </a:rPr>
                  <a:t>2</a:t>
                </a:r>
              </a:p>
            </p:txBody>
          </p:sp>
          <p:sp>
            <p:nvSpPr>
              <p:cNvPr id="399368" name="Rectangle 8">
                <a:extLst>
                  <a:ext uri="{FF2B5EF4-FFF2-40B4-BE49-F238E27FC236}">
                    <a16:creationId xmlns:a16="http://schemas.microsoft.com/office/drawing/2014/main" id="{409218DA-46EC-474B-9CC4-8C9F05985C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68" y="1776"/>
                <a:ext cx="240" cy="2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/>
              <a:lstStyle/>
              <a:p>
                <a:pPr algn="ctr" eaLnBrk="1" fontAlgn="auto" hangingPunct="1">
                  <a:spcBef>
                    <a:spcPct val="20000"/>
                  </a:spcBef>
                  <a:spcAft>
                    <a:spcPts val="0"/>
                  </a:spcAft>
                  <a:defRPr/>
                </a:pPr>
                <a:r>
                  <a:rPr lang="en-US" sz="2000">
                    <a:latin typeface="Courier New" charset="0"/>
                    <a:ea typeface="+mn-ea"/>
                  </a:rPr>
                  <a:t>y</a:t>
                </a:r>
              </a:p>
            </p:txBody>
          </p:sp>
          <p:sp>
            <p:nvSpPr>
              <p:cNvPr id="399369" name="Rectangle 9">
                <a:extLst>
                  <a:ext uri="{FF2B5EF4-FFF2-40B4-BE49-F238E27FC236}">
                    <a16:creationId xmlns:a16="http://schemas.microsoft.com/office/drawing/2014/main" id="{63DEC946-FBC6-0A46-B6B0-166A8B2025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6" y="1776"/>
                <a:ext cx="432" cy="2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/>
              <a:lstStyle/>
              <a:p>
                <a:pPr algn="ctr" eaLnBrk="1" fontAlgn="auto" hangingPunct="1">
                  <a:spcBef>
                    <a:spcPct val="20000"/>
                  </a:spcBef>
                  <a:spcAft>
                    <a:spcPts val="0"/>
                  </a:spcAft>
                  <a:defRPr/>
                </a:pPr>
                <a:r>
                  <a:rPr lang="en-US" sz="2000">
                    <a:latin typeface="Tahoma" charset="0"/>
                    <a:ea typeface="+mn-ea"/>
                  </a:rPr>
                  <a:t>1</a:t>
                </a:r>
              </a:p>
            </p:txBody>
          </p:sp>
          <p:sp>
            <p:nvSpPr>
              <p:cNvPr id="399370" name="Rectangle 10">
                <a:extLst>
                  <a:ext uri="{FF2B5EF4-FFF2-40B4-BE49-F238E27FC236}">
                    <a16:creationId xmlns:a16="http://schemas.microsoft.com/office/drawing/2014/main" id="{2240DA97-D19B-6F47-BFC1-6E1BA49B42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1776"/>
                <a:ext cx="212" cy="2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/>
              <a:lstStyle/>
              <a:p>
                <a:pPr algn="ctr" eaLnBrk="1" fontAlgn="auto" hangingPunct="1">
                  <a:spcBef>
                    <a:spcPct val="20000"/>
                  </a:spcBef>
                  <a:spcAft>
                    <a:spcPts val="0"/>
                  </a:spcAft>
                  <a:defRPr/>
                </a:pPr>
                <a:r>
                  <a:rPr lang="en-US" sz="2000">
                    <a:latin typeface="Courier New" charset="0"/>
                    <a:ea typeface="+mn-ea"/>
                  </a:rPr>
                  <a:t>x</a:t>
                </a:r>
              </a:p>
            </p:txBody>
          </p:sp>
          <p:sp>
            <p:nvSpPr>
              <p:cNvPr id="399371" name="Line 11">
                <a:extLst>
                  <a:ext uri="{FF2B5EF4-FFF2-40B4-BE49-F238E27FC236}">
                    <a16:creationId xmlns:a16="http://schemas.microsoft.com/office/drawing/2014/main" id="{613F5C47-319F-734F-84B4-58AD8B9E62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36" y="1776"/>
                <a:ext cx="4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399372" name="Line 12">
                <a:extLst>
                  <a:ext uri="{FF2B5EF4-FFF2-40B4-BE49-F238E27FC236}">
                    <a16:creationId xmlns:a16="http://schemas.microsoft.com/office/drawing/2014/main" id="{38FBC04F-79AC-0C4F-90AE-BB7AE7A606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4" y="1776"/>
                <a:ext cx="0" cy="249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399373" name="Line 13">
                <a:extLst>
                  <a:ext uri="{FF2B5EF4-FFF2-40B4-BE49-F238E27FC236}">
                    <a16:creationId xmlns:a16="http://schemas.microsoft.com/office/drawing/2014/main" id="{8F42B280-D399-384E-9AB2-258FEAF24B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36" y="1776"/>
                <a:ext cx="0" cy="24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399374" name="Line 14">
                <a:extLst>
                  <a:ext uri="{FF2B5EF4-FFF2-40B4-BE49-F238E27FC236}">
                    <a16:creationId xmlns:a16="http://schemas.microsoft.com/office/drawing/2014/main" id="{39943E80-B2CF-DB4E-A726-EA84EB4B57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08" y="1776"/>
                <a:ext cx="4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399375" name="Line 15">
                <a:extLst>
                  <a:ext uri="{FF2B5EF4-FFF2-40B4-BE49-F238E27FC236}">
                    <a16:creationId xmlns:a16="http://schemas.microsoft.com/office/drawing/2014/main" id="{1E7E45BB-DDD6-2C40-991D-C385CE3A61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68" y="1776"/>
                <a:ext cx="0" cy="24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399376" name="Line 16">
                <a:extLst>
                  <a:ext uri="{FF2B5EF4-FFF2-40B4-BE49-F238E27FC236}">
                    <a16:creationId xmlns:a16="http://schemas.microsoft.com/office/drawing/2014/main" id="{E99785F1-E395-B64D-81FD-1BF8BDBF80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08" y="1776"/>
                <a:ext cx="0" cy="24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399377" name="Line 17">
                <a:extLst>
                  <a:ext uri="{FF2B5EF4-FFF2-40B4-BE49-F238E27FC236}">
                    <a16:creationId xmlns:a16="http://schemas.microsoft.com/office/drawing/2014/main" id="{B8C907B3-5E07-6C41-A2DE-A329844770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40" y="1776"/>
                <a:ext cx="0" cy="24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399378" name="Line 18">
                <a:extLst>
                  <a:ext uri="{FF2B5EF4-FFF2-40B4-BE49-F238E27FC236}">
                    <a16:creationId xmlns:a16="http://schemas.microsoft.com/office/drawing/2014/main" id="{BC08F9E3-E3AE-2744-85EC-94477276DA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68" y="2025"/>
                <a:ext cx="24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399379" name="Line 19">
                <a:extLst>
                  <a:ext uri="{FF2B5EF4-FFF2-40B4-BE49-F238E27FC236}">
                    <a16:creationId xmlns:a16="http://schemas.microsoft.com/office/drawing/2014/main" id="{D41436E3-BCE8-0A48-A45E-4F99AF6B08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36" y="2025"/>
                <a:ext cx="4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399380" name="Line 20">
                <a:extLst>
                  <a:ext uri="{FF2B5EF4-FFF2-40B4-BE49-F238E27FC236}">
                    <a16:creationId xmlns:a16="http://schemas.microsoft.com/office/drawing/2014/main" id="{7CABD5DC-817D-FF41-B885-F53D65BFEF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08" y="2025"/>
                <a:ext cx="4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399381" name="Line 21">
                <a:extLst>
                  <a:ext uri="{FF2B5EF4-FFF2-40B4-BE49-F238E27FC236}">
                    <a16:creationId xmlns:a16="http://schemas.microsoft.com/office/drawing/2014/main" id="{CB08D145-4732-1E41-A64B-71E9022912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4" y="1776"/>
                <a:ext cx="212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399382" name="Line 22">
                <a:extLst>
                  <a:ext uri="{FF2B5EF4-FFF2-40B4-BE49-F238E27FC236}">
                    <a16:creationId xmlns:a16="http://schemas.microsoft.com/office/drawing/2014/main" id="{54EEC541-7744-CE48-B178-B4048F1B3F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68" y="1776"/>
                <a:ext cx="24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399383" name="Line 23">
                <a:extLst>
                  <a:ext uri="{FF2B5EF4-FFF2-40B4-BE49-F238E27FC236}">
                    <a16:creationId xmlns:a16="http://schemas.microsoft.com/office/drawing/2014/main" id="{B76A3A15-ABE3-9A4A-852E-106272160A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4" y="2025"/>
                <a:ext cx="212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  <p:sp>
          <p:nvSpPr>
            <p:cNvPr id="399384" name="Text Box 24">
              <a:extLst>
                <a:ext uri="{FF2B5EF4-FFF2-40B4-BE49-F238E27FC236}">
                  <a16:creationId xmlns:a16="http://schemas.microsoft.com/office/drawing/2014/main" id="{5250F302-B717-0048-AE73-006A91A472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4" y="1787"/>
              <a:ext cx="21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>
                  <a:latin typeface="Courier New" charset="0"/>
                  <a:ea typeface="+mn-ea"/>
                </a:rPr>
                <a:t>p</a:t>
              </a:r>
            </a:p>
          </p:txBody>
        </p:sp>
        <p:sp>
          <p:nvSpPr>
            <p:cNvPr id="399385" name="Line 25">
              <a:extLst>
                <a:ext uri="{FF2B5EF4-FFF2-40B4-BE49-F238E27FC236}">
                  <a16:creationId xmlns:a16="http://schemas.microsoft.com/office/drawing/2014/main" id="{A01595DB-EFAF-EE49-8BDE-8D049BC667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8" y="1920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sp>
        <p:nvSpPr>
          <p:cNvPr id="399386" name="Line 26">
            <a:extLst>
              <a:ext uri="{FF2B5EF4-FFF2-40B4-BE49-F238E27FC236}">
                <a16:creationId xmlns:a16="http://schemas.microsoft.com/office/drawing/2014/main" id="{64008F37-9DF1-6846-A177-DA01ED80B32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05600" y="356235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pSp>
        <p:nvGrpSpPr>
          <p:cNvPr id="399410" name="Group 50">
            <a:extLst>
              <a:ext uri="{FF2B5EF4-FFF2-40B4-BE49-F238E27FC236}">
                <a16:creationId xmlns:a16="http://schemas.microsoft.com/office/drawing/2014/main" id="{093D1454-106C-F440-A573-C960DE1CBDC8}"/>
              </a:ext>
            </a:extLst>
          </p:cNvPr>
          <p:cNvGrpSpPr>
            <a:grpSpLocks/>
          </p:cNvGrpSpPr>
          <p:nvPr/>
        </p:nvGrpSpPr>
        <p:grpSpPr bwMode="auto">
          <a:xfrm>
            <a:off x="6629400" y="4400550"/>
            <a:ext cx="2438400" cy="1295400"/>
            <a:chOff x="4132" y="2832"/>
            <a:chExt cx="1536" cy="816"/>
          </a:xfrm>
        </p:grpSpPr>
        <p:grpSp>
          <p:nvGrpSpPr>
            <p:cNvPr id="17414" name="Group 49">
              <a:extLst>
                <a:ext uri="{FF2B5EF4-FFF2-40B4-BE49-F238E27FC236}">
                  <a16:creationId xmlns:a16="http://schemas.microsoft.com/office/drawing/2014/main" id="{3B9378F4-E04A-464F-9EB8-391DD64CA0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32" y="3215"/>
              <a:ext cx="1536" cy="433"/>
              <a:chOff x="4132" y="3215"/>
              <a:chExt cx="1536" cy="433"/>
            </a:xfrm>
          </p:grpSpPr>
          <p:sp>
            <p:nvSpPr>
              <p:cNvPr id="399388" name="Text Box 28">
                <a:extLst>
                  <a:ext uri="{FF2B5EF4-FFF2-40B4-BE49-F238E27FC236}">
                    <a16:creationId xmlns:a16="http://schemas.microsoft.com/office/drawing/2014/main" id="{3A18DF2A-5376-3F4D-AEBE-00CAD4AAFCE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32" y="3215"/>
                <a:ext cx="1536" cy="43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1pPr>
                <a:lvl2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lvl="1" eaLnBrk="1" hangingPunct="1">
                  <a:lnSpc>
                    <a:spcPct val="80000"/>
                  </a:lnSpc>
                </a:pPr>
                <a:endParaRPr lang="en-US" altLang="en-US" sz="1600">
                  <a:latin typeface="Courier New" panose="02070309020205020404" pitchFamily="49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 eaLnBrk="1" hangingPunct="1">
                  <a:lnSpc>
                    <a:spcPct val="80000"/>
                  </a:lnSpc>
                </a:pPr>
                <a:endParaRPr lang="en-US" altLang="en-US" sz="1600">
                  <a:latin typeface="Courier New" panose="02070309020205020404" pitchFamily="49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 eaLnBrk="1" hangingPunct="1">
                  <a:lnSpc>
                    <a:spcPct val="80000"/>
                  </a:lnSpc>
                </a:pPr>
                <a:endParaRPr lang="en-US" altLang="en-US" sz="1600">
                  <a:latin typeface="Courier New" panose="02070309020205020404" pitchFamily="49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7417" name="Group 29">
                <a:extLst>
                  <a:ext uri="{FF2B5EF4-FFF2-40B4-BE49-F238E27FC236}">
                    <a16:creationId xmlns:a16="http://schemas.microsoft.com/office/drawing/2014/main" id="{6A9F71C5-27E9-E043-8DC2-4E0771120C4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28" y="3263"/>
                <a:ext cx="1316" cy="249"/>
                <a:chOff x="4224" y="1776"/>
                <a:chExt cx="1316" cy="249"/>
              </a:xfrm>
            </p:grpSpPr>
            <p:sp>
              <p:nvSpPr>
                <p:cNvPr id="399390" name="Rectangle 30">
                  <a:extLst>
                    <a:ext uri="{FF2B5EF4-FFF2-40B4-BE49-F238E27FC236}">
                      <a16:creationId xmlns:a16="http://schemas.microsoft.com/office/drawing/2014/main" id="{0B01DF40-0B25-1040-99D0-BF9BA0A727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08" y="1776"/>
                  <a:ext cx="432" cy="24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/>
                  <a:ext uri="{91240B29-F687-4f45-9708-019B960494DF}"/>
                  <a:ext uri="{AF507438-7753-43e0-B8FC-AC1667EBCBE1}"/>
                </a:extLst>
              </p:spPr>
              <p:txBody>
                <a:bodyPr/>
                <a:lstStyle/>
                <a:p>
                  <a:pPr algn="ctr" eaLnBrk="1" fontAlgn="auto" hangingPunct="1">
                    <a:spcBef>
                      <a:spcPct val="20000"/>
                    </a:spcBef>
                    <a:spcAft>
                      <a:spcPts val="0"/>
                    </a:spcAft>
                    <a:defRPr/>
                  </a:pPr>
                  <a:r>
                    <a:rPr lang="en-US" sz="2000">
                      <a:latin typeface="Tahoma" charset="0"/>
                      <a:ea typeface="+mn-ea"/>
                    </a:rPr>
                    <a:t>4</a:t>
                  </a:r>
                </a:p>
              </p:txBody>
            </p:sp>
            <p:sp>
              <p:nvSpPr>
                <p:cNvPr id="399391" name="Rectangle 31">
                  <a:extLst>
                    <a:ext uri="{FF2B5EF4-FFF2-40B4-BE49-F238E27FC236}">
                      <a16:creationId xmlns:a16="http://schemas.microsoft.com/office/drawing/2014/main" id="{2A892B0D-0358-2542-9463-2E8CE14400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68" y="1776"/>
                  <a:ext cx="240" cy="24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/>
                  <a:ext uri="{91240B29-F687-4f45-9708-019B960494DF}"/>
                  <a:ext uri="{AF507438-7753-43e0-B8FC-AC1667EBCBE1}"/>
                </a:extLst>
              </p:spPr>
              <p:txBody>
                <a:bodyPr/>
                <a:lstStyle/>
                <a:p>
                  <a:pPr algn="ctr" eaLnBrk="1" fontAlgn="auto" hangingPunct="1">
                    <a:spcBef>
                      <a:spcPct val="20000"/>
                    </a:spcBef>
                    <a:spcAft>
                      <a:spcPts val="0"/>
                    </a:spcAft>
                    <a:defRPr/>
                  </a:pPr>
                  <a:r>
                    <a:rPr lang="en-US" sz="2000">
                      <a:latin typeface="Courier New" charset="0"/>
                      <a:ea typeface="+mn-ea"/>
                    </a:rPr>
                    <a:t>y</a:t>
                  </a:r>
                </a:p>
              </p:txBody>
            </p:sp>
            <p:sp>
              <p:nvSpPr>
                <p:cNvPr id="399392" name="Rectangle 32">
                  <a:extLst>
                    <a:ext uri="{FF2B5EF4-FFF2-40B4-BE49-F238E27FC236}">
                      <a16:creationId xmlns:a16="http://schemas.microsoft.com/office/drawing/2014/main" id="{CBB49D4F-1045-E044-B8A6-6E6D611AEF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36" y="1776"/>
                  <a:ext cx="432" cy="24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/>
                  <a:ext uri="{91240B29-F687-4f45-9708-019B960494DF}"/>
                  <a:ext uri="{AF507438-7753-43e0-B8FC-AC1667EBCBE1}"/>
                </a:extLst>
              </p:spPr>
              <p:txBody>
                <a:bodyPr/>
                <a:lstStyle/>
                <a:p>
                  <a:pPr algn="ctr" eaLnBrk="1" fontAlgn="auto" hangingPunct="1">
                    <a:spcBef>
                      <a:spcPct val="20000"/>
                    </a:spcBef>
                    <a:spcAft>
                      <a:spcPts val="0"/>
                    </a:spcAft>
                    <a:defRPr/>
                  </a:pPr>
                  <a:r>
                    <a:rPr lang="en-US" sz="2000">
                      <a:latin typeface="Tahoma" charset="0"/>
                      <a:ea typeface="+mn-ea"/>
                    </a:rPr>
                    <a:t>3</a:t>
                  </a:r>
                </a:p>
              </p:txBody>
            </p:sp>
            <p:sp>
              <p:nvSpPr>
                <p:cNvPr id="399393" name="Rectangle 33">
                  <a:extLst>
                    <a:ext uri="{FF2B5EF4-FFF2-40B4-BE49-F238E27FC236}">
                      <a16:creationId xmlns:a16="http://schemas.microsoft.com/office/drawing/2014/main" id="{852DF438-37E7-B94C-8829-65984A6278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4" y="1776"/>
                  <a:ext cx="212" cy="24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/>
                  <a:ext uri="{91240B29-F687-4f45-9708-019B960494DF}"/>
                  <a:ext uri="{AF507438-7753-43e0-B8FC-AC1667EBCBE1}"/>
                </a:extLst>
              </p:spPr>
              <p:txBody>
                <a:bodyPr/>
                <a:lstStyle/>
                <a:p>
                  <a:pPr algn="ctr" eaLnBrk="1" fontAlgn="auto" hangingPunct="1">
                    <a:spcBef>
                      <a:spcPct val="20000"/>
                    </a:spcBef>
                    <a:spcAft>
                      <a:spcPts val="0"/>
                    </a:spcAft>
                    <a:defRPr/>
                  </a:pPr>
                  <a:r>
                    <a:rPr lang="en-US" sz="2000">
                      <a:latin typeface="Courier New" charset="0"/>
                      <a:ea typeface="+mn-ea"/>
                    </a:rPr>
                    <a:t>x</a:t>
                  </a:r>
                </a:p>
              </p:txBody>
            </p:sp>
            <p:sp>
              <p:nvSpPr>
                <p:cNvPr id="399394" name="Line 34">
                  <a:extLst>
                    <a:ext uri="{FF2B5EF4-FFF2-40B4-BE49-F238E27FC236}">
                      <a16:creationId xmlns:a16="http://schemas.microsoft.com/office/drawing/2014/main" id="{60399E29-F5F3-6941-8FAB-4C5BCDB106E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36" y="1776"/>
                  <a:ext cx="43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399395" name="Line 35">
                  <a:extLst>
                    <a:ext uri="{FF2B5EF4-FFF2-40B4-BE49-F238E27FC236}">
                      <a16:creationId xmlns:a16="http://schemas.microsoft.com/office/drawing/2014/main" id="{6CDC2E70-6820-EE46-BEDC-14DAFBF72AC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4" y="1776"/>
                  <a:ext cx="0" cy="249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/>
                  <a:ext uri="{91240B29-F687-4f45-9708-019B960494DF}"/>
                  <a:ext uri="{AF507438-7753-43e0-B8FC-AC1667EBCBE1}"/>
                </a:extLst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399396" name="Line 36">
                  <a:extLst>
                    <a:ext uri="{FF2B5EF4-FFF2-40B4-BE49-F238E27FC236}">
                      <a16:creationId xmlns:a16="http://schemas.microsoft.com/office/drawing/2014/main" id="{46C2AAEA-2C9C-E946-A452-38407FF4B0F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36" y="1776"/>
                  <a:ext cx="0" cy="249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399397" name="Line 37">
                  <a:extLst>
                    <a:ext uri="{FF2B5EF4-FFF2-40B4-BE49-F238E27FC236}">
                      <a16:creationId xmlns:a16="http://schemas.microsoft.com/office/drawing/2014/main" id="{E1838722-3CD0-324D-8ED1-24169D3F7C5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108" y="1776"/>
                  <a:ext cx="43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399398" name="Line 38">
                  <a:extLst>
                    <a:ext uri="{FF2B5EF4-FFF2-40B4-BE49-F238E27FC236}">
                      <a16:creationId xmlns:a16="http://schemas.microsoft.com/office/drawing/2014/main" id="{745FF7E8-505A-E943-B3BD-733FB941B22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68" y="1776"/>
                  <a:ext cx="0" cy="249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399399" name="Line 39">
                  <a:extLst>
                    <a:ext uri="{FF2B5EF4-FFF2-40B4-BE49-F238E27FC236}">
                      <a16:creationId xmlns:a16="http://schemas.microsoft.com/office/drawing/2014/main" id="{7FAF1311-A11B-3D47-9F8D-ADFD68DE1D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108" y="1776"/>
                  <a:ext cx="0" cy="249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399400" name="Line 40">
                  <a:extLst>
                    <a:ext uri="{FF2B5EF4-FFF2-40B4-BE49-F238E27FC236}">
                      <a16:creationId xmlns:a16="http://schemas.microsoft.com/office/drawing/2014/main" id="{A36027A8-51DD-0348-BB09-4EB2553805E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540" y="1776"/>
                  <a:ext cx="0" cy="249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399401" name="Line 41">
                  <a:extLst>
                    <a:ext uri="{FF2B5EF4-FFF2-40B4-BE49-F238E27FC236}">
                      <a16:creationId xmlns:a16="http://schemas.microsoft.com/office/drawing/2014/main" id="{1409FB42-58EC-E34C-B978-076D0FD758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68" y="2025"/>
                  <a:ext cx="240" cy="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/>
                  <a:ext uri="{91240B29-F687-4f45-9708-019B960494DF}"/>
                  <a:ext uri="{AF507438-7753-43e0-B8FC-AC1667EBCBE1}"/>
                </a:extLst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399402" name="Line 42">
                  <a:extLst>
                    <a:ext uri="{FF2B5EF4-FFF2-40B4-BE49-F238E27FC236}">
                      <a16:creationId xmlns:a16="http://schemas.microsoft.com/office/drawing/2014/main" id="{0BFE6D4F-43AB-DE42-89E5-52947EEF549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36" y="2025"/>
                  <a:ext cx="43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399403" name="Line 43">
                  <a:extLst>
                    <a:ext uri="{FF2B5EF4-FFF2-40B4-BE49-F238E27FC236}">
                      <a16:creationId xmlns:a16="http://schemas.microsoft.com/office/drawing/2014/main" id="{73000BC5-7594-DB4F-B2E8-CF07E693EAA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108" y="2025"/>
                  <a:ext cx="43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399404" name="Line 44">
                  <a:extLst>
                    <a:ext uri="{FF2B5EF4-FFF2-40B4-BE49-F238E27FC236}">
                      <a16:creationId xmlns:a16="http://schemas.microsoft.com/office/drawing/2014/main" id="{D4DC9950-C65E-A444-9473-CFBF0D01C68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4" y="1776"/>
                  <a:ext cx="212" cy="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/>
                  <a:ext uri="{91240B29-F687-4f45-9708-019B960494DF}"/>
                  <a:ext uri="{AF507438-7753-43e0-B8FC-AC1667EBCBE1}"/>
                </a:extLst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399405" name="Line 45">
                  <a:extLst>
                    <a:ext uri="{FF2B5EF4-FFF2-40B4-BE49-F238E27FC236}">
                      <a16:creationId xmlns:a16="http://schemas.microsoft.com/office/drawing/2014/main" id="{702846F1-DFE3-DD44-9526-32125912F6C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68" y="1776"/>
                  <a:ext cx="240" cy="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/>
                  <a:ext uri="{91240B29-F687-4f45-9708-019B960494DF}"/>
                  <a:ext uri="{AF507438-7753-43e0-B8FC-AC1667EBCBE1}"/>
                </a:extLst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399406" name="Line 46">
                  <a:extLst>
                    <a:ext uri="{FF2B5EF4-FFF2-40B4-BE49-F238E27FC236}">
                      <a16:creationId xmlns:a16="http://schemas.microsoft.com/office/drawing/2014/main" id="{16ABC278-C895-4941-919D-4E547BC429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4" y="2025"/>
                  <a:ext cx="212" cy="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/>
                  <a:ext uri="{91240B29-F687-4f45-9708-019B960494DF}"/>
                  <a:ext uri="{AF507438-7753-43e0-B8FC-AC1667EBCBE1}"/>
                </a:extLst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</p:grpSp>
        </p:grpSp>
        <p:sp>
          <p:nvSpPr>
            <p:cNvPr id="399408" name="Line 48">
              <a:extLst>
                <a:ext uri="{FF2B5EF4-FFF2-40B4-BE49-F238E27FC236}">
                  <a16:creationId xmlns:a16="http://schemas.microsoft.com/office/drawing/2014/main" id="{99D73BD9-A26D-B843-AFD5-FFFE124B60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2" y="2832"/>
              <a:ext cx="19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9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9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99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99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99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99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99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99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99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993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31075CDD-6A58-384B-AB3F-99752F888A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Changing references</a:t>
            </a:r>
          </a:p>
        </p:txBody>
      </p:sp>
      <p:sp>
        <p:nvSpPr>
          <p:cNvPr id="18434" name="Rectangle 3">
            <a:extLst>
              <a:ext uri="{FF2B5EF4-FFF2-40B4-BE49-F238E27FC236}">
                <a16:creationId xmlns:a16="http://schemas.microsoft.com/office/drawing/2014/main" id="{C24885E3-2E4D-FC42-A84A-12B4902449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If a method </a:t>
            </a:r>
            <a:r>
              <a:rPr lang="en-US" altLang="en-US" i="1">
                <a:ea typeface="ＭＳ Ｐゴシック" panose="020B0600070205080204" pitchFamily="34" charset="-128"/>
              </a:rPr>
              <a:t>dereferences a variable</a:t>
            </a:r>
            <a:r>
              <a:rPr lang="en-US" altLang="en-US">
                <a:ea typeface="ＭＳ Ｐゴシック" panose="020B0600070205080204" pitchFamily="34" charset="-128"/>
              </a:rPr>
              <a:t>  (with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.</a:t>
            </a:r>
            <a:r>
              <a:rPr lang="en-US" altLang="en-US">
                <a:ea typeface="ＭＳ Ｐゴシック" panose="020B0600070205080204" pitchFamily="34" charset="-128"/>
              </a:rPr>
              <a:t> ) and modifies the object it refers to, that change will be seen by the caller.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8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static void change(Point thePoint)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</a:t>
            </a:r>
            <a:r>
              <a:rPr lang="en-US" altLang="en-US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thePoint.x = 3;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    </a:t>
            </a:r>
            <a:r>
              <a:rPr lang="en-US" altLang="en-US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affects p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</a:t>
            </a:r>
            <a:r>
              <a:rPr lang="en-US" altLang="en-US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thePoint.setY(4);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  </a:t>
            </a:r>
            <a:r>
              <a:rPr lang="en-US" altLang="en-US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affects p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>
              <a:solidFill>
                <a:srgbClr val="008000"/>
              </a:solidFill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If a method </a:t>
            </a:r>
            <a:r>
              <a:rPr lang="en-US" altLang="en-US" i="1">
                <a:ea typeface="ＭＳ Ｐゴシック" panose="020B0600070205080204" pitchFamily="34" charset="-128"/>
              </a:rPr>
              <a:t>reassigns a variable to refer to a new object,</a:t>
            </a:r>
            <a:r>
              <a:rPr lang="en-US" altLang="en-US">
                <a:ea typeface="ＭＳ Ｐゴシック" panose="020B0600070205080204" pitchFamily="34" charset="-128"/>
              </a:rPr>
              <a:t> that change will </a:t>
            </a:r>
            <a:r>
              <a:rPr lang="en-US" altLang="en-US" i="1">
                <a:ea typeface="ＭＳ Ｐゴシック" panose="020B0600070205080204" pitchFamily="34" charset="-128"/>
              </a:rPr>
              <a:t>not </a:t>
            </a:r>
            <a:r>
              <a:rPr lang="en-US" altLang="en-US">
                <a:ea typeface="ＭＳ Ｐゴシック" panose="020B0600070205080204" pitchFamily="34" charset="-128"/>
              </a:rPr>
              <a:t>affect the variable passed in by the caller.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8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static void change(Point thePoint)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</a:t>
            </a:r>
            <a:r>
              <a:rPr lang="en-US" altLang="en-US">
                <a:solidFill>
                  <a:srgbClr val="8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thePoint = new Point(3, 4);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</a:t>
            </a:r>
            <a:r>
              <a:rPr lang="en-US" altLang="en-US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p unchanged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</a:t>
            </a:r>
            <a:r>
              <a:rPr lang="en-US" altLang="en-US">
                <a:solidFill>
                  <a:srgbClr val="8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thePoint = null;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   </a:t>
            </a:r>
            <a:r>
              <a:rPr lang="en-US" altLang="en-US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p unchanged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What if we want to make the variable passed in become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null</a:t>
            </a:r>
            <a:r>
              <a:rPr lang="en-US" altLang="en-US">
                <a:ea typeface="ＭＳ Ｐゴシック" panose="020B0600070205080204" pitchFamily="34" charset="-128"/>
              </a:rPr>
              <a:t>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E19EE2D3-D345-FC4A-836C-7058EEE14D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Change point, version 3</a:t>
            </a:r>
          </a:p>
        </p:txBody>
      </p:sp>
      <p:sp>
        <p:nvSpPr>
          <p:cNvPr id="401411" name="Rectangle 3">
            <a:extLst>
              <a:ext uri="{FF2B5EF4-FFF2-40B4-BE49-F238E27FC236}">
                <a16:creationId xmlns:a16="http://schemas.microsoft.com/office/drawing/2014/main" id="{94F53133-C0E0-2745-BE9F-F01E72E186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What is the state of the object referred to by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p</a:t>
            </a:r>
            <a:r>
              <a:rPr lang="en-US" altLang="en-US">
                <a:ea typeface="ＭＳ Ｐゴシック" panose="020B0600070205080204" pitchFamily="34" charset="-128"/>
              </a:rPr>
              <a:t> after this code?</a:t>
            </a:r>
            <a:endParaRPr lang="en-US" altLang="en-US" sz="20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static void main(String[] args) {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Point p = new Point(1, 2);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change(p);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System.out.println(p);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static </a:t>
            </a: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Point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change(Point thePoint) {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thePoint = new Point(3, 4);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 return thePoint;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answer: (1, 2)</a:t>
            </a:r>
          </a:p>
        </p:txBody>
      </p:sp>
      <p:grpSp>
        <p:nvGrpSpPr>
          <p:cNvPr id="401412" name="Group 4">
            <a:extLst>
              <a:ext uri="{FF2B5EF4-FFF2-40B4-BE49-F238E27FC236}">
                <a16:creationId xmlns:a16="http://schemas.microsoft.com/office/drawing/2014/main" id="{CE0CE5B0-69BE-2648-B97E-A2704336D21E}"/>
              </a:ext>
            </a:extLst>
          </p:cNvPr>
          <p:cNvGrpSpPr>
            <a:grpSpLocks/>
          </p:cNvGrpSpPr>
          <p:nvPr/>
        </p:nvGrpSpPr>
        <p:grpSpPr bwMode="auto">
          <a:xfrm>
            <a:off x="5473700" y="2832100"/>
            <a:ext cx="3587750" cy="687388"/>
            <a:chOff x="3404" y="1728"/>
            <a:chExt cx="2260" cy="433"/>
          </a:xfrm>
        </p:grpSpPr>
        <p:sp>
          <p:nvSpPr>
            <p:cNvPr id="401413" name="Text Box 5">
              <a:extLst>
                <a:ext uri="{FF2B5EF4-FFF2-40B4-BE49-F238E27FC236}">
                  <a16:creationId xmlns:a16="http://schemas.microsoft.com/office/drawing/2014/main" id="{D7296875-5EAD-744E-A569-2DE219A88B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8" y="1728"/>
              <a:ext cx="1536" cy="4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lvl="1" eaLnBrk="1" hangingPunct="1">
                <a:lnSpc>
                  <a:spcPct val="80000"/>
                </a:lnSpc>
              </a:pPr>
              <a:endParaRPr lang="en-US" altLang="en-US" sz="160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1" eaLnBrk="1" hangingPunct="1">
                <a:lnSpc>
                  <a:spcPct val="80000"/>
                </a:lnSpc>
              </a:pPr>
              <a:endParaRPr lang="en-US" altLang="en-US" sz="160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1" eaLnBrk="1" hangingPunct="1">
                <a:lnSpc>
                  <a:spcPct val="80000"/>
                </a:lnSpc>
              </a:pPr>
              <a:endParaRPr lang="en-US" altLang="en-US" sz="160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9484" name="Group 6">
              <a:extLst>
                <a:ext uri="{FF2B5EF4-FFF2-40B4-BE49-F238E27FC236}">
                  <a16:creationId xmlns:a16="http://schemas.microsoft.com/office/drawing/2014/main" id="{B606E744-BBAD-624E-AE7C-AA9553963B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24" y="1776"/>
              <a:ext cx="1316" cy="249"/>
              <a:chOff x="4224" y="1776"/>
              <a:chExt cx="1316" cy="249"/>
            </a:xfrm>
          </p:grpSpPr>
          <p:sp>
            <p:nvSpPr>
              <p:cNvPr id="401415" name="Rectangle 7">
                <a:extLst>
                  <a:ext uri="{FF2B5EF4-FFF2-40B4-BE49-F238E27FC236}">
                    <a16:creationId xmlns:a16="http://schemas.microsoft.com/office/drawing/2014/main" id="{67C97DD8-8441-EC4E-9704-08E06864BE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08" y="1776"/>
                <a:ext cx="432" cy="2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/>
              <a:lstStyle/>
              <a:p>
                <a:pPr algn="ctr" eaLnBrk="1" fontAlgn="auto" hangingPunct="1">
                  <a:spcBef>
                    <a:spcPct val="20000"/>
                  </a:spcBef>
                  <a:spcAft>
                    <a:spcPts val="0"/>
                  </a:spcAft>
                  <a:defRPr/>
                </a:pPr>
                <a:r>
                  <a:rPr lang="en-US" sz="2000">
                    <a:latin typeface="Tahoma" charset="0"/>
                    <a:ea typeface="+mn-ea"/>
                  </a:rPr>
                  <a:t>2</a:t>
                </a:r>
              </a:p>
            </p:txBody>
          </p:sp>
          <p:sp>
            <p:nvSpPr>
              <p:cNvPr id="401416" name="Rectangle 8">
                <a:extLst>
                  <a:ext uri="{FF2B5EF4-FFF2-40B4-BE49-F238E27FC236}">
                    <a16:creationId xmlns:a16="http://schemas.microsoft.com/office/drawing/2014/main" id="{A4803452-88C4-F841-A9FD-2EE3707FD5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68" y="1776"/>
                <a:ext cx="240" cy="2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/>
              <a:lstStyle/>
              <a:p>
                <a:pPr algn="ctr" eaLnBrk="1" fontAlgn="auto" hangingPunct="1">
                  <a:spcBef>
                    <a:spcPct val="20000"/>
                  </a:spcBef>
                  <a:spcAft>
                    <a:spcPts val="0"/>
                  </a:spcAft>
                  <a:defRPr/>
                </a:pPr>
                <a:r>
                  <a:rPr lang="en-US" sz="2000">
                    <a:latin typeface="Courier New" charset="0"/>
                    <a:ea typeface="+mn-ea"/>
                  </a:rPr>
                  <a:t>y</a:t>
                </a:r>
              </a:p>
            </p:txBody>
          </p:sp>
          <p:sp>
            <p:nvSpPr>
              <p:cNvPr id="401417" name="Rectangle 9">
                <a:extLst>
                  <a:ext uri="{FF2B5EF4-FFF2-40B4-BE49-F238E27FC236}">
                    <a16:creationId xmlns:a16="http://schemas.microsoft.com/office/drawing/2014/main" id="{A6ACE8A8-EB89-A64D-A869-96D1200DE0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6" y="1776"/>
                <a:ext cx="432" cy="2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/>
              <a:lstStyle/>
              <a:p>
                <a:pPr algn="ctr" eaLnBrk="1" fontAlgn="auto" hangingPunct="1">
                  <a:spcBef>
                    <a:spcPct val="20000"/>
                  </a:spcBef>
                  <a:spcAft>
                    <a:spcPts val="0"/>
                  </a:spcAft>
                  <a:defRPr/>
                </a:pPr>
                <a:r>
                  <a:rPr lang="en-US" sz="2000">
                    <a:latin typeface="Tahoma" charset="0"/>
                    <a:ea typeface="+mn-ea"/>
                  </a:rPr>
                  <a:t>1</a:t>
                </a:r>
              </a:p>
            </p:txBody>
          </p:sp>
          <p:sp>
            <p:nvSpPr>
              <p:cNvPr id="401418" name="Rectangle 10">
                <a:extLst>
                  <a:ext uri="{FF2B5EF4-FFF2-40B4-BE49-F238E27FC236}">
                    <a16:creationId xmlns:a16="http://schemas.microsoft.com/office/drawing/2014/main" id="{69AF98D8-7FAF-C04A-84E3-EEA42BD34A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1776"/>
                <a:ext cx="212" cy="2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/>
              <a:lstStyle/>
              <a:p>
                <a:pPr algn="ctr" eaLnBrk="1" fontAlgn="auto" hangingPunct="1">
                  <a:spcBef>
                    <a:spcPct val="20000"/>
                  </a:spcBef>
                  <a:spcAft>
                    <a:spcPts val="0"/>
                  </a:spcAft>
                  <a:defRPr/>
                </a:pPr>
                <a:r>
                  <a:rPr lang="en-US" sz="2000">
                    <a:latin typeface="Courier New" charset="0"/>
                    <a:ea typeface="+mn-ea"/>
                  </a:rPr>
                  <a:t>x</a:t>
                </a:r>
              </a:p>
            </p:txBody>
          </p:sp>
          <p:sp>
            <p:nvSpPr>
              <p:cNvPr id="401419" name="Line 11">
                <a:extLst>
                  <a:ext uri="{FF2B5EF4-FFF2-40B4-BE49-F238E27FC236}">
                    <a16:creationId xmlns:a16="http://schemas.microsoft.com/office/drawing/2014/main" id="{17D12BC0-73BD-3641-A237-2AC5F13ED5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36" y="1776"/>
                <a:ext cx="4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401420" name="Line 12">
                <a:extLst>
                  <a:ext uri="{FF2B5EF4-FFF2-40B4-BE49-F238E27FC236}">
                    <a16:creationId xmlns:a16="http://schemas.microsoft.com/office/drawing/2014/main" id="{505639EB-E458-2241-916B-73366E78EC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4" y="1776"/>
                <a:ext cx="0" cy="249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401421" name="Line 13">
                <a:extLst>
                  <a:ext uri="{FF2B5EF4-FFF2-40B4-BE49-F238E27FC236}">
                    <a16:creationId xmlns:a16="http://schemas.microsoft.com/office/drawing/2014/main" id="{1D09CE69-383A-D741-A127-9997254AB0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36" y="1776"/>
                <a:ext cx="0" cy="24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401422" name="Line 14">
                <a:extLst>
                  <a:ext uri="{FF2B5EF4-FFF2-40B4-BE49-F238E27FC236}">
                    <a16:creationId xmlns:a16="http://schemas.microsoft.com/office/drawing/2014/main" id="{17780439-4DEC-E144-9220-093CF99430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08" y="1776"/>
                <a:ext cx="4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401423" name="Line 15">
                <a:extLst>
                  <a:ext uri="{FF2B5EF4-FFF2-40B4-BE49-F238E27FC236}">
                    <a16:creationId xmlns:a16="http://schemas.microsoft.com/office/drawing/2014/main" id="{73F3EA24-7E65-5B42-8495-3CF6E5820B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68" y="1776"/>
                <a:ext cx="0" cy="24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401424" name="Line 16">
                <a:extLst>
                  <a:ext uri="{FF2B5EF4-FFF2-40B4-BE49-F238E27FC236}">
                    <a16:creationId xmlns:a16="http://schemas.microsoft.com/office/drawing/2014/main" id="{302B0952-3D2E-F449-A898-B3501611EE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08" y="1776"/>
                <a:ext cx="0" cy="24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401425" name="Line 17">
                <a:extLst>
                  <a:ext uri="{FF2B5EF4-FFF2-40B4-BE49-F238E27FC236}">
                    <a16:creationId xmlns:a16="http://schemas.microsoft.com/office/drawing/2014/main" id="{35C7A1E1-D49F-A24D-A1DC-DF2A35481B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40" y="1776"/>
                <a:ext cx="0" cy="24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401426" name="Line 18">
                <a:extLst>
                  <a:ext uri="{FF2B5EF4-FFF2-40B4-BE49-F238E27FC236}">
                    <a16:creationId xmlns:a16="http://schemas.microsoft.com/office/drawing/2014/main" id="{3C25750D-9BD8-5949-8EAE-62A2D8283E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68" y="2025"/>
                <a:ext cx="24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401427" name="Line 19">
                <a:extLst>
                  <a:ext uri="{FF2B5EF4-FFF2-40B4-BE49-F238E27FC236}">
                    <a16:creationId xmlns:a16="http://schemas.microsoft.com/office/drawing/2014/main" id="{88C12BCA-5287-3040-B859-71961888A1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36" y="2025"/>
                <a:ext cx="4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401428" name="Line 20">
                <a:extLst>
                  <a:ext uri="{FF2B5EF4-FFF2-40B4-BE49-F238E27FC236}">
                    <a16:creationId xmlns:a16="http://schemas.microsoft.com/office/drawing/2014/main" id="{BBB21463-EF7A-214A-AB75-BD355506AE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08" y="2025"/>
                <a:ext cx="4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401429" name="Line 21">
                <a:extLst>
                  <a:ext uri="{FF2B5EF4-FFF2-40B4-BE49-F238E27FC236}">
                    <a16:creationId xmlns:a16="http://schemas.microsoft.com/office/drawing/2014/main" id="{C763B9F0-C5E4-F448-9EE5-DE215F62F6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4" y="1776"/>
                <a:ext cx="212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401430" name="Line 22">
                <a:extLst>
                  <a:ext uri="{FF2B5EF4-FFF2-40B4-BE49-F238E27FC236}">
                    <a16:creationId xmlns:a16="http://schemas.microsoft.com/office/drawing/2014/main" id="{D2212F61-82F0-8248-8863-29686D569A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68" y="1776"/>
                <a:ext cx="24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401431" name="Line 23">
                <a:extLst>
                  <a:ext uri="{FF2B5EF4-FFF2-40B4-BE49-F238E27FC236}">
                    <a16:creationId xmlns:a16="http://schemas.microsoft.com/office/drawing/2014/main" id="{D4C70347-A86C-6E4F-9B74-5393902D41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4" y="2025"/>
                <a:ext cx="212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  <p:sp>
          <p:nvSpPr>
            <p:cNvPr id="401432" name="Text Box 24">
              <a:extLst>
                <a:ext uri="{FF2B5EF4-FFF2-40B4-BE49-F238E27FC236}">
                  <a16:creationId xmlns:a16="http://schemas.microsoft.com/office/drawing/2014/main" id="{321740CB-0AD3-9444-B49B-9FB58BEA95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4" y="1787"/>
              <a:ext cx="21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>
                  <a:latin typeface="Courier New" charset="0"/>
                  <a:ea typeface="+mn-ea"/>
                </a:rPr>
                <a:t>p</a:t>
              </a:r>
            </a:p>
          </p:txBody>
        </p:sp>
        <p:sp>
          <p:nvSpPr>
            <p:cNvPr id="401433" name="Line 25">
              <a:extLst>
                <a:ext uri="{FF2B5EF4-FFF2-40B4-BE49-F238E27FC236}">
                  <a16:creationId xmlns:a16="http://schemas.microsoft.com/office/drawing/2014/main" id="{A12CB0E9-CE34-C946-8A8E-53999F51CA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8" y="1920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sp>
        <p:nvSpPr>
          <p:cNvPr id="401434" name="Line 26">
            <a:extLst>
              <a:ext uri="{FF2B5EF4-FFF2-40B4-BE49-F238E27FC236}">
                <a16:creationId xmlns:a16="http://schemas.microsoft.com/office/drawing/2014/main" id="{5524D86B-D7FC-2B4F-8EAE-848B19E6E80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99250" y="359410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pSp>
        <p:nvGrpSpPr>
          <p:cNvPr id="401435" name="Group 27">
            <a:extLst>
              <a:ext uri="{FF2B5EF4-FFF2-40B4-BE49-F238E27FC236}">
                <a16:creationId xmlns:a16="http://schemas.microsoft.com/office/drawing/2014/main" id="{6748E690-FA44-2E4F-9B1E-695391B34D9E}"/>
              </a:ext>
            </a:extLst>
          </p:cNvPr>
          <p:cNvGrpSpPr>
            <a:grpSpLocks/>
          </p:cNvGrpSpPr>
          <p:nvPr/>
        </p:nvGrpSpPr>
        <p:grpSpPr bwMode="auto">
          <a:xfrm>
            <a:off x="6629400" y="4432300"/>
            <a:ext cx="2438400" cy="1295400"/>
            <a:chOff x="4132" y="2832"/>
            <a:chExt cx="1536" cy="816"/>
          </a:xfrm>
        </p:grpSpPr>
        <p:grpSp>
          <p:nvGrpSpPr>
            <p:cNvPr id="19462" name="Group 28">
              <a:extLst>
                <a:ext uri="{FF2B5EF4-FFF2-40B4-BE49-F238E27FC236}">
                  <a16:creationId xmlns:a16="http://schemas.microsoft.com/office/drawing/2014/main" id="{8A0983AB-57B4-6E43-ADBF-959B1CB0D2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32" y="3215"/>
              <a:ext cx="1536" cy="433"/>
              <a:chOff x="4132" y="3215"/>
              <a:chExt cx="1536" cy="433"/>
            </a:xfrm>
          </p:grpSpPr>
          <p:sp>
            <p:nvSpPr>
              <p:cNvPr id="401437" name="Text Box 29">
                <a:extLst>
                  <a:ext uri="{FF2B5EF4-FFF2-40B4-BE49-F238E27FC236}">
                    <a16:creationId xmlns:a16="http://schemas.microsoft.com/office/drawing/2014/main" id="{E7B8779A-5A92-644B-892B-11F5B3F97A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32" y="3215"/>
                <a:ext cx="1536" cy="43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1pPr>
                <a:lvl2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lvl="1" eaLnBrk="1" hangingPunct="1">
                  <a:lnSpc>
                    <a:spcPct val="80000"/>
                  </a:lnSpc>
                </a:pPr>
                <a:endParaRPr lang="en-US" altLang="en-US" sz="1600">
                  <a:latin typeface="Courier New" panose="02070309020205020404" pitchFamily="49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 eaLnBrk="1" hangingPunct="1">
                  <a:lnSpc>
                    <a:spcPct val="80000"/>
                  </a:lnSpc>
                </a:pPr>
                <a:endParaRPr lang="en-US" altLang="en-US" sz="1600">
                  <a:latin typeface="Courier New" panose="02070309020205020404" pitchFamily="49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 eaLnBrk="1" hangingPunct="1">
                  <a:lnSpc>
                    <a:spcPct val="80000"/>
                  </a:lnSpc>
                </a:pPr>
                <a:endParaRPr lang="en-US" altLang="en-US" sz="1600">
                  <a:latin typeface="Courier New" panose="02070309020205020404" pitchFamily="49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9465" name="Group 30">
                <a:extLst>
                  <a:ext uri="{FF2B5EF4-FFF2-40B4-BE49-F238E27FC236}">
                    <a16:creationId xmlns:a16="http://schemas.microsoft.com/office/drawing/2014/main" id="{EB131E38-1BE8-E049-964B-8892F922DC9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28" y="3263"/>
                <a:ext cx="1316" cy="249"/>
                <a:chOff x="4224" y="1776"/>
                <a:chExt cx="1316" cy="249"/>
              </a:xfrm>
            </p:grpSpPr>
            <p:sp>
              <p:nvSpPr>
                <p:cNvPr id="401439" name="Rectangle 31">
                  <a:extLst>
                    <a:ext uri="{FF2B5EF4-FFF2-40B4-BE49-F238E27FC236}">
                      <a16:creationId xmlns:a16="http://schemas.microsoft.com/office/drawing/2014/main" id="{15CA1791-9D5C-1746-9963-B37755646B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08" y="1776"/>
                  <a:ext cx="432" cy="24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/>
                  <a:ext uri="{91240B29-F687-4f45-9708-019B960494DF}"/>
                  <a:ext uri="{AF507438-7753-43e0-B8FC-AC1667EBCBE1}"/>
                </a:extLst>
              </p:spPr>
              <p:txBody>
                <a:bodyPr/>
                <a:lstStyle/>
                <a:p>
                  <a:pPr algn="ctr" eaLnBrk="1" fontAlgn="auto" hangingPunct="1">
                    <a:spcBef>
                      <a:spcPct val="20000"/>
                    </a:spcBef>
                    <a:spcAft>
                      <a:spcPts val="0"/>
                    </a:spcAft>
                    <a:defRPr/>
                  </a:pPr>
                  <a:r>
                    <a:rPr lang="en-US" sz="2000">
                      <a:latin typeface="Tahoma" charset="0"/>
                      <a:ea typeface="+mn-ea"/>
                    </a:rPr>
                    <a:t>4</a:t>
                  </a:r>
                </a:p>
              </p:txBody>
            </p:sp>
            <p:sp>
              <p:nvSpPr>
                <p:cNvPr id="401440" name="Rectangle 32">
                  <a:extLst>
                    <a:ext uri="{FF2B5EF4-FFF2-40B4-BE49-F238E27FC236}">
                      <a16:creationId xmlns:a16="http://schemas.microsoft.com/office/drawing/2014/main" id="{B8FCAEEA-B842-454C-B7F8-F7D8F34C81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68" y="1776"/>
                  <a:ext cx="240" cy="24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/>
                  <a:ext uri="{91240B29-F687-4f45-9708-019B960494DF}"/>
                  <a:ext uri="{AF507438-7753-43e0-B8FC-AC1667EBCBE1}"/>
                </a:extLst>
              </p:spPr>
              <p:txBody>
                <a:bodyPr/>
                <a:lstStyle/>
                <a:p>
                  <a:pPr algn="ctr" eaLnBrk="1" fontAlgn="auto" hangingPunct="1">
                    <a:spcBef>
                      <a:spcPct val="20000"/>
                    </a:spcBef>
                    <a:spcAft>
                      <a:spcPts val="0"/>
                    </a:spcAft>
                    <a:defRPr/>
                  </a:pPr>
                  <a:r>
                    <a:rPr lang="en-US" sz="2000">
                      <a:latin typeface="Courier New" charset="0"/>
                      <a:ea typeface="+mn-ea"/>
                    </a:rPr>
                    <a:t>y</a:t>
                  </a:r>
                </a:p>
              </p:txBody>
            </p:sp>
            <p:sp>
              <p:nvSpPr>
                <p:cNvPr id="401441" name="Rectangle 33">
                  <a:extLst>
                    <a:ext uri="{FF2B5EF4-FFF2-40B4-BE49-F238E27FC236}">
                      <a16:creationId xmlns:a16="http://schemas.microsoft.com/office/drawing/2014/main" id="{E7686097-A3BF-B545-83F8-04FFBE6536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36" y="1776"/>
                  <a:ext cx="432" cy="24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/>
                  <a:ext uri="{91240B29-F687-4f45-9708-019B960494DF}"/>
                  <a:ext uri="{AF507438-7753-43e0-B8FC-AC1667EBCBE1}"/>
                </a:extLst>
              </p:spPr>
              <p:txBody>
                <a:bodyPr/>
                <a:lstStyle/>
                <a:p>
                  <a:pPr algn="ctr" eaLnBrk="1" fontAlgn="auto" hangingPunct="1">
                    <a:spcBef>
                      <a:spcPct val="20000"/>
                    </a:spcBef>
                    <a:spcAft>
                      <a:spcPts val="0"/>
                    </a:spcAft>
                    <a:defRPr/>
                  </a:pPr>
                  <a:r>
                    <a:rPr lang="en-US" sz="2000">
                      <a:latin typeface="Tahoma" charset="0"/>
                      <a:ea typeface="+mn-ea"/>
                    </a:rPr>
                    <a:t>3</a:t>
                  </a:r>
                </a:p>
              </p:txBody>
            </p:sp>
            <p:sp>
              <p:nvSpPr>
                <p:cNvPr id="401442" name="Rectangle 34">
                  <a:extLst>
                    <a:ext uri="{FF2B5EF4-FFF2-40B4-BE49-F238E27FC236}">
                      <a16:creationId xmlns:a16="http://schemas.microsoft.com/office/drawing/2014/main" id="{90BB2C0C-C00D-9D4F-92D8-B7ACF33140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4" y="1776"/>
                  <a:ext cx="212" cy="24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/>
                  <a:ext uri="{91240B29-F687-4f45-9708-019B960494DF}"/>
                  <a:ext uri="{AF507438-7753-43e0-B8FC-AC1667EBCBE1}"/>
                </a:extLst>
              </p:spPr>
              <p:txBody>
                <a:bodyPr/>
                <a:lstStyle/>
                <a:p>
                  <a:pPr algn="ctr" eaLnBrk="1" fontAlgn="auto" hangingPunct="1">
                    <a:spcBef>
                      <a:spcPct val="20000"/>
                    </a:spcBef>
                    <a:spcAft>
                      <a:spcPts val="0"/>
                    </a:spcAft>
                    <a:defRPr/>
                  </a:pPr>
                  <a:r>
                    <a:rPr lang="en-US" sz="2000">
                      <a:latin typeface="Courier New" charset="0"/>
                      <a:ea typeface="+mn-ea"/>
                    </a:rPr>
                    <a:t>x</a:t>
                  </a:r>
                </a:p>
              </p:txBody>
            </p:sp>
            <p:sp>
              <p:nvSpPr>
                <p:cNvPr id="401443" name="Line 35">
                  <a:extLst>
                    <a:ext uri="{FF2B5EF4-FFF2-40B4-BE49-F238E27FC236}">
                      <a16:creationId xmlns:a16="http://schemas.microsoft.com/office/drawing/2014/main" id="{4A14C664-DEE0-0B44-84E6-4913E748FF0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36" y="1776"/>
                  <a:ext cx="43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01444" name="Line 36">
                  <a:extLst>
                    <a:ext uri="{FF2B5EF4-FFF2-40B4-BE49-F238E27FC236}">
                      <a16:creationId xmlns:a16="http://schemas.microsoft.com/office/drawing/2014/main" id="{CD5ACFEC-374D-604F-AF5E-6A2F6FA81AC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4" y="1776"/>
                  <a:ext cx="0" cy="249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/>
                  <a:ext uri="{91240B29-F687-4f45-9708-019B960494DF}"/>
                  <a:ext uri="{AF507438-7753-43e0-B8FC-AC1667EBCBE1}"/>
                </a:extLst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01445" name="Line 37">
                  <a:extLst>
                    <a:ext uri="{FF2B5EF4-FFF2-40B4-BE49-F238E27FC236}">
                      <a16:creationId xmlns:a16="http://schemas.microsoft.com/office/drawing/2014/main" id="{FF3B9ACA-7A84-0846-A2AE-47698F44506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36" y="1776"/>
                  <a:ext cx="0" cy="249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01446" name="Line 38">
                  <a:extLst>
                    <a:ext uri="{FF2B5EF4-FFF2-40B4-BE49-F238E27FC236}">
                      <a16:creationId xmlns:a16="http://schemas.microsoft.com/office/drawing/2014/main" id="{F7FCE50E-BD96-F74A-B187-F9B4B784F79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108" y="1776"/>
                  <a:ext cx="43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01447" name="Line 39">
                  <a:extLst>
                    <a:ext uri="{FF2B5EF4-FFF2-40B4-BE49-F238E27FC236}">
                      <a16:creationId xmlns:a16="http://schemas.microsoft.com/office/drawing/2014/main" id="{92F1F07E-93DE-D74D-A200-1BE662F693A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68" y="1776"/>
                  <a:ext cx="0" cy="249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01448" name="Line 40">
                  <a:extLst>
                    <a:ext uri="{FF2B5EF4-FFF2-40B4-BE49-F238E27FC236}">
                      <a16:creationId xmlns:a16="http://schemas.microsoft.com/office/drawing/2014/main" id="{5AB9EA9E-7D02-C04A-9C96-9564AE141AD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108" y="1776"/>
                  <a:ext cx="0" cy="249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01449" name="Line 41">
                  <a:extLst>
                    <a:ext uri="{FF2B5EF4-FFF2-40B4-BE49-F238E27FC236}">
                      <a16:creationId xmlns:a16="http://schemas.microsoft.com/office/drawing/2014/main" id="{2EBA9322-84CA-414D-94E6-A196B6A413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540" y="1776"/>
                  <a:ext cx="0" cy="249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01450" name="Line 42">
                  <a:extLst>
                    <a:ext uri="{FF2B5EF4-FFF2-40B4-BE49-F238E27FC236}">
                      <a16:creationId xmlns:a16="http://schemas.microsoft.com/office/drawing/2014/main" id="{E3229F8E-43F2-464F-9F1C-122459DFA3A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68" y="2025"/>
                  <a:ext cx="240" cy="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/>
                  <a:ext uri="{91240B29-F687-4f45-9708-019B960494DF}"/>
                  <a:ext uri="{AF507438-7753-43e0-B8FC-AC1667EBCBE1}"/>
                </a:extLst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01451" name="Line 43">
                  <a:extLst>
                    <a:ext uri="{FF2B5EF4-FFF2-40B4-BE49-F238E27FC236}">
                      <a16:creationId xmlns:a16="http://schemas.microsoft.com/office/drawing/2014/main" id="{63AF7265-7225-3E4E-94BB-E41C9AC6427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36" y="2025"/>
                  <a:ext cx="43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01452" name="Line 44">
                  <a:extLst>
                    <a:ext uri="{FF2B5EF4-FFF2-40B4-BE49-F238E27FC236}">
                      <a16:creationId xmlns:a16="http://schemas.microsoft.com/office/drawing/2014/main" id="{1AFEA427-4C97-A44D-9FA1-9CC317628B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108" y="2025"/>
                  <a:ext cx="43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01453" name="Line 45">
                  <a:extLst>
                    <a:ext uri="{FF2B5EF4-FFF2-40B4-BE49-F238E27FC236}">
                      <a16:creationId xmlns:a16="http://schemas.microsoft.com/office/drawing/2014/main" id="{611BA0C6-5F18-414C-8F2C-F51F858803C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4" y="1776"/>
                  <a:ext cx="212" cy="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/>
                  <a:ext uri="{91240B29-F687-4f45-9708-019B960494DF}"/>
                  <a:ext uri="{AF507438-7753-43e0-B8FC-AC1667EBCBE1}"/>
                </a:extLst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01454" name="Line 46">
                  <a:extLst>
                    <a:ext uri="{FF2B5EF4-FFF2-40B4-BE49-F238E27FC236}">
                      <a16:creationId xmlns:a16="http://schemas.microsoft.com/office/drawing/2014/main" id="{C4495532-ADC0-A44E-A754-F5F903C039F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68" y="1776"/>
                  <a:ext cx="240" cy="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/>
                  <a:ext uri="{91240B29-F687-4f45-9708-019B960494DF}"/>
                  <a:ext uri="{AF507438-7753-43e0-B8FC-AC1667EBCBE1}"/>
                </a:extLst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01455" name="Line 47">
                  <a:extLst>
                    <a:ext uri="{FF2B5EF4-FFF2-40B4-BE49-F238E27FC236}">
                      <a16:creationId xmlns:a16="http://schemas.microsoft.com/office/drawing/2014/main" id="{E6F6E509-5A92-C246-9A9C-41972B5D611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4" y="2025"/>
                  <a:ext cx="212" cy="0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/>
                  <a:ext uri="{91240B29-F687-4f45-9708-019B960494DF}"/>
                  <a:ext uri="{AF507438-7753-43e0-B8FC-AC1667EBCBE1}"/>
                </a:extLst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</p:grpSp>
        </p:grpSp>
        <p:sp>
          <p:nvSpPr>
            <p:cNvPr id="401456" name="Line 48">
              <a:extLst>
                <a:ext uri="{FF2B5EF4-FFF2-40B4-BE49-F238E27FC236}">
                  <a16:creationId xmlns:a16="http://schemas.microsoft.com/office/drawing/2014/main" id="{4FB1BC11-A93F-D44E-8D65-4C0C9E2B40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2" y="2832"/>
              <a:ext cx="19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1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1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1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01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01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01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1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01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01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01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1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14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ail birthday cake GIF by America's Funniest Home Video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552" y="2135927"/>
            <a:ext cx="5503874" cy="3093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663840" y="660960"/>
              <a:ext cx="5645520" cy="12290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0960" y="653040"/>
                <a:ext cx="5655600" cy="1242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1B13BDAB-3360-7E43-86E5-19204B805B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Change point, version 4</a:t>
            </a:r>
          </a:p>
        </p:txBody>
      </p:sp>
      <p:sp>
        <p:nvSpPr>
          <p:cNvPr id="402435" name="Rectangle 3">
            <a:extLst>
              <a:ext uri="{FF2B5EF4-FFF2-40B4-BE49-F238E27FC236}">
                <a16:creationId xmlns:a16="http://schemas.microsoft.com/office/drawing/2014/main" id="{B0FB6C57-38AB-634C-B0D8-4AE8E829E1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What is the state of the object referred to by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p</a:t>
            </a:r>
            <a:r>
              <a:rPr lang="en-US" altLang="en-US">
                <a:ea typeface="ＭＳ Ｐゴシック" panose="020B0600070205080204" pitchFamily="34" charset="-128"/>
              </a:rPr>
              <a:t> after this code?</a:t>
            </a:r>
            <a:endParaRPr lang="en-US" altLang="en-US" sz="20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static void main(String[] args) {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Point p = new Point(1, 2);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 p =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change(p);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System.out.println(p);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static Point change(Point thePoint) {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thePoint = new Point(3, 4);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return thePoint;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answer: (3, 4)</a:t>
            </a:r>
          </a:p>
        </p:txBody>
      </p:sp>
      <p:grpSp>
        <p:nvGrpSpPr>
          <p:cNvPr id="402482" name="Group 50">
            <a:extLst>
              <a:ext uri="{FF2B5EF4-FFF2-40B4-BE49-F238E27FC236}">
                <a16:creationId xmlns:a16="http://schemas.microsoft.com/office/drawing/2014/main" id="{9CCE1645-0326-C047-86D5-3BAFE16108A4}"/>
              </a:ext>
            </a:extLst>
          </p:cNvPr>
          <p:cNvGrpSpPr>
            <a:grpSpLocks/>
          </p:cNvGrpSpPr>
          <p:nvPr/>
        </p:nvGrpSpPr>
        <p:grpSpPr bwMode="auto">
          <a:xfrm>
            <a:off x="6623050" y="2800350"/>
            <a:ext cx="2438400" cy="687388"/>
            <a:chOff x="4128" y="1728"/>
            <a:chExt cx="1536" cy="433"/>
          </a:xfrm>
        </p:grpSpPr>
        <p:sp>
          <p:nvSpPr>
            <p:cNvPr id="402437" name="Text Box 5">
              <a:extLst>
                <a:ext uri="{FF2B5EF4-FFF2-40B4-BE49-F238E27FC236}">
                  <a16:creationId xmlns:a16="http://schemas.microsoft.com/office/drawing/2014/main" id="{A6A33EA0-14C7-BF4F-8EEF-9E93565273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8" y="1728"/>
              <a:ext cx="1536" cy="4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lvl="1" eaLnBrk="1" hangingPunct="1">
                <a:lnSpc>
                  <a:spcPct val="80000"/>
                </a:lnSpc>
              </a:pPr>
              <a:endParaRPr lang="en-US" altLang="en-US" sz="160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1" eaLnBrk="1" hangingPunct="1">
                <a:lnSpc>
                  <a:spcPct val="80000"/>
                </a:lnSpc>
              </a:pPr>
              <a:endParaRPr lang="en-US" altLang="en-US" sz="160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1" eaLnBrk="1" hangingPunct="1">
                <a:lnSpc>
                  <a:spcPct val="80000"/>
                </a:lnSpc>
              </a:pPr>
              <a:endParaRPr lang="en-US" altLang="en-US" sz="160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0510" name="Group 6">
              <a:extLst>
                <a:ext uri="{FF2B5EF4-FFF2-40B4-BE49-F238E27FC236}">
                  <a16:creationId xmlns:a16="http://schemas.microsoft.com/office/drawing/2014/main" id="{0E9F27CB-C9F3-3F40-B9BD-1A26B3FFEE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24" y="1776"/>
              <a:ext cx="1316" cy="249"/>
              <a:chOff x="4224" y="1776"/>
              <a:chExt cx="1316" cy="249"/>
            </a:xfrm>
          </p:grpSpPr>
          <p:sp>
            <p:nvSpPr>
              <p:cNvPr id="402439" name="Rectangle 7">
                <a:extLst>
                  <a:ext uri="{FF2B5EF4-FFF2-40B4-BE49-F238E27FC236}">
                    <a16:creationId xmlns:a16="http://schemas.microsoft.com/office/drawing/2014/main" id="{7F02FE25-37AA-6C48-BE0E-9A764CDE01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08" y="1776"/>
                <a:ext cx="432" cy="2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/>
              <a:lstStyle/>
              <a:p>
                <a:pPr algn="ctr" eaLnBrk="1" fontAlgn="auto" hangingPunct="1">
                  <a:spcBef>
                    <a:spcPct val="20000"/>
                  </a:spcBef>
                  <a:spcAft>
                    <a:spcPts val="0"/>
                  </a:spcAft>
                  <a:defRPr/>
                </a:pPr>
                <a:r>
                  <a:rPr lang="en-US" sz="2000">
                    <a:latin typeface="Tahoma" charset="0"/>
                    <a:ea typeface="+mn-ea"/>
                  </a:rPr>
                  <a:t>2</a:t>
                </a:r>
              </a:p>
            </p:txBody>
          </p:sp>
          <p:sp>
            <p:nvSpPr>
              <p:cNvPr id="402440" name="Rectangle 8">
                <a:extLst>
                  <a:ext uri="{FF2B5EF4-FFF2-40B4-BE49-F238E27FC236}">
                    <a16:creationId xmlns:a16="http://schemas.microsoft.com/office/drawing/2014/main" id="{CDC4628D-0358-9E4F-A68E-B3DC3B8D45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68" y="1776"/>
                <a:ext cx="240" cy="2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/>
              <a:lstStyle/>
              <a:p>
                <a:pPr algn="ctr" eaLnBrk="1" fontAlgn="auto" hangingPunct="1">
                  <a:spcBef>
                    <a:spcPct val="20000"/>
                  </a:spcBef>
                  <a:spcAft>
                    <a:spcPts val="0"/>
                  </a:spcAft>
                  <a:defRPr/>
                </a:pPr>
                <a:r>
                  <a:rPr lang="en-US" sz="2000">
                    <a:latin typeface="Courier New" charset="0"/>
                    <a:ea typeface="+mn-ea"/>
                  </a:rPr>
                  <a:t>y</a:t>
                </a:r>
              </a:p>
            </p:txBody>
          </p:sp>
          <p:sp>
            <p:nvSpPr>
              <p:cNvPr id="402441" name="Rectangle 9">
                <a:extLst>
                  <a:ext uri="{FF2B5EF4-FFF2-40B4-BE49-F238E27FC236}">
                    <a16:creationId xmlns:a16="http://schemas.microsoft.com/office/drawing/2014/main" id="{5D12F832-7AF0-7C4F-91E5-2F20E1FCAB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6" y="1776"/>
                <a:ext cx="432" cy="2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/>
              <a:lstStyle/>
              <a:p>
                <a:pPr algn="ctr" eaLnBrk="1" fontAlgn="auto" hangingPunct="1">
                  <a:spcBef>
                    <a:spcPct val="20000"/>
                  </a:spcBef>
                  <a:spcAft>
                    <a:spcPts val="0"/>
                  </a:spcAft>
                  <a:defRPr/>
                </a:pPr>
                <a:r>
                  <a:rPr lang="en-US" sz="2000">
                    <a:latin typeface="Tahoma" charset="0"/>
                    <a:ea typeface="+mn-ea"/>
                  </a:rPr>
                  <a:t>1</a:t>
                </a:r>
              </a:p>
            </p:txBody>
          </p:sp>
          <p:sp>
            <p:nvSpPr>
              <p:cNvPr id="402442" name="Rectangle 10">
                <a:extLst>
                  <a:ext uri="{FF2B5EF4-FFF2-40B4-BE49-F238E27FC236}">
                    <a16:creationId xmlns:a16="http://schemas.microsoft.com/office/drawing/2014/main" id="{B529B3F3-2F0D-424A-B709-5DC6F6FE30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1776"/>
                <a:ext cx="212" cy="2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/>
              <a:lstStyle/>
              <a:p>
                <a:pPr algn="ctr" eaLnBrk="1" fontAlgn="auto" hangingPunct="1">
                  <a:spcBef>
                    <a:spcPct val="20000"/>
                  </a:spcBef>
                  <a:spcAft>
                    <a:spcPts val="0"/>
                  </a:spcAft>
                  <a:defRPr/>
                </a:pPr>
                <a:r>
                  <a:rPr lang="en-US" sz="2000">
                    <a:latin typeface="Courier New" charset="0"/>
                    <a:ea typeface="+mn-ea"/>
                  </a:rPr>
                  <a:t>x</a:t>
                </a:r>
              </a:p>
            </p:txBody>
          </p:sp>
          <p:sp>
            <p:nvSpPr>
              <p:cNvPr id="402443" name="Line 11">
                <a:extLst>
                  <a:ext uri="{FF2B5EF4-FFF2-40B4-BE49-F238E27FC236}">
                    <a16:creationId xmlns:a16="http://schemas.microsoft.com/office/drawing/2014/main" id="{D48EB672-2242-8A41-8DA5-FE4DBAEA13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36" y="1776"/>
                <a:ext cx="4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402444" name="Line 12">
                <a:extLst>
                  <a:ext uri="{FF2B5EF4-FFF2-40B4-BE49-F238E27FC236}">
                    <a16:creationId xmlns:a16="http://schemas.microsoft.com/office/drawing/2014/main" id="{EAB19ED2-7551-EA46-A08E-7AE22E539B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4" y="1776"/>
                <a:ext cx="0" cy="249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402445" name="Line 13">
                <a:extLst>
                  <a:ext uri="{FF2B5EF4-FFF2-40B4-BE49-F238E27FC236}">
                    <a16:creationId xmlns:a16="http://schemas.microsoft.com/office/drawing/2014/main" id="{CE3E2FB1-9478-6C44-9127-AA7393D608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36" y="1776"/>
                <a:ext cx="0" cy="24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402446" name="Line 14">
                <a:extLst>
                  <a:ext uri="{FF2B5EF4-FFF2-40B4-BE49-F238E27FC236}">
                    <a16:creationId xmlns:a16="http://schemas.microsoft.com/office/drawing/2014/main" id="{214591C0-224B-1247-B2A7-BCBD18029E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08" y="1776"/>
                <a:ext cx="4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402447" name="Line 15">
                <a:extLst>
                  <a:ext uri="{FF2B5EF4-FFF2-40B4-BE49-F238E27FC236}">
                    <a16:creationId xmlns:a16="http://schemas.microsoft.com/office/drawing/2014/main" id="{6DEA07F7-E700-E34F-83C5-03B956F257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68" y="1776"/>
                <a:ext cx="0" cy="24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402448" name="Line 16">
                <a:extLst>
                  <a:ext uri="{FF2B5EF4-FFF2-40B4-BE49-F238E27FC236}">
                    <a16:creationId xmlns:a16="http://schemas.microsoft.com/office/drawing/2014/main" id="{AEB320E0-F143-F043-8572-F1FA589593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08" y="1776"/>
                <a:ext cx="0" cy="24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402449" name="Line 17">
                <a:extLst>
                  <a:ext uri="{FF2B5EF4-FFF2-40B4-BE49-F238E27FC236}">
                    <a16:creationId xmlns:a16="http://schemas.microsoft.com/office/drawing/2014/main" id="{82F05295-8412-BF44-9105-F216D39AEF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40" y="1776"/>
                <a:ext cx="0" cy="24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402450" name="Line 18">
                <a:extLst>
                  <a:ext uri="{FF2B5EF4-FFF2-40B4-BE49-F238E27FC236}">
                    <a16:creationId xmlns:a16="http://schemas.microsoft.com/office/drawing/2014/main" id="{DEDFBAA7-D6F8-FE46-8B59-1181ACB69C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68" y="2025"/>
                <a:ext cx="24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402451" name="Line 19">
                <a:extLst>
                  <a:ext uri="{FF2B5EF4-FFF2-40B4-BE49-F238E27FC236}">
                    <a16:creationId xmlns:a16="http://schemas.microsoft.com/office/drawing/2014/main" id="{CED149E4-42AF-D647-9980-199D6091DB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36" y="2025"/>
                <a:ext cx="4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402452" name="Line 20">
                <a:extLst>
                  <a:ext uri="{FF2B5EF4-FFF2-40B4-BE49-F238E27FC236}">
                    <a16:creationId xmlns:a16="http://schemas.microsoft.com/office/drawing/2014/main" id="{99F69802-D4D0-D343-A4C4-8BC7768AAC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08" y="2025"/>
                <a:ext cx="4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402453" name="Line 21">
                <a:extLst>
                  <a:ext uri="{FF2B5EF4-FFF2-40B4-BE49-F238E27FC236}">
                    <a16:creationId xmlns:a16="http://schemas.microsoft.com/office/drawing/2014/main" id="{12D01931-0B7C-7E45-B8EB-EE7612B5CC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4" y="1776"/>
                <a:ext cx="212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402454" name="Line 22">
                <a:extLst>
                  <a:ext uri="{FF2B5EF4-FFF2-40B4-BE49-F238E27FC236}">
                    <a16:creationId xmlns:a16="http://schemas.microsoft.com/office/drawing/2014/main" id="{AC13ED81-1A3C-9746-9055-33FDFDE0FE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68" y="1776"/>
                <a:ext cx="24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402455" name="Line 23">
                <a:extLst>
                  <a:ext uri="{FF2B5EF4-FFF2-40B4-BE49-F238E27FC236}">
                    <a16:creationId xmlns:a16="http://schemas.microsoft.com/office/drawing/2014/main" id="{7D3A4312-B905-D94D-8388-6FFED3A82C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4" y="2025"/>
                <a:ext cx="212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sp>
        <p:nvSpPr>
          <p:cNvPr id="402456" name="Text Box 24">
            <a:extLst>
              <a:ext uri="{FF2B5EF4-FFF2-40B4-BE49-F238E27FC236}">
                <a16:creationId xmlns:a16="http://schemas.microsoft.com/office/drawing/2014/main" id="{2CBFFDE5-A3C8-0842-B12D-06843A4D6C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3700" y="2876550"/>
            <a:ext cx="336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latin typeface="Courier New" charset="0"/>
                <a:ea typeface="+mn-ea"/>
              </a:rPr>
              <a:t>p</a:t>
            </a:r>
          </a:p>
        </p:txBody>
      </p:sp>
      <p:sp>
        <p:nvSpPr>
          <p:cNvPr id="402457" name="Line 25">
            <a:extLst>
              <a:ext uri="{FF2B5EF4-FFF2-40B4-BE49-F238E27FC236}">
                <a16:creationId xmlns:a16="http://schemas.microsoft.com/office/drawing/2014/main" id="{B25CE62A-1E6B-484F-A7A7-D3422FFB847A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1050" y="310515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402458" name="Line 26">
            <a:extLst>
              <a:ext uri="{FF2B5EF4-FFF2-40B4-BE49-F238E27FC236}">
                <a16:creationId xmlns:a16="http://schemas.microsoft.com/office/drawing/2014/main" id="{BF68C114-13D9-D84B-A63C-9406F5F0433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99250" y="356235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pSp>
        <p:nvGrpSpPr>
          <p:cNvPr id="402460" name="Group 28">
            <a:extLst>
              <a:ext uri="{FF2B5EF4-FFF2-40B4-BE49-F238E27FC236}">
                <a16:creationId xmlns:a16="http://schemas.microsoft.com/office/drawing/2014/main" id="{8BA6CF9F-7B78-2146-B111-C21704E0E2D6}"/>
              </a:ext>
            </a:extLst>
          </p:cNvPr>
          <p:cNvGrpSpPr>
            <a:grpSpLocks/>
          </p:cNvGrpSpPr>
          <p:nvPr/>
        </p:nvGrpSpPr>
        <p:grpSpPr bwMode="auto">
          <a:xfrm>
            <a:off x="6629400" y="5008563"/>
            <a:ext cx="2438400" cy="687387"/>
            <a:chOff x="4132" y="3215"/>
            <a:chExt cx="1536" cy="433"/>
          </a:xfrm>
        </p:grpSpPr>
        <p:sp>
          <p:nvSpPr>
            <p:cNvPr id="402461" name="Text Box 29">
              <a:extLst>
                <a:ext uri="{FF2B5EF4-FFF2-40B4-BE49-F238E27FC236}">
                  <a16:creationId xmlns:a16="http://schemas.microsoft.com/office/drawing/2014/main" id="{4B537AA2-6497-1F46-98A6-91337DACFD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32" y="3215"/>
              <a:ext cx="1536" cy="4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lvl="1" eaLnBrk="1" hangingPunct="1">
                <a:lnSpc>
                  <a:spcPct val="80000"/>
                </a:lnSpc>
              </a:pPr>
              <a:endParaRPr lang="en-US" altLang="en-US" sz="160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1" eaLnBrk="1" hangingPunct="1">
                <a:lnSpc>
                  <a:spcPct val="80000"/>
                </a:lnSpc>
              </a:pPr>
              <a:endParaRPr lang="en-US" altLang="en-US" sz="160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1" eaLnBrk="1" hangingPunct="1">
                <a:lnSpc>
                  <a:spcPct val="80000"/>
                </a:lnSpc>
              </a:pPr>
              <a:endParaRPr lang="en-US" altLang="en-US" sz="160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0491" name="Group 30">
              <a:extLst>
                <a:ext uri="{FF2B5EF4-FFF2-40B4-BE49-F238E27FC236}">
                  <a16:creationId xmlns:a16="http://schemas.microsoft.com/office/drawing/2014/main" id="{93995AFD-8B1E-DA44-A047-F0D69F3526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28" y="3263"/>
              <a:ext cx="1316" cy="249"/>
              <a:chOff x="4224" y="1776"/>
              <a:chExt cx="1316" cy="249"/>
            </a:xfrm>
          </p:grpSpPr>
          <p:sp>
            <p:nvSpPr>
              <p:cNvPr id="402463" name="Rectangle 31">
                <a:extLst>
                  <a:ext uri="{FF2B5EF4-FFF2-40B4-BE49-F238E27FC236}">
                    <a16:creationId xmlns:a16="http://schemas.microsoft.com/office/drawing/2014/main" id="{E6C977A1-FB00-9049-BA3B-6C92EB134D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08" y="1776"/>
                <a:ext cx="432" cy="2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/>
              <a:lstStyle/>
              <a:p>
                <a:pPr algn="ctr" eaLnBrk="1" fontAlgn="auto" hangingPunct="1">
                  <a:spcBef>
                    <a:spcPct val="20000"/>
                  </a:spcBef>
                  <a:spcAft>
                    <a:spcPts val="0"/>
                  </a:spcAft>
                  <a:defRPr/>
                </a:pPr>
                <a:r>
                  <a:rPr lang="en-US" sz="2000">
                    <a:latin typeface="Tahoma" charset="0"/>
                    <a:ea typeface="+mn-ea"/>
                  </a:rPr>
                  <a:t>4</a:t>
                </a:r>
              </a:p>
            </p:txBody>
          </p:sp>
          <p:sp>
            <p:nvSpPr>
              <p:cNvPr id="402464" name="Rectangle 32">
                <a:extLst>
                  <a:ext uri="{FF2B5EF4-FFF2-40B4-BE49-F238E27FC236}">
                    <a16:creationId xmlns:a16="http://schemas.microsoft.com/office/drawing/2014/main" id="{A0B76B41-92C0-184A-A896-19E24D69AA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68" y="1776"/>
                <a:ext cx="240" cy="2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/>
              <a:lstStyle/>
              <a:p>
                <a:pPr algn="ctr" eaLnBrk="1" fontAlgn="auto" hangingPunct="1">
                  <a:spcBef>
                    <a:spcPct val="20000"/>
                  </a:spcBef>
                  <a:spcAft>
                    <a:spcPts val="0"/>
                  </a:spcAft>
                  <a:defRPr/>
                </a:pPr>
                <a:r>
                  <a:rPr lang="en-US" sz="2000">
                    <a:latin typeface="Courier New" charset="0"/>
                    <a:ea typeface="+mn-ea"/>
                  </a:rPr>
                  <a:t>y</a:t>
                </a:r>
              </a:p>
            </p:txBody>
          </p:sp>
          <p:sp>
            <p:nvSpPr>
              <p:cNvPr id="402465" name="Rectangle 33">
                <a:extLst>
                  <a:ext uri="{FF2B5EF4-FFF2-40B4-BE49-F238E27FC236}">
                    <a16:creationId xmlns:a16="http://schemas.microsoft.com/office/drawing/2014/main" id="{B3DC0474-4D07-2147-A454-3BBF1F9D27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6" y="1776"/>
                <a:ext cx="432" cy="2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/>
              <a:lstStyle/>
              <a:p>
                <a:pPr algn="ctr" eaLnBrk="1" fontAlgn="auto" hangingPunct="1">
                  <a:spcBef>
                    <a:spcPct val="20000"/>
                  </a:spcBef>
                  <a:spcAft>
                    <a:spcPts val="0"/>
                  </a:spcAft>
                  <a:defRPr/>
                </a:pPr>
                <a:r>
                  <a:rPr lang="en-US" sz="2000">
                    <a:latin typeface="Tahoma" charset="0"/>
                    <a:ea typeface="+mn-ea"/>
                  </a:rPr>
                  <a:t>3</a:t>
                </a:r>
              </a:p>
            </p:txBody>
          </p:sp>
          <p:sp>
            <p:nvSpPr>
              <p:cNvPr id="402466" name="Rectangle 34">
                <a:extLst>
                  <a:ext uri="{FF2B5EF4-FFF2-40B4-BE49-F238E27FC236}">
                    <a16:creationId xmlns:a16="http://schemas.microsoft.com/office/drawing/2014/main" id="{1BC98351-EBBC-0249-B42A-53EC197C44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1776"/>
                <a:ext cx="212" cy="2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/>
              <a:lstStyle/>
              <a:p>
                <a:pPr algn="ctr" eaLnBrk="1" fontAlgn="auto" hangingPunct="1">
                  <a:spcBef>
                    <a:spcPct val="20000"/>
                  </a:spcBef>
                  <a:spcAft>
                    <a:spcPts val="0"/>
                  </a:spcAft>
                  <a:defRPr/>
                </a:pPr>
                <a:r>
                  <a:rPr lang="en-US" sz="2000">
                    <a:latin typeface="Courier New" charset="0"/>
                    <a:ea typeface="+mn-ea"/>
                  </a:rPr>
                  <a:t>x</a:t>
                </a:r>
              </a:p>
            </p:txBody>
          </p:sp>
          <p:sp>
            <p:nvSpPr>
              <p:cNvPr id="402467" name="Line 35">
                <a:extLst>
                  <a:ext uri="{FF2B5EF4-FFF2-40B4-BE49-F238E27FC236}">
                    <a16:creationId xmlns:a16="http://schemas.microsoft.com/office/drawing/2014/main" id="{33C98200-BC98-1E49-A508-6833AD5346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36" y="1776"/>
                <a:ext cx="4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402468" name="Line 36">
                <a:extLst>
                  <a:ext uri="{FF2B5EF4-FFF2-40B4-BE49-F238E27FC236}">
                    <a16:creationId xmlns:a16="http://schemas.microsoft.com/office/drawing/2014/main" id="{BC23E496-EF34-4D4A-8ADF-7B958CE2D5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4" y="1776"/>
                <a:ext cx="0" cy="249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402469" name="Line 37">
                <a:extLst>
                  <a:ext uri="{FF2B5EF4-FFF2-40B4-BE49-F238E27FC236}">
                    <a16:creationId xmlns:a16="http://schemas.microsoft.com/office/drawing/2014/main" id="{3E87AD48-854E-5141-ADEA-5B2C9C3D53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36" y="1776"/>
                <a:ext cx="0" cy="24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402470" name="Line 38">
                <a:extLst>
                  <a:ext uri="{FF2B5EF4-FFF2-40B4-BE49-F238E27FC236}">
                    <a16:creationId xmlns:a16="http://schemas.microsoft.com/office/drawing/2014/main" id="{F1A8CE50-3769-FB4E-8EEF-F1598EDC8F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08" y="1776"/>
                <a:ext cx="4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402471" name="Line 39">
                <a:extLst>
                  <a:ext uri="{FF2B5EF4-FFF2-40B4-BE49-F238E27FC236}">
                    <a16:creationId xmlns:a16="http://schemas.microsoft.com/office/drawing/2014/main" id="{0BAD6C07-9D73-2044-802F-228636E6F6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68" y="1776"/>
                <a:ext cx="0" cy="24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402472" name="Line 40">
                <a:extLst>
                  <a:ext uri="{FF2B5EF4-FFF2-40B4-BE49-F238E27FC236}">
                    <a16:creationId xmlns:a16="http://schemas.microsoft.com/office/drawing/2014/main" id="{5180F495-3555-E447-978D-E6D5602DBA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08" y="1776"/>
                <a:ext cx="0" cy="24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402473" name="Line 41">
                <a:extLst>
                  <a:ext uri="{FF2B5EF4-FFF2-40B4-BE49-F238E27FC236}">
                    <a16:creationId xmlns:a16="http://schemas.microsoft.com/office/drawing/2014/main" id="{C0673584-BEF0-E245-B103-ABD1987FCE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40" y="1776"/>
                <a:ext cx="0" cy="24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402474" name="Line 42">
                <a:extLst>
                  <a:ext uri="{FF2B5EF4-FFF2-40B4-BE49-F238E27FC236}">
                    <a16:creationId xmlns:a16="http://schemas.microsoft.com/office/drawing/2014/main" id="{7FFD42F2-A521-3948-83F0-944C83038C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68" y="2025"/>
                <a:ext cx="24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402475" name="Line 43">
                <a:extLst>
                  <a:ext uri="{FF2B5EF4-FFF2-40B4-BE49-F238E27FC236}">
                    <a16:creationId xmlns:a16="http://schemas.microsoft.com/office/drawing/2014/main" id="{EB48A5DE-0CDA-C444-853B-D600C1F862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36" y="2025"/>
                <a:ext cx="4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402476" name="Line 44">
                <a:extLst>
                  <a:ext uri="{FF2B5EF4-FFF2-40B4-BE49-F238E27FC236}">
                    <a16:creationId xmlns:a16="http://schemas.microsoft.com/office/drawing/2014/main" id="{6A154749-A4CB-6F44-BA65-91F2047B58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08" y="2025"/>
                <a:ext cx="4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402477" name="Line 45">
                <a:extLst>
                  <a:ext uri="{FF2B5EF4-FFF2-40B4-BE49-F238E27FC236}">
                    <a16:creationId xmlns:a16="http://schemas.microsoft.com/office/drawing/2014/main" id="{A40137CA-5B14-D64A-8450-279BB9F25D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4" y="1776"/>
                <a:ext cx="212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402478" name="Line 46">
                <a:extLst>
                  <a:ext uri="{FF2B5EF4-FFF2-40B4-BE49-F238E27FC236}">
                    <a16:creationId xmlns:a16="http://schemas.microsoft.com/office/drawing/2014/main" id="{87C759E2-6B29-C74B-8496-3922DDD8AA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68" y="1776"/>
                <a:ext cx="240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402479" name="Line 47">
                <a:extLst>
                  <a:ext uri="{FF2B5EF4-FFF2-40B4-BE49-F238E27FC236}">
                    <a16:creationId xmlns:a16="http://schemas.microsoft.com/office/drawing/2014/main" id="{389E8BCF-0887-7F4F-A4CA-70EF549FCF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4" y="2025"/>
                <a:ext cx="212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sp>
        <p:nvSpPr>
          <p:cNvPr id="402480" name="Line 48">
            <a:extLst>
              <a:ext uri="{FF2B5EF4-FFF2-40B4-BE49-F238E27FC236}">
                <a16:creationId xmlns:a16="http://schemas.microsoft.com/office/drawing/2014/main" id="{D22DBA11-D1E8-B74B-8BDA-0E1D18B07970}"/>
              </a:ext>
            </a:extLst>
          </p:cNvPr>
          <p:cNvSpPr>
            <a:spLocks noChangeShapeType="1"/>
          </p:cNvSpPr>
          <p:nvPr/>
        </p:nvSpPr>
        <p:spPr bwMode="auto">
          <a:xfrm>
            <a:off x="6692900" y="4400550"/>
            <a:ext cx="31115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402481" name="Line 49">
            <a:extLst>
              <a:ext uri="{FF2B5EF4-FFF2-40B4-BE49-F238E27FC236}">
                <a16:creationId xmlns:a16="http://schemas.microsoft.com/office/drawing/2014/main" id="{AAC08B9B-F393-B74F-81E5-76DC7EBC76B8}"/>
              </a:ext>
            </a:extLst>
          </p:cNvPr>
          <p:cNvSpPr>
            <a:spLocks noChangeShapeType="1"/>
          </p:cNvSpPr>
          <p:nvPr/>
        </p:nvSpPr>
        <p:spPr bwMode="auto">
          <a:xfrm>
            <a:off x="5784850" y="3257550"/>
            <a:ext cx="84455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2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2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2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2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2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02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02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024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2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02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02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2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2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02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02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024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402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402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02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2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402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402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024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02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02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02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2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024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45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B0BD022E-0395-2246-8E87-C5008FEF38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x = change(x);</a:t>
            </a:r>
          </a:p>
        </p:txBody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71574B39-FA9E-164E-8BD1-15C290494D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If you want to write a method that can change the object that a variable refers to, you must do three things:</a:t>
            </a:r>
          </a:p>
          <a:p>
            <a:pPr lvl="1" eaLnBrk="1" hangingPunct="1"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1.	 </a:t>
            </a:r>
            <a:r>
              <a:rPr lang="en-US" altLang="en-US" b="1">
                <a:ea typeface="ＭＳ Ｐゴシック" panose="020B0600070205080204" pitchFamily="34" charset="-128"/>
              </a:rPr>
              <a:t>pass </a:t>
            </a:r>
            <a:r>
              <a:rPr lang="en-US" altLang="en-US">
                <a:ea typeface="ＭＳ Ｐゴシック" panose="020B0600070205080204" pitchFamily="34" charset="-128"/>
              </a:rPr>
              <a:t>in the original state of the object to the method</a:t>
            </a:r>
          </a:p>
          <a:p>
            <a:pPr lvl="1" eaLnBrk="1" hangingPunct="1"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2.	 </a:t>
            </a:r>
            <a:r>
              <a:rPr lang="en-US" altLang="en-US" b="1">
                <a:ea typeface="ＭＳ Ｐゴシック" panose="020B0600070205080204" pitchFamily="34" charset="-128"/>
              </a:rPr>
              <a:t>return </a:t>
            </a:r>
            <a:r>
              <a:rPr lang="en-US" altLang="en-US">
                <a:ea typeface="ＭＳ Ｐゴシック" panose="020B0600070205080204" pitchFamily="34" charset="-128"/>
              </a:rPr>
              <a:t>the new (possibly changed) object from the method</a:t>
            </a:r>
          </a:p>
          <a:p>
            <a:pPr lvl="1" eaLnBrk="1" hangingPunct="1"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3.	 </a:t>
            </a:r>
            <a:r>
              <a:rPr lang="en-US" altLang="en-US" b="1">
                <a:ea typeface="ＭＳ Ｐゴシック" panose="020B0600070205080204" pitchFamily="34" charset="-128"/>
              </a:rPr>
              <a:t>re-assign</a:t>
            </a:r>
            <a:r>
              <a:rPr lang="en-US" altLang="en-US">
                <a:ea typeface="ＭＳ Ｐゴシック" panose="020B0600070205080204" pitchFamily="34" charset="-128"/>
              </a:rPr>
              <a:t> the caller's variable to store the returned result</a:t>
            </a:r>
          </a:p>
          <a:p>
            <a:pPr lvl="1" eaLnBrk="1" hangingPunct="1">
              <a:buFontTx/>
              <a:buNone/>
            </a:pPr>
            <a:endParaRPr lang="en-US" altLang="en-US" sz="1200" b="1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buFontTx/>
              <a:buNone/>
            </a:pP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 p = change(p);    </a:t>
            </a:r>
            <a:r>
              <a:rPr lang="en-US" altLang="en-US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in main</a:t>
            </a:r>
            <a:endParaRPr lang="en-US" altLang="en-US" sz="12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buFontTx/>
              <a:buNone/>
            </a:pPr>
            <a:endParaRPr lang="en-US" altLang="en-US" sz="12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static Point </a:t>
            </a: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change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(Point thePoint)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thePoint = new Point(99, -1);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 return thePoint;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b="1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We call this general algorithmic pattern  </a:t>
            </a:r>
            <a:r>
              <a:rPr lang="en-US" altLang="en-US" b="1">
                <a:ea typeface="ＭＳ Ｐゴシック" panose="020B0600070205080204" pitchFamily="34" charset="-128"/>
              </a:rPr>
              <a:t>x = change(x);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also seen with strings:  </a:t>
            </a:r>
            <a:r>
              <a:rPr lang="en-US" altLang="en-US" b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s =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s.toUpperCase();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6C4687E5-F913-304B-A446-44CC6B731C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 problem</a:t>
            </a:r>
          </a:p>
        </p:txBody>
      </p:sp>
      <p:sp>
        <p:nvSpPr>
          <p:cNvPr id="377859" name="Rectangle 3">
            <a:extLst>
              <a:ext uri="{FF2B5EF4-FFF2-40B4-BE49-F238E27FC236}">
                <a16:creationId xmlns:a16="http://schemas.microsoft.com/office/drawing/2014/main" id="{54BE7CB0-6CE8-8F4C-A190-2EB00AC5E7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 2" charset="0"/>
              <a:buChar char=""/>
              <a:defRPr/>
            </a:pPr>
            <a:r>
              <a:rPr lang="en-US" dirty="0"/>
              <a:t>Much like with linked lists, if we just modify what a local variable refers to, it won't change the collection.</a:t>
            </a:r>
          </a:p>
          <a:p>
            <a:pPr lvl="1" eaLnBrk="1" hangingPunct="1">
              <a:buFont typeface="Wingdings 2" charset="0"/>
              <a:buChar char=""/>
              <a:defRPr/>
            </a:pPr>
            <a:endParaRPr lang="en-US" dirty="0"/>
          </a:p>
          <a:p>
            <a:pPr marL="393700" lvl="1" indent="0" eaLnBrk="1" hangingPunct="1">
              <a:buFont typeface="Wingdings 2" charset="0"/>
              <a:buNone/>
              <a:defRPr/>
            </a:pPr>
            <a:endParaRPr lang="en-US" dirty="0"/>
          </a:p>
          <a:p>
            <a:pPr eaLnBrk="1" hangingPunct="1">
              <a:lnSpc>
                <a:spcPct val="70000"/>
              </a:lnSpc>
              <a:buFontTx/>
              <a:buNone/>
              <a:defRPr/>
            </a:pPr>
            <a:r>
              <a:rPr lang="en-US" sz="2000" dirty="0">
                <a:latin typeface="Courier New" charset="0"/>
              </a:rPr>
              <a:t>private void add(</a:t>
            </a:r>
            <a:r>
              <a:rPr lang="en-US" sz="2000" dirty="0" err="1">
                <a:latin typeface="Courier New" charset="0"/>
              </a:rPr>
              <a:t>IntTreeNode</a:t>
            </a:r>
            <a:r>
              <a:rPr lang="en-US" sz="2000" dirty="0">
                <a:latin typeface="Courier New" charset="0"/>
              </a:rPr>
              <a:t> node, </a:t>
            </a:r>
            <a:r>
              <a:rPr lang="en-US" sz="2000" dirty="0" err="1">
                <a:latin typeface="Courier New" charset="0"/>
              </a:rPr>
              <a:t>int</a:t>
            </a:r>
            <a:r>
              <a:rPr lang="en-US" sz="2000" dirty="0">
                <a:latin typeface="Courier New" charset="0"/>
              </a:rPr>
              <a:t> value) {</a:t>
            </a:r>
          </a:p>
          <a:p>
            <a:pPr eaLnBrk="1" hangingPunct="1">
              <a:lnSpc>
                <a:spcPct val="70000"/>
              </a:lnSpc>
              <a:buFontTx/>
              <a:buNone/>
              <a:defRPr/>
            </a:pPr>
            <a:r>
              <a:rPr lang="en-US" sz="2000" dirty="0">
                <a:latin typeface="Courier New" charset="0"/>
              </a:rPr>
              <a:t>    if (node == null) {</a:t>
            </a:r>
          </a:p>
          <a:p>
            <a:pPr eaLnBrk="1" hangingPunct="1">
              <a:lnSpc>
                <a:spcPct val="70000"/>
              </a:lnSpc>
              <a:buFontTx/>
              <a:buNone/>
              <a:defRPr/>
            </a:pPr>
            <a:r>
              <a:rPr lang="en-US" sz="2000" dirty="0">
                <a:solidFill>
                  <a:srgbClr val="800000"/>
                </a:solidFill>
                <a:latin typeface="Courier New" charset="0"/>
              </a:rPr>
              <a:t>        node = new </a:t>
            </a:r>
            <a:r>
              <a:rPr lang="en-US" sz="2000" dirty="0" err="1">
                <a:solidFill>
                  <a:srgbClr val="800000"/>
                </a:solidFill>
                <a:latin typeface="Courier New" charset="0"/>
              </a:rPr>
              <a:t>IntTreeNode</a:t>
            </a:r>
            <a:r>
              <a:rPr lang="en-US" sz="2000" dirty="0">
                <a:solidFill>
                  <a:srgbClr val="800000"/>
                </a:solidFill>
                <a:latin typeface="Courier New" charset="0"/>
              </a:rPr>
              <a:t>(value);</a:t>
            </a:r>
          </a:p>
          <a:p>
            <a:pPr eaLnBrk="1" hangingPunct="1">
              <a:lnSpc>
                <a:spcPct val="70000"/>
              </a:lnSpc>
              <a:buFontTx/>
              <a:buNone/>
              <a:defRPr/>
            </a:pPr>
            <a:r>
              <a:rPr lang="en-US" sz="2000" dirty="0">
                <a:latin typeface="Courier New" charset="0"/>
              </a:rPr>
              <a:t>    }</a:t>
            </a:r>
            <a:endParaRPr lang="en-US" dirty="0"/>
          </a:p>
          <a:p>
            <a:pPr lvl="1" eaLnBrk="1" hangingPunct="1">
              <a:buFont typeface="Wingdings 2" charset="0"/>
              <a:buChar char=""/>
              <a:defRPr/>
            </a:pPr>
            <a:endParaRPr lang="en-US" dirty="0"/>
          </a:p>
          <a:p>
            <a:pPr lvl="1" eaLnBrk="1" hangingPunct="1">
              <a:buFont typeface="Wingdings 2" charset="0"/>
              <a:buChar char=""/>
              <a:defRPr/>
            </a:pPr>
            <a:r>
              <a:rPr lang="en-US" dirty="0"/>
              <a:t>In the linked list case, how did we</a:t>
            </a:r>
            <a:br>
              <a:rPr lang="en-US" dirty="0"/>
            </a:br>
            <a:r>
              <a:rPr lang="en-US" dirty="0"/>
              <a:t>actually modify the list?</a:t>
            </a:r>
          </a:p>
          <a:p>
            <a:pPr lvl="2" eaLnBrk="1" hangingPunct="1">
              <a:buFont typeface="Wingdings 2" charset="0"/>
              <a:buChar char=""/>
              <a:defRPr/>
            </a:pPr>
            <a:r>
              <a:rPr lang="en-US" dirty="0"/>
              <a:t>by changing the </a:t>
            </a:r>
            <a:r>
              <a:rPr lang="en-US" dirty="0">
                <a:latin typeface="Courier New" charset="0"/>
              </a:rPr>
              <a:t>front</a:t>
            </a:r>
          </a:p>
          <a:p>
            <a:pPr lvl="2" eaLnBrk="1" hangingPunct="1">
              <a:buFont typeface="Wingdings 2" charset="0"/>
              <a:buChar char=""/>
              <a:defRPr/>
            </a:pPr>
            <a:r>
              <a:rPr lang="en-US" dirty="0"/>
              <a:t>by changing a node's </a:t>
            </a:r>
            <a:r>
              <a:rPr lang="en-US" dirty="0">
                <a:latin typeface="Courier New" charset="0"/>
              </a:rPr>
              <a:t>next</a:t>
            </a:r>
            <a:r>
              <a:rPr lang="en-US" dirty="0"/>
              <a:t> field</a:t>
            </a:r>
          </a:p>
        </p:txBody>
      </p:sp>
      <p:grpSp>
        <p:nvGrpSpPr>
          <p:cNvPr id="22531" name="Group 42">
            <a:extLst>
              <a:ext uri="{FF2B5EF4-FFF2-40B4-BE49-F238E27FC236}">
                <a16:creationId xmlns:a16="http://schemas.microsoft.com/office/drawing/2014/main" id="{933AC65C-C3AE-B841-91AA-61C9549C7297}"/>
              </a:ext>
            </a:extLst>
          </p:cNvPr>
          <p:cNvGrpSpPr>
            <a:grpSpLocks/>
          </p:cNvGrpSpPr>
          <p:nvPr/>
        </p:nvGrpSpPr>
        <p:grpSpPr bwMode="auto">
          <a:xfrm>
            <a:off x="6135688" y="3470275"/>
            <a:ext cx="2362200" cy="2252663"/>
            <a:chOff x="4080" y="2112"/>
            <a:chExt cx="1488" cy="1419"/>
          </a:xfrm>
        </p:grpSpPr>
        <p:sp>
          <p:nvSpPr>
            <p:cNvPr id="377877" name="Oval 21">
              <a:extLst>
                <a:ext uri="{FF2B5EF4-FFF2-40B4-BE49-F238E27FC236}">
                  <a16:creationId xmlns:a16="http://schemas.microsoft.com/office/drawing/2014/main" id="{996ED7BC-5970-364E-9D3D-CD921713061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330" y="3275"/>
              <a:ext cx="238" cy="256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>
                  <a:latin typeface="Tahoma" charset="0"/>
                  <a:ea typeface="+mn-ea"/>
                </a:rPr>
                <a:t>91</a:t>
              </a:r>
            </a:p>
          </p:txBody>
        </p:sp>
        <p:sp>
          <p:nvSpPr>
            <p:cNvPr id="377878" name="Oval 22">
              <a:extLst>
                <a:ext uri="{FF2B5EF4-FFF2-40B4-BE49-F238E27FC236}">
                  <a16:creationId xmlns:a16="http://schemas.microsoft.com/office/drawing/2014/main" id="{A5E65070-812A-BB4F-8B43-0CDCA4F0512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935" y="3275"/>
              <a:ext cx="239" cy="256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>
                  <a:latin typeface="Tahoma" charset="0"/>
                  <a:ea typeface="+mn-ea"/>
                </a:rPr>
                <a:t>60</a:t>
              </a:r>
            </a:p>
          </p:txBody>
        </p:sp>
        <p:sp>
          <p:nvSpPr>
            <p:cNvPr id="377879" name="Oval 23">
              <a:extLst>
                <a:ext uri="{FF2B5EF4-FFF2-40B4-BE49-F238E27FC236}">
                  <a16:creationId xmlns:a16="http://schemas.microsoft.com/office/drawing/2014/main" id="{725F89A4-19CA-E746-B108-46C43FC63CA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129" y="2814"/>
              <a:ext cx="238" cy="256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>
                  <a:latin typeface="Tahoma" charset="0"/>
                  <a:ea typeface="+mn-ea"/>
                </a:rPr>
                <a:t>87</a:t>
              </a:r>
            </a:p>
          </p:txBody>
        </p:sp>
        <p:sp>
          <p:nvSpPr>
            <p:cNvPr id="377880" name="Oval 24">
              <a:extLst>
                <a:ext uri="{FF2B5EF4-FFF2-40B4-BE49-F238E27FC236}">
                  <a16:creationId xmlns:a16="http://schemas.microsoft.com/office/drawing/2014/main" id="{DEF76FB0-E7DC-0B4F-A83C-6846D04B655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270" y="2814"/>
              <a:ext cx="240" cy="256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>
                  <a:latin typeface="Tahoma" charset="0"/>
                  <a:ea typeface="+mn-ea"/>
                </a:rPr>
                <a:t>29</a:t>
              </a:r>
            </a:p>
          </p:txBody>
        </p:sp>
        <p:sp>
          <p:nvSpPr>
            <p:cNvPr id="377881" name="Oval 25">
              <a:extLst>
                <a:ext uri="{FF2B5EF4-FFF2-40B4-BE49-F238E27FC236}">
                  <a16:creationId xmlns:a16="http://schemas.microsoft.com/office/drawing/2014/main" id="{C24E04D6-6EFD-8B40-BC51-9B9A2BD4D17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700" y="2404"/>
              <a:ext cx="238" cy="256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>
                  <a:latin typeface="Tahoma" charset="0"/>
                  <a:ea typeface="+mn-ea"/>
                </a:rPr>
                <a:t>55</a:t>
              </a:r>
            </a:p>
          </p:txBody>
        </p:sp>
        <p:cxnSp>
          <p:nvCxnSpPr>
            <p:cNvPr id="22541" name="AutoShape 26">
              <a:extLst>
                <a:ext uri="{FF2B5EF4-FFF2-40B4-BE49-F238E27FC236}">
                  <a16:creationId xmlns:a16="http://schemas.microsoft.com/office/drawing/2014/main" id="{0F82A0C2-E95B-8549-8838-73A1D4D22B73}"/>
                </a:ext>
              </a:extLst>
            </p:cNvPr>
            <p:cNvCxnSpPr>
              <a:cxnSpLocks noChangeShapeType="1"/>
              <a:stCxn id="377881" idx="3"/>
              <a:endCxn id="377880" idx="0"/>
            </p:cNvCxnSpPr>
            <p:nvPr/>
          </p:nvCxnSpPr>
          <p:spPr bwMode="auto">
            <a:xfrm flipH="1">
              <a:off x="4390" y="2636"/>
              <a:ext cx="345" cy="16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42" name="AutoShape 27">
              <a:extLst>
                <a:ext uri="{FF2B5EF4-FFF2-40B4-BE49-F238E27FC236}">
                  <a16:creationId xmlns:a16="http://schemas.microsoft.com/office/drawing/2014/main" id="{C0248BB5-04E5-1C43-BA92-6A164E91BFF9}"/>
                </a:ext>
              </a:extLst>
            </p:cNvPr>
            <p:cNvCxnSpPr>
              <a:cxnSpLocks noChangeShapeType="1"/>
              <a:stCxn id="377881" idx="5"/>
              <a:endCxn id="377879" idx="0"/>
            </p:cNvCxnSpPr>
            <p:nvPr/>
          </p:nvCxnSpPr>
          <p:spPr bwMode="auto">
            <a:xfrm>
              <a:off x="4903" y="2636"/>
              <a:ext cx="345" cy="16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43" name="AutoShape 28">
              <a:extLst>
                <a:ext uri="{FF2B5EF4-FFF2-40B4-BE49-F238E27FC236}">
                  <a16:creationId xmlns:a16="http://schemas.microsoft.com/office/drawing/2014/main" id="{388E2B7C-515F-124D-8D84-65887E357AB6}"/>
                </a:ext>
              </a:extLst>
            </p:cNvPr>
            <p:cNvCxnSpPr>
              <a:cxnSpLocks noChangeShapeType="1"/>
              <a:stCxn id="377879" idx="3"/>
              <a:endCxn id="377878" idx="0"/>
            </p:cNvCxnSpPr>
            <p:nvPr/>
          </p:nvCxnSpPr>
          <p:spPr bwMode="auto">
            <a:xfrm flipH="1">
              <a:off x="5055" y="3042"/>
              <a:ext cx="109" cy="22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44" name="AutoShape 29">
              <a:extLst>
                <a:ext uri="{FF2B5EF4-FFF2-40B4-BE49-F238E27FC236}">
                  <a16:creationId xmlns:a16="http://schemas.microsoft.com/office/drawing/2014/main" id="{C12B2FBC-478A-274C-BFA3-BD4D15E10625}"/>
                </a:ext>
              </a:extLst>
            </p:cNvPr>
            <p:cNvCxnSpPr>
              <a:cxnSpLocks noChangeShapeType="1"/>
              <a:stCxn id="377879" idx="5"/>
              <a:endCxn id="377877" idx="0"/>
            </p:cNvCxnSpPr>
            <p:nvPr/>
          </p:nvCxnSpPr>
          <p:spPr bwMode="auto">
            <a:xfrm>
              <a:off x="5333" y="3042"/>
              <a:ext cx="116" cy="22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77886" name="Oval 30">
              <a:extLst>
                <a:ext uri="{FF2B5EF4-FFF2-40B4-BE49-F238E27FC236}">
                  <a16:creationId xmlns:a16="http://schemas.microsoft.com/office/drawing/2014/main" id="{FDB80519-842B-A840-BF0F-B054B43B78B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473" y="3275"/>
              <a:ext cx="240" cy="256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>
                  <a:latin typeface="Tahoma" charset="0"/>
                  <a:ea typeface="+mn-ea"/>
                </a:rPr>
                <a:t>42</a:t>
              </a:r>
            </a:p>
          </p:txBody>
        </p:sp>
        <p:sp>
          <p:nvSpPr>
            <p:cNvPr id="377887" name="Oval 31">
              <a:extLst>
                <a:ext uri="{FF2B5EF4-FFF2-40B4-BE49-F238E27FC236}">
                  <a16:creationId xmlns:a16="http://schemas.microsoft.com/office/drawing/2014/main" id="{490981E0-9260-4C43-BC06-AA27A9750A0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080" y="3275"/>
              <a:ext cx="238" cy="256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>
                  <a:latin typeface="Tahoma" charset="0"/>
                  <a:ea typeface="+mn-ea"/>
                </a:rPr>
                <a:t>-3</a:t>
              </a:r>
            </a:p>
          </p:txBody>
        </p:sp>
        <p:cxnSp>
          <p:nvCxnSpPr>
            <p:cNvPr id="22547" name="AutoShape 32">
              <a:extLst>
                <a:ext uri="{FF2B5EF4-FFF2-40B4-BE49-F238E27FC236}">
                  <a16:creationId xmlns:a16="http://schemas.microsoft.com/office/drawing/2014/main" id="{67E99F31-BB55-6D4F-A4B6-D957774D4D06}"/>
                </a:ext>
              </a:extLst>
            </p:cNvPr>
            <p:cNvCxnSpPr>
              <a:cxnSpLocks noChangeShapeType="1"/>
              <a:stCxn id="377880" idx="3"/>
              <a:endCxn id="377887" idx="0"/>
            </p:cNvCxnSpPr>
            <p:nvPr/>
          </p:nvCxnSpPr>
          <p:spPr bwMode="auto">
            <a:xfrm flipH="1">
              <a:off x="4200" y="3045"/>
              <a:ext cx="106" cy="21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48" name="AutoShape 33">
              <a:extLst>
                <a:ext uri="{FF2B5EF4-FFF2-40B4-BE49-F238E27FC236}">
                  <a16:creationId xmlns:a16="http://schemas.microsoft.com/office/drawing/2014/main" id="{69AAED44-761D-8F42-AE03-53A1025C95F6}"/>
                </a:ext>
              </a:extLst>
            </p:cNvPr>
            <p:cNvCxnSpPr>
              <a:cxnSpLocks noChangeShapeType="1"/>
              <a:stCxn id="377880" idx="5"/>
              <a:endCxn id="377886" idx="0"/>
            </p:cNvCxnSpPr>
            <p:nvPr/>
          </p:nvCxnSpPr>
          <p:spPr bwMode="auto">
            <a:xfrm>
              <a:off x="4474" y="3042"/>
              <a:ext cx="119" cy="22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77890" name="Text Box 34">
              <a:extLst>
                <a:ext uri="{FF2B5EF4-FFF2-40B4-BE49-F238E27FC236}">
                  <a16:creationId xmlns:a16="http://schemas.microsoft.com/office/drawing/2014/main" id="{195BD524-9279-244D-AAFE-4CE1E88513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46" y="2112"/>
              <a:ext cx="75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>
                  <a:latin typeface="Tahoma" charset="0"/>
                  <a:ea typeface="+mn-ea"/>
                </a:rPr>
                <a:t>overallRoot</a:t>
              </a:r>
            </a:p>
          </p:txBody>
        </p:sp>
        <p:cxnSp>
          <p:nvCxnSpPr>
            <p:cNvPr id="22550" name="AutoShape 35">
              <a:extLst>
                <a:ext uri="{FF2B5EF4-FFF2-40B4-BE49-F238E27FC236}">
                  <a16:creationId xmlns:a16="http://schemas.microsoft.com/office/drawing/2014/main" id="{A735314D-6E07-9442-8871-426B47444D4D}"/>
                </a:ext>
              </a:extLst>
            </p:cNvPr>
            <p:cNvCxnSpPr>
              <a:cxnSpLocks noChangeShapeType="1"/>
              <a:stCxn id="377890" idx="2"/>
              <a:endCxn id="377881" idx="0"/>
            </p:cNvCxnSpPr>
            <p:nvPr/>
          </p:nvCxnSpPr>
          <p:spPr bwMode="auto">
            <a:xfrm>
              <a:off x="4818" y="2278"/>
              <a:ext cx="1" cy="11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77899" name="Group 43">
            <a:extLst>
              <a:ext uri="{FF2B5EF4-FFF2-40B4-BE49-F238E27FC236}">
                <a16:creationId xmlns:a16="http://schemas.microsoft.com/office/drawing/2014/main" id="{EE06AEF5-E329-3443-8737-72AFC9ADDC5E}"/>
              </a:ext>
            </a:extLst>
          </p:cNvPr>
          <p:cNvGrpSpPr>
            <a:grpSpLocks/>
          </p:cNvGrpSpPr>
          <p:nvPr/>
        </p:nvGrpSpPr>
        <p:grpSpPr bwMode="auto">
          <a:xfrm>
            <a:off x="4686300" y="2362200"/>
            <a:ext cx="1254125" cy="406400"/>
            <a:chOff x="2952" y="1328"/>
            <a:chExt cx="790" cy="256"/>
          </a:xfrm>
        </p:grpSpPr>
        <p:sp>
          <p:nvSpPr>
            <p:cNvPr id="377892" name="Oval 36">
              <a:extLst>
                <a:ext uri="{FF2B5EF4-FFF2-40B4-BE49-F238E27FC236}">
                  <a16:creationId xmlns:a16="http://schemas.microsoft.com/office/drawing/2014/main" id="{71415C4B-CC3C-694D-92BC-B7778CD3E47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504" y="1328"/>
              <a:ext cx="238" cy="256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>
                  <a:latin typeface="Tahoma" charset="0"/>
                  <a:ea typeface="+mn-ea"/>
                </a:rPr>
                <a:t>49</a:t>
              </a:r>
            </a:p>
          </p:txBody>
        </p:sp>
        <p:sp>
          <p:nvSpPr>
            <p:cNvPr id="377895" name="Text Box 39">
              <a:extLst>
                <a:ext uri="{FF2B5EF4-FFF2-40B4-BE49-F238E27FC236}">
                  <a16:creationId xmlns:a16="http://schemas.microsoft.com/office/drawing/2014/main" id="{51E1CB80-36C6-A94A-A89C-08975F0CE1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52" y="1344"/>
              <a:ext cx="39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>
                  <a:latin typeface="Tahoma" charset="0"/>
                  <a:ea typeface="+mn-ea"/>
                </a:rPr>
                <a:t>node</a:t>
              </a:r>
            </a:p>
          </p:txBody>
        </p:sp>
        <p:cxnSp>
          <p:nvCxnSpPr>
            <p:cNvPr id="22535" name="AutoShape 40">
              <a:extLst>
                <a:ext uri="{FF2B5EF4-FFF2-40B4-BE49-F238E27FC236}">
                  <a16:creationId xmlns:a16="http://schemas.microsoft.com/office/drawing/2014/main" id="{7D086371-56DE-9F48-931E-7017F444F333}"/>
                </a:ext>
              </a:extLst>
            </p:cNvPr>
            <p:cNvCxnSpPr>
              <a:cxnSpLocks noChangeShapeType="1"/>
              <a:stCxn id="377895" idx="3"/>
              <a:endCxn id="377892" idx="2"/>
            </p:cNvCxnSpPr>
            <p:nvPr/>
          </p:nvCxnSpPr>
          <p:spPr bwMode="auto">
            <a:xfrm>
              <a:off x="3321" y="1450"/>
              <a:ext cx="171" cy="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78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778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06B73B70-58EF-8C44-93EE-9A2637D985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Applying x = change(x)</a:t>
            </a:r>
          </a:p>
        </p:txBody>
      </p:sp>
      <p:sp>
        <p:nvSpPr>
          <p:cNvPr id="379907" name="Rectangle 3">
            <a:extLst>
              <a:ext uri="{FF2B5EF4-FFF2-40B4-BE49-F238E27FC236}">
                <a16:creationId xmlns:a16="http://schemas.microsoft.com/office/drawing/2014/main" id="{E5457F4D-CFD6-C249-BAD9-792E12943D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tabLst>
                <a:tab pos="3205163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Methods that modify a tree should have the following pattern:</a:t>
            </a:r>
          </a:p>
          <a:p>
            <a:pPr lvl="1" eaLnBrk="1" hangingPunct="1">
              <a:tabLst>
                <a:tab pos="3205163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input (parameter):	old state of the node</a:t>
            </a:r>
          </a:p>
          <a:p>
            <a:pPr lvl="1" eaLnBrk="1" hangingPunct="1">
              <a:tabLst>
                <a:tab pos="3205163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output (return):	new state of the node</a:t>
            </a:r>
          </a:p>
          <a:p>
            <a:pPr lvl="1" eaLnBrk="1" hangingPunct="1">
              <a:tabLst>
                <a:tab pos="3205163" algn="l"/>
              </a:tabLst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>
              <a:tabLst>
                <a:tab pos="3205163" algn="l"/>
              </a:tabLst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>
              <a:tabLst>
                <a:tab pos="3205163" algn="l"/>
              </a:tabLst>
            </a:pPr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>
              <a:tabLst>
                <a:tab pos="3205163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In order to actually change the tree, you must reassign:</a:t>
            </a:r>
          </a:p>
          <a:p>
            <a:pPr lvl="1" eaLnBrk="1" hangingPunct="1">
              <a:lnSpc>
                <a:spcPct val="90000"/>
              </a:lnSpc>
              <a:tabLst>
                <a:tab pos="3205163" algn="l"/>
              </a:tabLst>
            </a:pPr>
            <a:endParaRPr lang="en-US" altLang="en-US" sz="8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  <a:buFontTx/>
              <a:buNone/>
              <a:tabLst>
                <a:tab pos="3205163" algn="l"/>
              </a:tabLst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	node        = </a:t>
            </a:r>
            <a:r>
              <a:rPr lang="en-US" altLang="en-US" b="1">
                <a:ea typeface="ＭＳ Ｐゴシック" panose="020B0600070205080204" pitchFamily="34" charset="-128"/>
              </a:rPr>
              <a:t>change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(node, </a:t>
            </a:r>
            <a:r>
              <a:rPr lang="en-US" altLang="en-US" b="1">
                <a:ea typeface="ＭＳ Ｐゴシック" panose="020B0600070205080204" pitchFamily="34" charset="-128"/>
              </a:rPr>
              <a:t>parameters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);</a:t>
            </a:r>
          </a:p>
          <a:p>
            <a:pPr lvl="1" eaLnBrk="1" hangingPunct="1">
              <a:lnSpc>
                <a:spcPct val="90000"/>
              </a:lnSpc>
              <a:buFontTx/>
              <a:buNone/>
              <a:tabLst>
                <a:tab pos="3205163" algn="l"/>
              </a:tabLst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	node.left   = </a:t>
            </a:r>
            <a:r>
              <a:rPr lang="en-US" altLang="en-US" b="1">
                <a:ea typeface="ＭＳ Ｐゴシック" panose="020B0600070205080204" pitchFamily="34" charset="-128"/>
              </a:rPr>
              <a:t>change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(node.left, </a:t>
            </a:r>
            <a:r>
              <a:rPr lang="en-US" altLang="en-US" b="1">
                <a:ea typeface="ＭＳ Ｐゴシック" panose="020B0600070205080204" pitchFamily="34" charset="-128"/>
              </a:rPr>
              <a:t>parameters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);</a:t>
            </a:r>
          </a:p>
          <a:p>
            <a:pPr lvl="1" eaLnBrk="1" hangingPunct="1">
              <a:lnSpc>
                <a:spcPct val="90000"/>
              </a:lnSpc>
              <a:buFontTx/>
              <a:buNone/>
              <a:tabLst>
                <a:tab pos="3205163" algn="l"/>
              </a:tabLst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	node.right  = </a:t>
            </a:r>
            <a:r>
              <a:rPr lang="en-US" altLang="en-US" b="1">
                <a:ea typeface="ＭＳ Ｐゴシック" panose="020B0600070205080204" pitchFamily="34" charset="-128"/>
              </a:rPr>
              <a:t>change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(node.right, </a:t>
            </a:r>
            <a:r>
              <a:rPr lang="en-US" altLang="en-US" b="1">
                <a:ea typeface="ＭＳ Ｐゴシック" panose="020B0600070205080204" pitchFamily="34" charset="-128"/>
              </a:rPr>
              <a:t>parameters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);</a:t>
            </a:r>
          </a:p>
          <a:p>
            <a:pPr lvl="1" eaLnBrk="1" hangingPunct="1">
              <a:lnSpc>
                <a:spcPct val="90000"/>
              </a:lnSpc>
              <a:buFontTx/>
              <a:buNone/>
              <a:tabLst>
                <a:tab pos="3205163" algn="l"/>
              </a:tabLst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	overallRoot = </a:t>
            </a:r>
            <a:r>
              <a:rPr lang="en-US" altLang="en-US" b="1">
                <a:ea typeface="ＭＳ Ｐゴシック" panose="020B0600070205080204" pitchFamily="34" charset="-128"/>
              </a:rPr>
              <a:t>change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(overallRoot, </a:t>
            </a:r>
            <a:r>
              <a:rPr lang="en-US" altLang="en-US" b="1">
                <a:ea typeface="ＭＳ Ｐゴシック" panose="020B0600070205080204" pitchFamily="34" charset="-128"/>
              </a:rPr>
              <a:t>parameters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);</a:t>
            </a:r>
          </a:p>
        </p:txBody>
      </p:sp>
      <p:sp>
        <p:nvSpPr>
          <p:cNvPr id="379908" name="Text Box 4">
            <a:extLst>
              <a:ext uri="{FF2B5EF4-FFF2-40B4-BE49-F238E27FC236}">
                <a16:creationId xmlns:a16="http://schemas.microsoft.com/office/drawing/2014/main" id="{5CDA81A9-99AE-7843-873C-0608F6F2BC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3094038"/>
            <a:ext cx="1600200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latin typeface="Tahoma" charset="0"/>
                <a:ea typeface="+mn-ea"/>
              </a:rPr>
              <a:t>your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latin typeface="Tahoma" charset="0"/>
                <a:ea typeface="+mn-ea"/>
              </a:rPr>
              <a:t>method</a:t>
            </a:r>
          </a:p>
        </p:txBody>
      </p:sp>
      <p:sp>
        <p:nvSpPr>
          <p:cNvPr id="379909" name="Line 5">
            <a:extLst>
              <a:ext uri="{FF2B5EF4-FFF2-40B4-BE49-F238E27FC236}">
                <a16:creationId xmlns:a16="http://schemas.microsoft.com/office/drawing/2014/main" id="{8E3FF6D6-F610-A945-95BC-A672808E03E6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3424238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79910" name="Text Box 6">
            <a:extLst>
              <a:ext uri="{FF2B5EF4-FFF2-40B4-BE49-F238E27FC236}">
                <a16:creationId xmlns:a16="http://schemas.microsoft.com/office/drawing/2014/main" id="{399D997D-778C-E84C-9CD1-8ED1BEEBFC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3043238"/>
            <a:ext cx="9017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latin typeface="Tahoma" charset="0"/>
                <a:ea typeface="+mn-ea"/>
              </a:rPr>
              <a:t>node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latin typeface="Tahoma" charset="0"/>
                <a:ea typeface="+mn-ea"/>
              </a:rPr>
              <a:t>before</a:t>
            </a:r>
          </a:p>
        </p:txBody>
      </p:sp>
      <p:sp>
        <p:nvSpPr>
          <p:cNvPr id="379911" name="Line 7">
            <a:extLst>
              <a:ext uri="{FF2B5EF4-FFF2-40B4-BE49-F238E27FC236}">
                <a16:creationId xmlns:a16="http://schemas.microsoft.com/office/drawing/2014/main" id="{D9485C9C-266F-DB49-B03C-B3AB4A872BEC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2600" y="3424238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79912" name="Text Box 8">
            <a:extLst>
              <a:ext uri="{FF2B5EF4-FFF2-40B4-BE49-F238E27FC236}">
                <a16:creationId xmlns:a16="http://schemas.microsoft.com/office/drawing/2014/main" id="{2ADACB9E-90A6-A84C-A94E-BB0F593BAB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3043238"/>
            <a:ext cx="736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latin typeface="Tahoma" charset="0"/>
                <a:ea typeface="+mn-ea"/>
              </a:rPr>
              <a:t>node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latin typeface="Tahoma" charset="0"/>
                <a:ea typeface="+mn-ea"/>
              </a:rPr>
              <a:t>after</a:t>
            </a:r>
          </a:p>
        </p:txBody>
      </p:sp>
      <p:sp>
        <p:nvSpPr>
          <p:cNvPr id="379913" name="Text Box 9">
            <a:extLst>
              <a:ext uri="{FF2B5EF4-FFF2-40B4-BE49-F238E27FC236}">
                <a16:creationId xmlns:a16="http://schemas.microsoft.com/office/drawing/2014/main" id="{4FA2886C-9F07-7B4B-9B2C-FD65F3E4D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027363"/>
            <a:ext cx="1339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i="1">
                <a:latin typeface="Tahoma" charset="0"/>
                <a:ea typeface="+mn-ea"/>
              </a:rPr>
              <a:t>parameter</a:t>
            </a:r>
          </a:p>
        </p:txBody>
      </p:sp>
      <p:sp>
        <p:nvSpPr>
          <p:cNvPr id="379914" name="Text Box 10">
            <a:extLst>
              <a:ext uri="{FF2B5EF4-FFF2-40B4-BE49-F238E27FC236}">
                <a16:creationId xmlns:a16="http://schemas.microsoft.com/office/drawing/2014/main" id="{C95586CE-8DBB-FF42-937C-77F05A9F46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9450" y="3027363"/>
            <a:ext cx="869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i="1">
                <a:latin typeface="Tahoma" charset="0"/>
                <a:ea typeface="+mn-ea"/>
              </a:rPr>
              <a:t>return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9D8EB5EC-E5A4-DE4D-B30F-58555E9306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 correct solution</a:t>
            </a:r>
          </a:p>
        </p:txBody>
      </p:sp>
      <p:sp>
        <p:nvSpPr>
          <p:cNvPr id="24578" name="Rectangle 3">
            <a:extLst>
              <a:ext uri="{FF2B5EF4-FFF2-40B4-BE49-F238E27FC236}">
                <a16:creationId xmlns:a16="http://schemas.microsoft.com/office/drawing/2014/main" id="{50892B3C-7314-8E41-B31B-CF22A973F2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Adds the given value to this BST in sorted order.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void add(int value) {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 </a:t>
            </a:r>
            <a:r>
              <a:rPr lang="en-US" altLang="en-US" sz="2000" b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overallRoot =</a:t>
            </a:r>
            <a:r>
              <a:rPr lang="en-US" altLang="en-US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</a:t>
            </a: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add(overallRoot, value);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endParaRPr lang="en-US" altLang="en-US" sz="20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private </a:t>
            </a:r>
            <a:r>
              <a:rPr lang="en-US" altLang="en-US" sz="2000" b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IntTreeNode</a:t>
            </a: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add(IntTreeNode node, int value) {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if (node == null) {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node = new IntTreeNode(value);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} else if (node.data &gt; value) {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</a:t>
            </a:r>
            <a:r>
              <a:rPr lang="en-US" altLang="en-US" sz="2000" b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node.left = </a:t>
            </a: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add(node.left, value);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} else if (node.data &lt; value) {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</a:t>
            </a:r>
            <a:r>
              <a:rPr lang="en-US" altLang="en-US" sz="2000" b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node.right = </a:t>
            </a: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add(node.right, value);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} </a:t>
            </a:r>
            <a:r>
              <a:rPr lang="en-US" altLang="en-US" sz="200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else a duplicate; do nothing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endParaRPr lang="en-US" altLang="en-US" sz="20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</a:t>
            </a:r>
            <a:r>
              <a:rPr lang="en-US" altLang="en-US" sz="2000" b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return node;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endParaRPr lang="en-US" altLang="en-US" sz="20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7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What happens when </a:t>
            </a: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node </a:t>
            </a:r>
            <a:r>
              <a:rPr lang="en-US" altLang="en-US" sz="2000">
                <a:ea typeface="ＭＳ Ｐゴシック" panose="020B0600070205080204" pitchFamily="34" charset="-128"/>
              </a:rPr>
              <a:t>is a leaf?</a:t>
            </a:r>
          </a:p>
        </p:txBody>
      </p:sp>
      <p:grpSp>
        <p:nvGrpSpPr>
          <p:cNvPr id="380932" name="Group 4">
            <a:extLst>
              <a:ext uri="{FF2B5EF4-FFF2-40B4-BE49-F238E27FC236}">
                <a16:creationId xmlns:a16="http://schemas.microsoft.com/office/drawing/2014/main" id="{829DCB5E-6D65-E54F-BBD8-02AE22E971AC}"/>
              </a:ext>
            </a:extLst>
          </p:cNvPr>
          <p:cNvGrpSpPr>
            <a:grpSpLocks/>
          </p:cNvGrpSpPr>
          <p:nvPr/>
        </p:nvGrpSpPr>
        <p:grpSpPr bwMode="auto">
          <a:xfrm>
            <a:off x="6705600" y="3581400"/>
            <a:ext cx="2362200" cy="2252663"/>
            <a:chOff x="4080" y="2112"/>
            <a:chExt cx="1488" cy="1419"/>
          </a:xfrm>
        </p:grpSpPr>
        <p:sp>
          <p:nvSpPr>
            <p:cNvPr id="380933" name="Oval 5">
              <a:extLst>
                <a:ext uri="{FF2B5EF4-FFF2-40B4-BE49-F238E27FC236}">
                  <a16:creationId xmlns:a16="http://schemas.microsoft.com/office/drawing/2014/main" id="{B3388EE2-0102-324F-BA42-7C5F4D28B44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330" y="3275"/>
              <a:ext cx="238" cy="256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>
                  <a:latin typeface="Tahoma" charset="0"/>
                  <a:ea typeface="+mn-ea"/>
                </a:rPr>
                <a:t>91</a:t>
              </a:r>
            </a:p>
          </p:txBody>
        </p:sp>
        <p:sp>
          <p:nvSpPr>
            <p:cNvPr id="380934" name="Oval 6">
              <a:extLst>
                <a:ext uri="{FF2B5EF4-FFF2-40B4-BE49-F238E27FC236}">
                  <a16:creationId xmlns:a16="http://schemas.microsoft.com/office/drawing/2014/main" id="{42ADD69B-3304-2C49-A623-1DB12323B03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935" y="3275"/>
              <a:ext cx="239" cy="256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>
                  <a:latin typeface="Tahoma" charset="0"/>
                  <a:ea typeface="+mn-ea"/>
                </a:rPr>
                <a:t>60</a:t>
              </a:r>
            </a:p>
          </p:txBody>
        </p:sp>
        <p:sp>
          <p:nvSpPr>
            <p:cNvPr id="380935" name="Oval 7">
              <a:extLst>
                <a:ext uri="{FF2B5EF4-FFF2-40B4-BE49-F238E27FC236}">
                  <a16:creationId xmlns:a16="http://schemas.microsoft.com/office/drawing/2014/main" id="{759E5603-C464-B84A-9D99-22FC76B43AB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129" y="2814"/>
              <a:ext cx="238" cy="256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>
                  <a:latin typeface="Tahoma" charset="0"/>
                  <a:ea typeface="+mn-ea"/>
                </a:rPr>
                <a:t>87</a:t>
              </a:r>
            </a:p>
          </p:txBody>
        </p:sp>
        <p:sp>
          <p:nvSpPr>
            <p:cNvPr id="380936" name="Oval 8">
              <a:extLst>
                <a:ext uri="{FF2B5EF4-FFF2-40B4-BE49-F238E27FC236}">
                  <a16:creationId xmlns:a16="http://schemas.microsoft.com/office/drawing/2014/main" id="{5EBA7F4E-51C5-1846-A3E6-5AF39D75082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270" y="2814"/>
              <a:ext cx="240" cy="256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>
                  <a:latin typeface="Tahoma" charset="0"/>
                  <a:ea typeface="+mn-ea"/>
                </a:rPr>
                <a:t>29</a:t>
              </a:r>
            </a:p>
          </p:txBody>
        </p:sp>
        <p:sp>
          <p:nvSpPr>
            <p:cNvPr id="380937" name="Oval 9">
              <a:extLst>
                <a:ext uri="{FF2B5EF4-FFF2-40B4-BE49-F238E27FC236}">
                  <a16:creationId xmlns:a16="http://schemas.microsoft.com/office/drawing/2014/main" id="{5B7F6F0D-FFDE-A446-B2B2-01B78C5DFC5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700" y="2404"/>
              <a:ext cx="238" cy="256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>
                  <a:latin typeface="Tahoma" charset="0"/>
                  <a:ea typeface="+mn-ea"/>
                </a:rPr>
                <a:t>55</a:t>
              </a:r>
            </a:p>
          </p:txBody>
        </p:sp>
        <p:cxnSp>
          <p:nvCxnSpPr>
            <p:cNvPr id="24585" name="AutoShape 10">
              <a:extLst>
                <a:ext uri="{FF2B5EF4-FFF2-40B4-BE49-F238E27FC236}">
                  <a16:creationId xmlns:a16="http://schemas.microsoft.com/office/drawing/2014/main" id="{67D18574-4C1D-6049-86E8-00D24648B480}"/>
                </a:ext>
              </a:extLst>
            </p:cNvPr>
            <p:cNvCxnSpPr>
              <a:cxnSpLocks noChangeShapeType="1"/>
              <a:stCxn id="380937" idx="3"/>
              <a:endCxn id="380936" idx="0"/>
            </p:cNvCxnSpPr>
            <p:nvPr/>
          </p:nvCxnSpPr>
          <p:spPr bwMode="auto">
            <a:xfrm flipH="1">
              <a:off x="4390" y="2636"/>
              <a:ext cx="345" cy="16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86" name="AutoShape 11">
              <a:extLst>
                <a:ext uri="{FF2B5EF4-FFF2-40B4-BE49-F238E27FC236}">
                  <a16:creationId xmlns:a16="http://schemas.microsoft.com/office/drawing/2014/main" id="{871035BE-0353-4944-94FF-65B3F18177E1}"/>
                </a:ext>
              </a:extLst>
            </p:cNvPr>
            <p:cNvCxnSpPr>
              <a:cxnSpLocks noChangeShapeType="1"/>
              <a:stCxn id="380937" idx="5"/>
              <a:endCxn id="380935" idx="0"/>
            </p:cNvCxnSpPr>
            <p:nvPr/>
          </p:nvCxnSpPr>
          <p:spPr bwMode="auto">
            <a:xfrm>
              <a:off x="4903" y="2636"/>
              <a:ext cx="345" cy="16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87" name="AutoShape 12">
              <a:extLst>
                <a:ext uri="{FF2B5EF4-FFF2-40B4-BE49-F238E27FC236}">
                  <a16:creationId xmlns:a16="http://schemas.microsoft.com/office/drawing/2014/main" id="{5C22C5FD-F822-3C49-9C46-6A64C130DC24}"/>
                </a:ext>
              </a:extLst>
            </p:cNvPr>
            <p:cNvCxnSpPr>
              <a:cxnSpLocks noChangeShapeType="1"/>
              <a:stCxn id="380935" idx="3"/>
              <a:endCxn id="380934" idx="0"/>
            </p:cNvCxnSpPr>
            <p:nvPr/>
          </p:nvCxnSpPr>
          <p:spPr bwMode="auto">
            <a:xfrm flipH="1">
              <a:off x="5055" y="3042"/>
              <a:ext cx="109" cy="22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88" name="AutoShape 13">
              <a:extLst>
                <a:ext uri="{FF2B5EF4-FFF2-40B4-BE49-F238E27FC236}">
                  <a16:creationId xmlns:a16="http://schemas.microsoft.com/office/drawing/2014/main" id="{FC00506A-A1C7-F14C-B672-75299C8820EC}"/>
                </a:ext>
              </a:extLst>
            </p:cNvPr>
            <p:cNvCxnSpPr>
              <a:cxnSpLocks noChangeShapeType="1"/>
              <a:stCxn id="380935" idx="5"/>
              <a:endCxn id="380933" idx="0"/>
            </p:cNvCxnSpPr>
            <p:nvPr/>
          </p:nvCxnSpPr>
          <p:spPr bwMode="auto">
            <a:xfrm>
              <a:off x="5333" y="3042"/>
              <a:ext cx="116" cy="22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80942" name="Oval 14">
              <a:extLst>
                <a:ext uri="{FF2B5EF4-FFF2-40B4-BE49-F238E27FC236}">
                  <a16:creationId xmlns:a16="http://schemas.microsoft.com/office/drawing/2014/main" id="{B66C3E86-2181-EF47-A8E4-05EA4701935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473" y="3275"/>
              <a:ext cx="240" cy="256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>
                  <a:latin typeface="Tahoma" charset="0"/>
                  <a:ea typeface="+mn-ea"/>
                </a:rPr>
                <a:t>42</a:t>
              </a:r>
            </a:p>
          </p:txBody>
        </p:sp>
        <p:sp>
          <p:nvSpPr>
            <p:cNvPr id="380943" name="Oval 15">
              <a:extLst>
                <a:ext uri="{FF2B5EF4-FFF2-40B4-BE49-F238E27FC236}">
                  <a16:creationId xmlns:a16="http://schemas.microsoft.com/office/drawing/2014/main" id="{D2D7942D-3023-0340-949C-B8B63494827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080" y="3275"/>
              <a:ext cx="238" cy="256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>
                  <a:latin typeface="Tahoma" charset="0"/>
                  <a:ea typeface="+mn-ea"/>
                </a:rPr>
                <a:t>-3</a:t>
              </a:r>
            </a:p>
          </p:txBody>
        </p:sp>
        <p:cxnSp>
          <p:nvCxnSpPr>
            <p:cNvPr id="24591" name="AutoShape 16">
              <a:extLst>
                <a:ext uri="{FF2B5EF4-FFF2-40B4-BE49-F238E27FC236}">
                  <a16:creationId xmlns:a16="http://schemas.microsoft.com/office/drawing/2014/main" id="{288F813B-814B-294C-B71B-2A52F573D416}"/>
                </a:ext>
              </a:extLst>
            </p:cNvPr>
            <p:cNvCxnSpPr>
              <a:cxnSpLocks noChangeShapeType="1"/>
              <a:stCxn id="380936" idx="3"/>
              <a:endCxn id="380943" idx="0"/>
            </p:cNvCxnSpPr>
            <p:nvPr/>
          </p:nvCxnSpPr>
          <p:spPr bwMode="auto">
            <a:xfrm flipH="1">
              <a:off x="4200" y="3045"/>
              <a:ext cx="106" cy="21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92" name="AutoShape 17">
              <a:extLst>
                <a:ext uri="{FF2B5EF4-FFF2-40B4-BE49-F238E27FC236}">
                  <a16:creationId xmlns:a16="http://schemas.microsoft.com/office/drawing/2014/main" id="{96B14A72-FA79-974E-9CAE-B8871ECAA350}"/>
                </a:ext>
              </a:extLst>
            </p:cNvPr>
            <p:cNvCxnSpPr>
              <a:cxnSpLocks noChangeShapeType="1"/>
              <a:stCxn id="380936" idx="5"/>
              <a:endCxn id="380942" idx="0"/>
            </p:cNvCxnSpPr>
            <p:nvPr/>
          </p:nvCxnSpPr>
          <p:spPr bwMode="auto">
            <a:xfrm>
              <a:off x="4474" y="3042"/>
              <a:ext cx="119" cy="22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80946" name="Text Box 18">
              <a:extLst>
                <a:ext uri="{FF2B5EF4-FFF2-40B4-BE49-F238E27FC236}">
                  <a16:creationId xmlns:a16="http://schemas.microsoft.com/office/drawing/2014/main" id="{CD3D414B-E264-F440-8FE3-8E1C0C794B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46" y="2112"/>
              <a:ext cx="75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>
                  <a:latin typeface="Tahoma" charset="0"/>
                  <a:ea typeface="+mn-ea"/>
                </a:rPr>
                <a:t>overallRoot</a:t>
              </a:r>
            </a:p>
          </p:txBody>
        </p:sp>
        <p:cxnSp>
          <p:nvCxnSpPr>
            <p:cNvPr id="24594" name="AutoShape 19">
              <a:extLst>
                <a:ext uri="{FF2B5EF4-FFF2-40B4-BE49-F238E27FC236}">
                  <a16:creationId xmlns:a16="http://schemas.microsoft.com/office/drawing/2014/main" id="{C58CFD83-BC32-7446-B7DA-2F409547C997}"/>
                </a:ext>
              </a:extLst>
            </p:cNvPr>
            <p:cNvCxnSpPr>
              <a:cxnSpLocks noChangeShapeType="1"/>
              <a:stCxn id="380946" idx="2"/>
              <a:endCxn id="380937" idx="0"/>
            </p:cNvCxnSpPr>
            <p:nvPr/>
          </p:nvCxnSpPr>
          <p:spPr bwMode="auto">
            <a:xfrm>
              <a:off x="4818" y="2278"/>
              <a:ext cx="1" cy="11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0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0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>
            <a:extLst>
              <a:ext uri="{FF2B5EF4-FFF2-40B4-BE49-F238E27FC236}">
                <a16:creationId xmlns:a16="http://schemas.microsoft.com/office/drawing/2014/main" id="{CC36D09F-45D3-484C-ABDF-A0E1F7212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contains </a:t>
            </a:r>
          </a:p>
        </p:txBody>
      </p:sp>
      <p:sp>
        <p:nvSpPr>
          <p:cNvPr id="5122" name="Content Placeholder 2">
            <a:extLst>
              <a:ext uri="{FF2B5EF4-FFF2-40B4-BE49-F238E27FC236}">
                <a16:creationId xmlns:a16="http://schemas.microsoft.com/office/drawing/2014/main" id="{B3ED0096-0E2C-1C43-8AD2-8E9C01A72D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grpSp>
        <p:nvGrpSpPr>
          <p:cNvPr id="5123" name="Group 4">
            <a:extLst>
              <a:ext uri="{FF2B5EF4-FFF2-40B4-BE49-F238E27FC236}">
                <a16:creationId xmlns:a16="http://schemas.microsoft.com/office/drawing/2014/main" id="{63D792AB-0156-7F4A-9018-06F52DEE63C5}"/>
              </a:ext>
            </a:extLst>
          </p:cNvPr>
          <p:cNvGrpSpPr>
            <a:grpSpLocks/>
          </p:cNvGrpSpPr>
          <p:nvPr/>
        </p:nvGrpSpPr>
        <p:grpSpPr bwMode="auto">
          <a:xfrm>
            <a:off x="1857375" y="1739900"/>
            <a:ext cx="5656263" cy="3109913"/>
            <a:chOff x="2633" y="2256"/>
            <a:chExt cx="3563" cy="2122"/>
          </a:xfrm>
        </p:grpSpPr>
        <p:sp>
          <p:nvSpPr>
            <p:cNvPr id="5" name="Oval 5">
              <a:extLst>
                <a:ext uri="{FF2B5EF4-FFF2-40B4-BE49-F238E27FC236}">
                  <a16:creationId xmlns:a16="http://schemas.microsoft.com/office/drawing/2014/main" id="{686EC5E3-38D6-F94D-AF27-ED7E3649A5A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874" y="4021"/>
              <a:ext cx="322" cy="335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60</a:t>
              </a:r>
            </a:p>
          </p:txBody>
        </p:sp>
        <p:sp>
          <p:nvSpPr>
            <p:cNvPr id="6" name="Oval 6">
              <a:extLst>
                <a:ext uri="{FF2B5EF4-FFF2-40B4-BE49-F238E27FC236}">
                  <a16:creationId xmlns:a16="http://schemas.microsoft.com/office/drawing/2014/main" id="{11D8EBF5-FBAA-5749-BF92-9DBABAA216A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794" y="4021"/>
              <a:ext cx="323" cy="335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latin typeface="Tahoma" charset="0"/>
                  <a:ea typeface="+mn-ea"/>
                </a:rPr>
                <a:t>40</a:t>
              </a:r>
            </a:p>
          </p:txBody>
        </p:sp>
        <p:sp>
          <p:nvSpPr>
            <p:cNvPr id="7" name="Oval 7">
              <a:extLst>
                <a:ext uri="{FF2B5EF4-FFF2-40B4-BE49-F238E27FC236}">
                  <a16:creationId xmlns:a16="http://schemas.microsoft.com/office/drawing/2014/main" id="{A0E6C8F3-0F32-4B40-A6D7-FFF0DD13859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313" y="3312"/>
              <a:ext cx="323" cy="334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29</a:t>
              </a:r>
            </a:p>
          </p:txBody>
        </p:sp>
        <p:sp>
          <p:nvSpPr>
            <p:cNvPr id="8" name="Oval 8">
              <a:extLst>
                <a:ext uri="{FF2B5EF4-FFF2-40B4-BE49-F238E27FC236}">
                  <a16:creationId xmlns:a16="http://schemas.microsoft.com/office/drawing/2014/main" id="{821AEEED-3424-C34E-A421-9F1A1CC9E44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184" y="3312"/>
              <a:ext cx="324" cy="334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latin typeface="Tahoma" charset="0"/>
                  <a:ea typeface="+mn-ea"/>
                </a:rPr>
                <a:t>87</a:t>
              </a:r>
            </a:p>
          </p:txBody>
        </p:sp>
        <p:sp>
          <p:nvSpPr>
            <p:cNvPr id="9" name="Oval 9">
              <a:extLst>
                <a:ext uri="{FF2B5EF4-FFF2-40B4-BE49-F238E27FC236}">
                  <a16:creationId xmlns:a16="http://schemas.microsoft.com/office/drawing/2014/main" id="{D2A3294B-61B3-5842-A315-A29F8E5BADA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247" y="2677"/>
              <a:ext cx="322" cy="338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55</a:t>
              </a:r>
            </a:p>
          </p:txBody>
        </p:sp>
        <p:cxnSp>
          <p:nvCxnSpPr>
            <p:cNvPr id="5129" name="AutoShape 10">
              <a:extLst>
                <a:ext uri="{FF2B5EF4-FFF2-40B4-BE49-F238E27FC236}">
                  <a16:creationId xmlns:a16="http://schemas.microsoft.com/office/drawing/2014/main" id="{89AA5C55-00DA-164B-909A-4BF7502E712C}"/>
                </a:ext>
              </a:extLst>
            </p:cNvPr>
            <p:cNvCxnSpPr>
              <a:cxnSpLocks noChangeShapeType="1"/>
              <a:endCxn id="8" idx="0"/>
            </p:cNvCxnSpPr>
            <p:nvPr/>
          </p:nvCxnSpPr>
          <p:spPr bwMode="auto">
            <a:xfrm flipH="1">
              <a:off x="3346" y="2972"/>
              <a:ext cx="949" cy="3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30" name="AutoShape 11">
              <a:extLst>
                <a:ext uri="{FF2B5EF4-FFF2-40B4-BE49-F238E27FC236}">
                  <a16:creationId xmlns:a16="http://schemas.microsoft.com/office/drawing/2014/main" id="{74912D58-AB47-894C-A684-F1C152980C7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523" y="2972"/>
              <a:ext cx="951" cy="32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31" name="AutoShape 12">
              <a:extLst>
                <a:ext uri="{FF2B5EF4-FFF2-40B4-BE49-F238E27FC236}">
                  <a16:creationId xmlns:a16="http://schemas.microsoft.com/office/drawing/2014/main" id="{F131685A-CB3B-4649-9C02-F39341847BE6}"/>
                </a:ext>
              </a:extLst>
            </p:cNvPr>
            <p:cNvCxnSpPr>
              <a:cxnSpLocks noChangeShapeType="1"/>
              <a:stCxn id="7" idx="3"/>
              <a:endCxn id="6" idx="0"/>
            </p:cNvCxnSpPr>
            <p:nvPr/>
          </p:nvCxnSpPr>
          <p:spPr bwMode="auto">
            <a:xfrm flipH="1">
              <a:off x="4956" y="3597"/>
              <a:ext cx="405" cy="42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32" name="AutoShape 13">
              <a:extLst>
                <a:ext uri="{FF2B5EF4-FFF2-40B4-BE49-F238E27FC236}">
                  <a16:creationId xmlns:a16="http://schemas.microsoft.com/office/drawing/2014/main" id="{30A62041-8205-3A4D-BFED-7CAC7BCB6F6A}"/>
                </a:ext>
              </a:extLst>
            </p:cNvPr>
            <p:cNvCxnSpPr>
              <a:cxnSpLocks noChangeShapeType="1"/>
              <a:stCxn id="7" idx="5"/>
            </p:cNvCxnSpPr>
            <p:nvPr/>
          </p:nvCxnSpPr>
          <p:spPr bwMode="auto">
            <a:xfrm>
              <a:off x="5589" y="3597"/>
              <a:ext cx="433" cy="42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Oval 14">
              <a:extLst>
                <a:ext uri="{FF2B5EF4-FFF2-40B4-BE49-F238E27FC236}">
                  <a16:creationId xmlns:a16="http://schemas.microsoft.com/office/drawing/2014/main" id="{A288B8FB-5A65-FE41-9468-B0C6008CB81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713" y="4044"/>
              <a:ext cx="324" cy="334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42</a:t>
              </a:r>
            </a:p>
          </p:txBody>
        </p:sp>
        <p:sp>
          <p:nvSpPr>
            <p:cNvPr id="15" name="Oval 15">
              <a:extLst>
                <a:ext uri="{FF2B5EF4-FFF2-40B4-BE49-F238E27FC236}">
                  <a16:creationId xmlns:a16="http://schemas.microsoft.com/office/drawing/2014/main" id="{C027749F-C2B3-6544-A7D0-31B75ACB1BD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633" y="4021"/>
              <a:ext cx="323" cy="335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-3</a:t>
              </a:r>
            </a:p>
          </p:txBody>
        </p:sp>
        <p:cxnSp>
          <p:nvCxnSpPr>
            <p:cNvPr id="5135" name="AutoShape 16">
              <a:extLst>
                <a:ext uri="{FF2B5EF4-FFF2-40B4-BE49-F238E27FC236}">
                  <a16:creationId xmlns:a16="http://schemas.microsoft.com/office/drawing/2014/main" id="{DFDA52BE-C61B-2C41-9814-065AFA6B92C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794" y="3597"/>
              <a:ext cx="439" cy="42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36" name="AutoShape 17">
              <a:extLst>
                <a:ext uri="{FF2B5EF4-FFF2-40B4-BE49-F238E27FC236}">
                  <a16:creationId xmlns:a16="http://schemas.microsoft.com/office/drawing/2014/main" id="{79F9EC41-ED4D-1B47-A6DF-4A45422CA106}"/>
                </a:ext>
              </a:extLst>
            </p:cNvPr>
            <p:cNvCxnSpPr>
              <a:cxnSpLocks noChangeShapeType="1"/>
              <a:endCxn id="14" idx="0"/>
            </p:cNvCxnSpPr>
            <p:nvPr/>
          </p:nvCxnSpPr>
          <p:spPr bwMode="auto">
            <a:xfrm>
              <a:off x="3456" y="3596"/>
              <a:ext cx="419" cy="44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" name="Text Box 18">
              <a:extLst>
                <a:ext uri="{FF2B5EF4-FFF2-40B4-BE49-F238E27FC236}">
                  <a16:creationId xmlns:a16="http://schemas.microsoft.com/office/drawing/2014/main" id="{6BABDF04-D16E-914D-936E-38E03F705B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55" y="2256"/>
              <a:ext cx="910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 err="1">
                  <a:latin typeface="Tahoma" charset="0"/>
                  <a:ea typeface="+mn-ea"/>
                </a:rPr>
                <a:t>overallRoot</a:t>
              </a:r>
              <a:endParaRPr lang="en-US" sz="2000" dirty="0">
                <a:latin typeface="Tahoma" charset="0"/>
                <a:ea typeface="+mn-ea"/>
              </a:endParaRPr>
            </a:p>
          </p:txBody>
        </p:sp>
        <p:cxnSp>
          <p:nvCxnSpPr>
            <p:cNvPr id="5138" name="AutoShape 19">
              <a:extLst>
                <a:ext uri="{FF2B5EF4-FFF2-40B4-BE49-F238E27FC236}">
                  <a16:creationId xmlns:a16="http://schemas.microsoft.com/office/drawing/2014/main" id="{3FF5BB41-326F-294D-8086-FCD507E49C0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408" y="2506"/>
              <a:ext cx="1" cy="15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842760" y="0"/>
              <a:ext cx="7301160" cy="54162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9880" y="-9360"/>
                <a:ext cx="7308360" cy="5428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>
            <a:extLst>
              <a:ext uri="{FF2B5EF4-FFF2-40B4-BE49-F238E27FC236}">
                <a16:creationId xmlns:a16="http://schemas.microsoft.com/office/drawing/2014/main" id="{37FFD5FF-1770-4044-B82D-EA3283D61A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Binary search trees</a:t>
            </a:r>
          </a:p>
        </p:txBody>
      </p:sp>
      <p:sp>
        <p:nvSpPr>
          <p:cNvPr id="6146" name="Rectangle 3">
            <a:extLst>
              <a:ext uri="{FF2B5EF4-FFF2-40B4-BE49-F238E27FC236}">
                <a16:creationId xmlns:a16="http://schemas.microsoft.com/office/drawing/2014/main" id="{94098FE7-69D2-3C4B-B98E-B2F7F78BE1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ea typeface="ＭＳ Ｐゴシック" panose="020B0600070205080204" pitchFamily="34" charset="-128"/>
              </a:rPr>
              <a:t>binary search tree</a:t>
            </a:r>
            <a:r>
              <a:rPr lang="en-US" altLang="en-US">
                <a:ea typeface="ＭＳ Ｐゴシック" panose="020B0600070205080204" pitchFamily="34" charset="-128"/>
              </a:rPr>
              <a:t> ("BST"): a binary tree where each non-empty node R has the following properties: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elements of R's left subtree contain data "less than" R's data,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elements of R's right subtree contain data "greater than" R's,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R's left and right subtrees are also binary search trees.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BSTs store their elements in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sorted order, which is helpful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for searching/sorting tasks.</a:t>
            </a:r>
          </a:p>
        </p:txBody>
      </p:sp>
      <p:grpSp>
        <p:nvGrpSpPr>
          <p:cNvPr id="6147" name="Group 20">
            <a:extLst>
              <a:ext uri="{FF2B5EF4-FFF2-40B4-BE49-F238E27FC236}">
                <a16:creationId xmlns:a16="http://schemas.microsoft.com/office/drawing/2014/main" id="{9D571AF8-60FB-1C4D-8AEB-EE2FD04D40F8}"/>
              </a:ext>
            </a:extLst>
          </p:cNvPr>
          <p:cNvGrpSpPr>
            <a:grpSpLocks/>
          </p:cNvGrpSpPr>
          <p:nvPr/>
        </p:nvGrpSpPr>
        <p:grpSpPr bwMode="auto">
          <a:xfrm>
            <a:off x="5638800" y="3336925"/>
            <a:ext cx="3200400" cy="2759075"/>
            <a:chOff x="3408" y="2256"/>
            <a:chExt cx="2016" cy="1882"/>
          </a:xfrm>
        </p:grpSpPr>
        <p:sp>
          <p:nvSpPr>
            <p:cNvPr id="366597" name="Oval 5">
              <a:extLst>
                <a:ext uri="{FF2B5EF4-FFF2-40B4-BE49-F238E27FC236}">
                  <a16:creationId xmlns:a16="http://schemas.microsoft.com/office/drawing/2014/main" id="{6E791DC8-1437-5142-84CE-3881D31E577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102" y="3804"/>
              <a:ext cx="322" cy="334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91</a:t>
              </a:r>
            </a:p>
          </p:txBody>
        </p:sp>
        <p:sp>
          <p:nvSpPr>
            <p:cNvPr id="366598" name="Oval 6">
              <a:extLst>
                <a:ext uri="{FF2B5EF4-FFF2-40B4-BE49-F238E27FC236}">
                  <a16:creationId xmlns:a16="http://schemas.microsoft.com/office/drawing/2014/main" id="{CC7EC3A8-7587-2740-97B7-CBF67BB1AC5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567" y="3804"/>
              <a:ext cx="323" cy="334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60</a:t>
              </a:r>
            </a:p>
          </p:txBody>
        </p:sp>
        <p:sp>
          <p:nvSpPr>
            <p:cNvPr id="366599" name="Oval 7">
              <a:extLst>
                <a:ext uri="{FF2B5EF4-FFF2-40B4-BE49-F238E27FC236}">
                  <a16:creationId xmlns:a16="http://schemas.microsoft.com/office/drawing/2014/main" id="{1F16468E-99D9-F84F-9DAF-4F07AFC27F5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829" y="3203"/>
              <a:ext cx="323" cy="334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87</a:t>
              </a:r>
            </a:p>
          </p:txBody>
        </p:sp>
        <p:sp>
          <p:nvSpPr>
            <p:cNvPr id="366600" name="Oval 8">
              <a:extLst>
                <a:ext uri="{FF2B5EF4-FFF2-40B4-BE49-F238E27FC236}">
                  <a16:creationId xmlns:a16="http://schemas.microsoft.com/office/drawing/2014/main" id="{ACD3558B-4991-F24F-AFF6-79C75EFB572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666" y="3203"/>
              <a:ext cx="324" cy="334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29</a:t>
              </a:r>
            </a:p>
          </p:txBody>
        </p:sp>
        <p:sp>
          <p:nvSpPr>
            <p:cNvPr id="366601" name="Oval 9">
              <a:extLst>
                <a:ext uri="{FF2B5EF4-FFF2-40B4-BE49-F238E27FC236}">
                  <a16:creationId xmlns:a16="http://schemas.microsoft.com/office/drawing/2014/main" id="{11B612C5-A9B8-C849-A29E-D567C828C6D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248" y="2670"/>
              <a:ext cx="322" cy="336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latin typeface="Tahoma" charset="0"/>
                  <a:ea typeface="+mn-ea"/>
                </a:rPr>
                <a:t>55</a:t>
              </a:r>
            </a:p>
          </p:txBody>
        </p:sp>
        <p:cxnSp>
          <p:nvCxnSpPr>
            <p:cNvPr id="6153" name="AutoShape 10">
              <a:extLst>
                <a:ext uri="{FF2B5EF4-FFF2-40B4-BE49-F238E27FC236}">
                  <a16:creationId xmlns:a16="http://schemas.microsoft.com/office/drawing/2014/main" id="{D4A28778-2C56-C24B-9442-AF433D4557E5}"/>
                </a:ext>
              </a:extLst>
            </p:cNvPr>
            <p:cNvCxnSpPr>
              <a:cxnSpLocks noChangeShapeType="1"/>
              <a:stCxn id="366601" idx="3"/>
              <a:endCxn id="366600" idx="0"/>
            </p:cNvCxnSpPr>
            <p:nvPr/>
          </p:nvCxnSpPr>
          <p:spPr bwMode="auto">
            <a:xfrm flipH="1">
              <a:off x="3828" y="2972"/>
              <a:ext cx="467" cy="21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54" name="AutoShape 11">
              <a:extLst>
                <a:ext uri="{FF2B5EF4-FFF2-40B4-BE49-F238E27FC236}">
                  <a16:creationId xmlns:a16="http://schemas.microsoft.com/office/drawing/2014/main" id="{0E455079-4703-1D4E-9863-41EDC7C21B64}"/>
                </a:ext>
              </a:extLst>
            </p:cNvPr>
            <p:cNvCxnSpPr>
              <a:cxnSpLocks noChangeShapeType="1"/>
              <a:stCxn id="366601" idx="5"/>
              <a:endCxn id="366599" idx="0"/>
            </p:cNvCxnSpPr>
            <p:nvPr/>
          </p:nvCxnSpPr>
          <p:spPr bwMode="auto">
            <a:xfrm>
              <a:off x="4523" y="2972"/>
              <a:ext cx="467" cy="21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55" name="AutoShape 12">
              <a:extLst>
                <a:ext uri="{FF2B5EF4-FFF2-40B4-BE49-F238E27FC236}">
                  <a16:creationId xmlns:a16="http://schemas.microsoft.com/office/drawing/2014/main" id="{183039FA-646F-1B4B-9A27-31904F4CCC8C}"/>
                </a:ext>
              </a:extLst>
            </p:cNvPr>
            <p:cNvCxnSpPr>
              <a:cxnSpLocks noChangeShapeType="1"/>
              <a:stCxn id="366599" idx="3"/>
              <a:endCxn id="366598" idx="0"/>
            </p:cNvCxnSpPr>
            <p:nvPr/>
          </p:nvCxnSpPr>
          <p:spPr bwMode="auto">
            <a:xfrm flipH="1">
              <a:off x="4729" y="3501"/>
              <a:ext cx="147" cy="29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56" name="AutoShape 13">
              <a:extLst>
                <a:ext uri="{FF2B5EF4-FFF2-40B4-BE49-F238E27FC236}">
                  <a16:creationId xmlns:a16="http://schemas.microsoft.com/office/drawing/2014/main" id="{4D278EC9-0F25-7748-ACF0-0AC3579CAC8F}"/>
                </a:ext>
              </a:extLst>
            </p:cNvPr>
            <p:cNvCxnSpPr>
              <a:cxnSpLocks noChangeShapeType="1"/>
              <a:stCxn id="366599" idx="5"/>
              <a:endCxn id="366597" idx="0"/>
            </p:cNvCxnSpPr>
            <p:nvPr/>
          </p:nvCxnSpPr>
          <p:spPr bwMode="auto">
            <a:xfrm>
              <a:off x="5105" y="3501"/>
              <a:ext cx="158" cy="29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6606" name="Oval 14">
              <a:extLst>
                <a:ext uri="{FF2B5EF4-FFF2-40B4-BE49-F238E27FC236}">
                  <a16:creationId xmlns:a16="http://schemas.microsoft.com/office/drawing/2014/main" id="{F62AE91E-FDB6-C243-AB68-2F728211F79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941" y="3804"/>
              <a:ext cx="324" cy="334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42</a:t>
              </a:r>
            </a:p>
          </p:txBody>
        </p:sp>
        <p:sp>
          <p:nvSpPr>
            <p:cNvPr id="366607" name="Oval 15">
              <a:extLst>
                <a:ext uri="{FF2B5EF4-FFF2-40B4-BE49-F238E27FC236}">
                  <a16:creationId xmlns:a16="http://schemas.microsoft.com/office/drawing/2014/main" id="{5D06BD38-5C77-524D-B896-0F519EA9901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408" y="3804"/>
              <a:ext cx="323" cy="334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-3</a:t>
              </a:r>
            </a:p>
          </p:txBody>
        </p:sp>
        <p:cxnSp>
          <p:nvCxnSpPr>
            <p:cNvPr id="6159" name="AutoShape 16">
              <a:extLst>
                <a:ext uri="{FF2B5EF4-FFF2-40B4-BE49-F238E27FC236}">
                  <a16:creationId xmlns:a16="http://schemas.microsoft.com/office/drawing/2014/main" id="{57BAFED9-2C42-BE41-9796-60658374D07D}"/>
                </a:ext>
              </a:extLst>
            </p:cNvPr>
            <p:cNvCxnSpPr>
              <a:cxnSpLocks noChangeShapeType="1"/>
              <a:stCxn id="366600" idx="3"/>
              <a:endCxn id="366607" idx="0"/>
            </p:cNvCxnSpPr>
            <p:nvPr/>
          </p:nvCxnSpPr>
          <p:spPr bwMode="auto">
            <a:xfrm flipH="1">
              <a:off x="3570" y="3505"/>
              <a:ext cx="144" cy="28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60" name="AutoShape 17">
              <a:extLst>
                <a:ext uri="{FF2B5EF4-FFF2-40B4-BE49-F238E27FC236}">
                  <a16:creationId xmlns:a16="http://schemas.microsoft.com/office/drawing/2014/main" id="{689B3EDA-593E-8647-AD68-1F1FE9B8C904}"/>
                </a:ext>
              </a:extLst>
            </p:cNvPr>
            <p:cNvCxnSpPr>
              <a:cxnSpLocks noChangeShapeType="1"/>
              <a:stCxn id="366600" idx="5"/>
              <a:endCxn id="366606" idx="0"/>
            </p:cNvCxnSpPr>
            <p:nvPr/>
          </p:nvCxnSpPr>
          <p:spPr bwMode="auto">
            <a:xfrm>
              <a:off x="3942" y="3501"/>
              <a:ext cx="161" cy="29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6610" name="Text Box 18">
              <a:extLst>
                <a:ext uri="{FF2B5EF4-FFF2-40B4-BE49-F238E27FC236}">
                  <a16:creationId xmlns:a16="http://schemas.microsoft.com/office/drawing/2014/main" id="{99619E58-6107-704A-960C-7F87B2A42A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50" y="2256"/>
              <a:ext cx="919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>
                  <a:latin typeface="Tahoma" charset="0"/>
                  <a:ea typeface="+mn-ea"/>
                </a:rPr>
                <a:t>overall root</a:t>
              </a:r>
            </a:p>
          </p:txBody>
        </p:sp>
        <p:cxnSp>
          <p:nvCxnSpPr>
            <p:cNvPr id="6162" name="AutoShape 19">
              <a:extLst>
                <a:ext uri="{FF2B5EF4-FFF2-40B4-BE49-F238E27FC236}">
                  <a16:creationId xmlns:a16="http://schemas.microsoft.com/office/drawing/2014/main" id="{069E09EF-6880-7A4B-9B39-51ABED04DE1B}"/>
                </a:ext>
              </a:extLst>
            </p:cNvPr>
            <p:cNvCxnSpPr>
              <a:cxnSpLocks noChangeShapeType="1"/>
              <a:stCxn id="366610" idx="2"/>
              <a:endCxn id="366601" idx="0"/>
            </p:cNvCxnSpPr>
            <p:nvPr/>
          </p:nvCxnSpPr>
          <p:spPr bwMode="auto">
            <a:xfrm>
              <a:off x="4408" y="2506"/>
              <a:ext cx="1" cy="15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5280120" y="4014000"/>
              <a:ext cx="3836520" cy="23587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74720" y="4007880"/>
                <a:ext cx="3849120" cy="2370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>
            <a:extLst>
              <a:ext uri="{FF2B5EF4-FFF2-40B4-BE49-F238E27FC236}">
                <a16:creationId xmlns:a16="http://schemas.microsoft.com/office/drawing/2014/main" id="{E90DD174-4847-AD41-A911-7DB20FD8D1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BST examples</a:t>
            </a:r>
          </a:p>
        </p:txBody>
      </p:sp>
      <p:sp>
        <p:nvSpPr>
          <p:cNvPr id="7170" name="Rectangle 3">
            <a:extLst>
              <a:ext uri="{FF2B5EF4-FFF2-40B4-BE49-F238E27FC236}">
                <a16:creationId xmlns:a16="http://schemas.microsoft.com/office/drawing/2014/main" id="{6C7216F2-7527-0C4B-8378-80FD7173F8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Which of the trees shown are legal binary search trees?</a:t>
            </a:r>
          </a:p>
        </p:txBody>
      </p:sp>
      <p:grpSp>
        <p:nvGrpSpPr>
          <p:cNvPr id="7171" name="Group 58">
            <a:extLst>
              <a:ext uri="{FF2B5EF4-FFF2-40B4-BE49-F238E27FC236}">
                <a16:creationId xmlns:a16="http://schemas.microsoft.com/office/drawing/2014/main" id="{8D3A886A-D931-FC41-9733-5528E5507CE4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1897063"/>
            <a:ext cx="3200400" cy="3163887"/>
            <a:chOff x="48" y="1175"/>
            <a:chExt cx="2016" cy="1993"/>
          </a:xfrm>
        </p:grpSpPr>
        <p:sp>
          <p:nvSpPr>
            <p:cNvPr id="367621" name="Oval 5">
              <a:extLst>
                <a:ext uri="{FF2B5EF4-FFF2-40B4-BE49-F238E27FC236}">
                  <a16:creationId xmlns:a16="http://schemas.microsoft.com/office/drawing/2014/main" id="{E1F8984A-A3E6-954C-890E-D4C1647B456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742" y="2310"/>
              <a:ext cx="322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x</a:t>
              </a:r>
            </a:p>
          </p:txBody>
        </p:sp>
        <p:sp>
          <p:nvSpPr>
            <p:cNvPr id="367622" name="Oval 6">
              <a:extLst>
                <a:ext uri="{FF2B5EF4-FFF2-40B4-BE49-F238E27FC236}">
                  <a16:creationId xmlns:a16="http://schemas.microsoft.com/office/drawing/2014/main" id="{15353E93-5A63-7C42-B9B8-576E31DD375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207" y="2310"/>
              <a:ext cx="323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k</a:t>
              </a:r>
            </a:p>
          </p:txBody>
        </p:sp>
        <p:sp>
          <p:nvSpPr>
            <p:cNvPr id="367623" name="Oval 7">
              <a:extLst>
                <a:ext uri="{FF2B5EF4-FFF2-40B4-BE49-F238E27FC236}">
                  <a16:creationId xmlns:a16="http://schemas.microsoft.com/office/drawing/2014/main" id="{72764BFD-D628-AD4E-86C6-EB59806F03E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69" y="1709"/>
              <a:ext cx="323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q</a:t>
              </a:r>
            </a:p>
          </p:txBody>
        </p:sp>
        <p:sp>
          <p:nvSpPr>
            <p:cNvPr id="367624" name="Oval 8">
              <a:extLst>
                <a:ext uri="{FF2B5EF4-FFF2-40B4-BE49-F238E27FC236}">
                  <a16:creationId xmlns:a16="http://schemas.microsoft.com/office/drawing/2014/main" id="{6A4AE6B5-F18C-BA40-B827-338D9456F8E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06" y="1709"/>
              <a:ext cx="324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g</a:t>
              </a:r>
            </a:p>
          </p:txBody>
        </p:sp>
        <p:sp>
          <p:nvSpPr>
            <p:cNvPr id="367625" name="Oval 9">
              <a:extLst>
                <a:ext uri="{FF2B5EF4-FFF2-40B4-BE49-F238E27FC236}">
                  <a16:creationId xmlns:a16="http://schemas.microsoft.com/office/drawing/2014/main" id="{9466345C-8A39-6F43-A73F-8BD98437BC6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88" y="1175"/>
              <a:ext cx="322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m</a:t>
              </a:r>
            </a:p>
          </p:txBody>
        </p:sp>
        <p:cxnSp>
          <p:nvCxnSpPr>
            <p:cNvPr id="7223" name="AutoShape 10">
              <a:extLst>
                <a:ext uri="{FF2B5EF4-FFF2-40B4-BE49-F238E27FC236}">
                  <a16:creationId xmlns:a16="http://schemas.microsoft.com/office/drawing/2014/main" id="{AF479319-5B7E-6843-95B6-66332F96236B}"/>
                </a:ext>
              </a:extLst>
            </p:cNvPr>
            <p:cNvCxnSpPr>
              <a:cxnSpLocks noChangeShapeType="1"/>
              <a:stCxn id="367625" idx="3"/>
              <a:endCxn id="367624" idx="0"/>
            </p:cNvCxnSpPr>
            <p:nvPr/>
          </p:nvCxnSpPr>
          <p:spPr bwMode="auto">
            <a:xfrm flipH="1">
              <a:off x="468" y="1477"/>
              <a:ext cx="467" cy="21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24" name="AutoShape 11">
              <a:extLst>
                <a:ext uri="{FF2B5EF4-FFF2-40B4-BE49-F238E27FC236}">
                  <a16:creationId xmlns:a16="http://schemas.microsoft.com/office/drawing/2014/main" id="{900894B3-7C43-3344-BE4D-1CAEBB16F0EA}"/>
                </a:ext>
              </a:extLst>
            </p:cNvPr>
            <p:cNvCxnSpPr>
              <a:cxnSpLocks noChangeShapeType="1"/>
              <a:stCxn id="367625" idx="5"/>
              <a:endCxn id="367623" idx="0"/>
            </p:cNvCxnSpPr>
            <p:nvPr/>
          </p:nvCxnSpPr>
          <p:spPr bwMode="auto">
            <a:xfrm>
              <a:off x="1163" y="1477"/>
              <a:ext cx="467" cy="21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25" name="AutoShape 12">
              <a:extLst>
                <a:ext uri="{FF2B5EF4-FFF2-40B4-BE49-F238E27FC236}">
                  <a16:creationId xmlns:a16="http://schemas.microsoft.com/office/drawing/2014/main" id="{E4D17C1E-7927-5D4A-8FF0-74203AE8C320}"/>
                </a:ext>
              </a:extLst>
            </p:cNvPr>
            <p:cNvCxnSpPr>
              <a:cxnSpLocks noChangeShapeType="1"/>
              <a:stCxn id="367623" idx="3"/>
              <a:endCxn id="367622" idx="0"/>
            </p:cNvCxnSpPr>
            <p:nvPr/>
          </p:nvCxnSpPr>
          <p:spPr bwMode="auto">
            <a:xfrm flipH="1">
              <a:off x="1369" y="2006"/>
              <a:ext cx="147" cy="29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26" name="AutoShape 13">
              <a:extLst>
                <a:ext uri="{FF2B5EF4-FFF2-40B4-BE49-F238E27FC236}">
                  <a16:creationId xmlns:a16="http://schemas.microsoft.com/office/drawing/2014/main" id="{FE2358C8-6DFA-D847-883D-0BE3AEA8F1FB}"/>
                </a:ext>
              </a:extLst>
            </p:cNvPr>
            <p:cNvCxnSpPr>
              <a:cxnSpLocks noChangeShapeType="1"/>
              <a:stCxn id="367623" idx="5"/>
              <a:endCxn id="367621" idx="0"/>
            </p:cNvCxnSpPr>
            <p:nvPr/>
          </p:nvCxnSpPr>
          <p:spPr bwMode="auto">
            <a:xfrm>
              <a:off x="1745" y="2006"/>
              <a:ext cx="158" cy="29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7630" name="Oval 14">
              <a:extLst>
                <a:ext uri="{FF2B5EF4-FFF2-40B4-BE49-F238E27FC236}">
                  <a16:creationId xmlns:a16="http://schemas.microsoft.com/office/drawing/2014/main" id="{9BA50ADF-5E02-1448-9154-2D2E2CB7C6E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40" y="2835"/>
              <a:ext cx="324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e</a:t>
              </a:r>
            </a:p>
          </p:txBody>
        </p:sp>
        <p:sp>
          <p:nvSpPr>
            <p:cNvPr id="367631" name="Oval 15">
              <a:extLst>
                <a:ext uri="{FF2B5EF4-FFF2-40B4-BE49-F238E27FC236}">
                  <a16:creationId xmlns:a16="http://schemas.microsoft.com/office/drawing/2014/main" id="{C979D0EE-AA4C-834F-A370-C0712BDCD8B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8" y="2310"/>
              <a:ext cx="323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b</a:t>
              </a:r>
            </a:p>
          </p:txBody>
        </p:sp>
        <p:cxnSp>
          <p:nvCxnSpPr>
            <p:cNvPr id="7229" name="AutoShape 16">
              <a:extLst>
                <a:ext uri="{FF2B5EF4-FFF2-40B4-BE49-F238E27FC236}">
                  <a16:creationId xmlns:a16="http://schemas.microsoft.com/office/drawing/2014/main" id="{9A4AD5AA-ACEB-4F4D-AD4F-C51D45A3D376}"/>
                </a:ext>
              </a:extLst>
            </p:cNvPr>
            <p:cNvCxnSpPr>
              <a:cxnSpLocks noChangeShapeType="1"/>
              <a:stCxn id="367624" idx="3"/>
              <a:endCxn id="367631" idx="0"/>
            </p:cNvCxnSpPr>
            <p:nvPr/>
          </p:nvCxnSpPr>
          <p:spPr bwMode="auto">
            <a:xfrm flipH="1">
              <a:off x="210" y="2010"/>
              <a:ext cx="144" cy="28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30" name="AutoShape 17">
              <a:extLst>
                <a:ext uri="{FF2B5EF4-FFF2-40B4-BE49-F238E27FC236}">
                  <a16:creationId xmlns:a16="http://schemas.microsoft.com/office/drawing/2014/main" id="{FF2B2D25-B33C-2D48-B7EF-1F1F76542D9D}"/>
                </a:ext>
              </a:extLst>
            </p:cNvPr>
            <p:cNvCxnSpPr>
              <a:cxnSpLocks noChangeShapeType="1"/>
              <a:stCxn id="367631" idx="5"/>
              <a:endCxn id="367630" idx="0"/>
            </p:cNvCxnSpPr>
            <p:nvPr/>
          </p:nvCxnSpPr>
          <p:spPr bwMode="auto">
            <a:xfrm>
              <a:off x="324" y="2606"/>
              <a:ext cx="78" cy="21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172" name="Group 55">
            <a:extLst>
              <a:ext uri="{FF2B5EF4-FFF2-40B4-BE49-F238E27FC236}">
                <a16:creationId xmlns:a16="http://schemas.microsoft.com/office/drawing/2014/main" id="{40CE7B7F-B96B-1A4E-A902-8BB4FF8C2541}"/>
              </a:ext>
            </a:extLst>
          </p:cNvPr>
          <p:cNvGrpSpPr>
            <a:grpSpLocks/>
          </p:cNvGrpSpPr>
          <p:nvPr/>
        </p:nvGrpSpPr>
        <p:grpSpPr bwMode="auto">
          <a:xfrm>
            <a:off x="5410200" y="1860550"/>
            <a:ext cx="3581400" cy="4033838"/>
            <a:chOff x="3408" y="1152"/>
            <a:chExt cx="2256" cy="2541"/>
          </a:xfrm>
        </p:grpSpPr>
        <p:sp>
          <p:nvSpPr>
            <p:cNvPr id="367636" name="Oval 20">
              <a:extLst>
                <a:ext uri="{FF2B5EF4-FFF2-40B4-BE49-F238E27FC236}">
                  <a16:creationId xmlns:a16="http://schemas.microsoft.com/office/drawing/2014/main" id="{8C16E6A8-65AD-6443-A1E2-E9575AB52A8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102" y="2287"/>
              <a:ext cx="322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18</a:t>
              </a:r>
            </a:p>
          </p:txBody>
        </p:sp>
        <p:sp>
          <p:nvSpPr>
            <p:cNvPr id="367637" name="Oval 21">
              <a:extLst>
                <a:ext uri="{FF2B5EF4-FFF2-40B4-BE49-F238E27FC236}">
                  <a16:creationId xmlns:a16="http://schemas.microsoft.com/office/drawing/2014/main" id="{FA372837-8DDD-2C45-B750-C88ACB54E84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567" y="2287"/>
              <a:ext cx="323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10</a:t>
              </a:r>
            </a:p>
          </p:txBody>
        </p:sp>
        <p:sp>
          <p:nvSpPr>
            <p:cNvPr id="367638" name="Oval 22">
              <a:extLst>
                <a:ext uri="{FF2B5EF4-FFF2-40B4-BE49-F238E27FC236}">
                  <a16:creationId xmlns:a16="http://schemas.microsoft.com/office/drawing/2014/main" id="{E4A5BB53-6A33-2B4C-875C-12F2EBA3EC2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829" y="1686"/>
              <a:ext cx="323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11</a:t>
              </a:r>
            </a:p>
          </p:txBody>
        </p:sp>
        <p:sp>
          <p:nvSpPr>
            <p:cNvPr id="367639" name="Oval 23">
              <a:extLst>
                <a:ext uri="{FF2B5EF4-FFF2-40B4-BE49-F238E27FC236}">
                  <a16:creationId xmlns:a16="http://schemas.microsoft.com/office/drawing/2014/main" id="{C31C87BB-D8D2-6B4B-8EBF-3761CA51020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666" y="1686"/>
              <a:ext cx="324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5</a:t>
              </a:r>
            </a:p>
          </p:txBody>
        </p:sp>
        <p:sp>
          <p:nvSpPr>
            <p:cNvPr id="367640" name="Oval 24">
              <a:extLst>
                <a:ext uri="{FF2B5EF4-FFF2-40B4-BE49-F238E27FC236}">
                  <a16:creationId xmlns:a16="http://schemas.microsoft.com/office/drawing/2014/main" id="{D81018F4-311E-8143-B0A4-8137EC7110D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248" y="1152"/>
              <a:ext cx="322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8</a:t>
              </a:r>
            </a:p>
          </p:txBody>
        </p:sp>
        <p:cxnSp>
          <p:nvCxnSpPr>
            <p:cNvPr id="7204" name="AutoShape 25">
              <a:extLst>
                <a:ext uri="{FF2B5EF4-FFF2-40B4-BE49-F238E27FC236}">
                  <a16:creationId xmlns:a16="http://schemas.microsoft.com/office/drawing/2014/main" id="{C18A459D-2980-424D-9E62-9560C3B2C71C}"/>
                </a:ext>
              </a:extLst>
            </p:cNvPr>
            <p:cNvCxnSpPr>
              <a:cxnSpLocks noChangeShapeType="1"/>
              <a:stCxn id="367640" idx="3"/>
              <a:endCxn id="367639" idx="0"/>
            </p:cNvCxnSpPr>
            <p:nvPr/>
          </p:nvCxnSpPr>
          <p:spPr bwMode="auto">
            <a:xfrm flipH="1">
              <a:off x="3828" y="1454"/>
              <a:ext cx="467" cy="21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05" name="AutoShape 26">
              <a:extLst>
                <a:ext uri="{FF2B5EF4-FFF2-40B4-BE49-F238E27FC236}">
                  <a16:creationId xmlns:a16="http://schemas.microsoft.com/office/drawing/2014/main" id="{5D8775EC-5237-774B-A0E2-4E4B1F9630D4}"/>
                </a:ext>
              </a:extLst>
            </p:cNvPr>
            <p:cNvCxnSpPr>
              <a:cxnSpLocks noChangeShapeType="1"/>
              <a:stCxn id="367640" idx="5"/>
              <a:endCxn id="367638" idx="0"/>
            </p:cNvCxnSpPr>
            <p:nvPr/>
          </p:nvCxnSpPr>
          <p:spPr bwMode="auto">
            <a:xfrm>
              <a:off x="4523" y="1454"/>
              <a:ext cx="467" cy="21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06" name="AutoShape 27">
              <a:extLst>
                <a:ext uri="{FF2B5EF4-FFF2-40B4-BE49-F238E27FC236}">
                  <a16:creationId xmlns:a16="http://schemas.microsoft.com/office/drawing/2014/main" id="{97A4699A-02E7-3A46-9265-200C2AC9016D}"/>
                </a:ext>
              </a:extLst>
            </p:cNvPr>
            <p:cNvCxnSpPr>
              <a:cxnSpLocks noChangeShapeType="1"/>
              <a:stCxn id="367638" idx="3"/>
              <a:endCxn id="367637" idx="0"/>
            </p:cNvCxnSpPr>
            <p:nvPr/>
          </p:nvCxnSpPr>
          <p:spPr bwMode="auto">
            <a:xfrm flipH="1">
              <a:off x="4729" y="1983"/>
              <a:ext cx="147" cy="29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07" name="AutoShape 28">
              <a:extLst>
                <a:ext uri="{FF2B5EF4-FFF2-40B4-BE49-F238E27FC236}">
                  <a16:creationId xmlns:a16="http://schemas.microsoft.com/office/drawing/2014/main" id="{D9538A9A-4EA7-654F-B7B7-C9E65B2737FE}"/>
                </a:ext>
              </a:extLst>
            </p:cNvPr>
            <p:cNvCxnSpPr>
              <a:cxnSpLocks noChangeShapeType="1"/>
              <a:stCxn id="367638" idx="5"/>
              <a:endCxn id="367636" idx="0"/>
            </p:cNvCxnSpPr>
            <p:nvPr/>
          </p:nvCxnSpPr>
          <p:spPr bwMode="auto">
            <a:xfrm>
              <a:off x="5105" y="1983"/>
              <a:ext cx="158" cy="29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7645" name="Oval 29">
              <a:extLst>
                <a:ext uri="{FF2B5EF4-FFF2-40B4-BE49-F238E27FC236}">
                  <a16:creationId xmlns:a16="http://schemas.microsoft.com/office/drawing/2014/main" id="{649CB47C-A4EB-AD4E-BF52-9003E356B17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600" y="2812"/>
              <a:ext cx="324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4</a:t>
              </a:r>
            </a:p>
          </p:txBody>
        </p:sp>
        <p:sp>
          <p:nvSpPr>
            <p:cNvPr id="367646" name="Oval 30">
              <a:extLst>
                <a:ext uri="{FF2B5EF4-FFF2-40B4-BE49-F238E27FC236}">
                  <a16:creationId xmlns:a16="http://schemas.microsoft.com/office/drawing/2014/main" id="{D9CAC828-8226-3949-9FC1-1480E9E5F03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408" y="2287"/>
              <a:ext cx="323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2</a:t>
              </a:r>
            </a:p>
          </p:txBody>
        </p:sp>
        <p:cxnSp>
          <p:nvCxnSpPr>
            <p:cNvPr id="7210" name="AutoShape 31">
              <a:extLst>
                <a:ext uri="{FF2B5EF4-FFF2-40B4-BE49-F238E27FC236}">
                  <a16:creationId xmlns:a16="http://schemas.microsoft.com/office/drawing/2014/main" id="{CC8022CB-BA67-E044-8C0A-2091BCB75AAA}"/>
                </a:ext>
              </a:extLst>
            </p:cNvPr>
            <p:cNvCxnSpPr>
              <a:cxnSpLocks noChangeShapeType="1"/>
              <a:stCxn id="367639" idx="3"/>
              <a:endCxn id="367646" idx="0"/>
            </p:cNvCxnSpPr>
            <p:nvPr/>
          </p:nvCxnSpPr>
          <p:spPr bwMode="auto">
            <a:xfrm flipH="1">
              <a:off x="3570" y="1987"/>
              <a:ext cx="144" cy="28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11" name="AutoShape 32">
              <a:extLst>
                <a:ext uri="{FF2B5EF4-FFF2-40B4-BE49-F238E27FC236}">
                  <a16:creationId xmlns:a16="http://schemas.microsoft.com/office/drawing/2014/main" id="{E205B248-F095-2F49-898B-E8C417159921}"/>
                </a:ext>
              </a:extLst>
            </p:cNvPr>
            <p:cNvCxnSpPr>
              <a:cxnSpLocks noChangeShapeType="1"/>
              <a:stCxn id="367646" idx="5"/>
              <a:endCxn id="367645" idx="0"/>
            </p:cNvCxnSpPr>
            <p:nvPr/>
          </p:nvCxnSpPr>
          <p:spPr bwMode="auto">
            <a:xfrm>
              <a:off x="3684" y="2583"/>
              <a:ext cx="78" cy="21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7649" name="Oval 33">
              <a:extLst>
                <a:ext uri="{FF2B5EF4-FFF2-40B4-BE49-F238E27FC236}">
                  <a16:creationId xmlns:a16="http://schemas.microsoft.com/office/drawing/2014/main" id="{8A529925-7509-1C49-8632-365FA2AB6BC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949" y="2304"/>
              <a:ext cx="323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7</a:t>
              </a:r>
            </a:p>
          </p:txBody>
        </p:sp>
        <p:cxnSp>
          <p:nvCxnSpPr>
            <p:cNvPr id="7213" name="AutoShape 34">
              <a:extLst>
                <a:ext uri="{FF2B5EF4-FFF2-40B4-BE49-F238E27FC236}">
                  <a16:creationId xmlns:a16="http://schemas.microsoft.com/office/drawing/2014/main" id="{C9A98A37-23F1-D541-BAC8-8E1B86C9BBCF}"/>
                </a:ext>
              </a:extLst>
            </p:cNvPr>
            <p:cNvCxnSpPr>
              <a:cxnSpLocks noChangeShapeType="1"/>
              <a:stCxn id="367639" idx="5"/>
              <a:endCxn id="367649" idx="0"/>
            </p:cNvCxnSpPr>
            <p:nvPr/>
          </p:nvCxnSpPr>
          <p:spPr bwMode="auto">
            <a:xfrm>
              <a:off x="3943" y="1982"/>
              <a:ext cx="168" cy="31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7651" name="Oval 35">
              <a:extLst>
                <a:ext uri="{FF2B5EF4-FFF2-40B4-BE49-F238E27FC236}">
                  <a16:creationId xmlns:a16="http://schemas.microsoft.com/office/drawing/2014/main" id="{6EF1C8D2-2286-CA47-860D-BE438187FF0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342" y="2832"/>
              <a:ext cx="322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20</a:t>
              </a:r>
            </a:p>
          </p:txBody>
        </p:sp>
        <p:cxnSp>
          <p:nvCxnSpPr>
            <p:cNvPr id="7215" name="AutoShape 36">
              <a:extLst>
                <a:ext uri="{FF2B5EF4-FFF2-40B4-BE49-F238E27FC236}">
                  <a16:creationId xmlns:a16="http://schemas.microsoft.com/office/drawing/2014/main" id="{AA884557-681C-224B-A844-516055897192}"/>
                </a:ext>
              </a:extLst>
            </p:cNvPr>
            <p:cNvCxnSpPr>
              <a:cxnSpLocks noChangeShapeType="1"/>
              <a:stCxn id="367636" idx="5"/>
              <a:endCxn id="367651" idx="0"/>
            </p:cNvCxnSpPr>
            <p:nvPr/>
          </p:nvCxnSpPr>
          <p:spPr bwMode="auto">
            <a:xfrm>
              <a:off x="5377" y="2583"/>
              <a:ext cx="126" cy="23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7653" name="Oval 37">
              <a:extLst>
                <a:ext uri="{FF2B5EF4-FFF2-40B4-BE49-F238E27FC236}">
                  <a16:creationId xmlns:a16="http://schemas.microsoft.com/office/drawing/2014/main" id="{D30DF895-304C-F248-9750-A4FC311D795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102" y="3360"/>
              <a:ext cx="322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18</a:t>
              </a:r>
            </a:p>
          </p:txBody>
        </p:sp>
        <p:cxnSp>
          <p:nvCxnSpPr>
            <p:cNvPr id="7217" name="AutoShape 38">
              <a:extLst>
                <a:ext uri="{FF2B5EF4-FFF2-40B4-BE49-F238E27FC236}">
                  <a16:creationId xmlns:a16="http://schemas.microsoft.com/office/drawing/2014/main" id="{89E0C3D0-F8CF-C94F-BDD8-CBBA895DF3D6}"/>
                </a:ext>
              </a:extLst>
            </p:cNvPr>
            <p:cNvCxnSpPr>
              <a:cxnSpLocks noChangeShapeType="1"/>
              <a:stCxn id="367651" idx="3"/>
              <a:endCxn id="367653" idx="0"/>
            </p:cNvCxnSpPr>
            <p:nvPr/>
          </p:nvCxnSpPr>
          <p:spPr bwMode="auto">
            <a:xfrm flipH="1">
              <a:off x="5263" y="3128"/>
              <a:ext cx="126" cy="22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67655" name="Oval 39">
            <a:extLst>
              <a:ext uri="{FF2B5EF4-FFF2-40B4-BE49-F238E27FC236}">
                <a16:creationId xmlns:a16="http://schemas.microsoft.com/office/drawing/2014/main" id="{4452863D-9BB6-A341-BFAF-ABA59B6BD97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181600" y="1860550"/>
            <a:ext cx="511175" cy="528638"/>
          </a:xfrm>
          <a:prstGeom prst="ellipse">
            <a:avLst/>
          </a:prstGeom>
          <a:gradFill rotWithShape="1">
            <a:gsLst>
              <a:gs pos="0">
                <a:srgbClr val="E1F2F3"/>
              </a:gs>
              <a:gs pos="100000">
                <a:srgbClr val="E1F2F3">
                  <a:gamma/>
                  <a:shade val="72157"/>
                  <a:invGamma/>
                </a:srgbClr>
              </a:gs>
            </a:gsLst>
            <a:lin ang="2700000" scaled="1"/>
          </a:gra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>
                <a:latin typeface="Tahoma" charset="0"/>
                <a:ea typeface="+mn-ea"/>
              </a:rPr>
              <a:t>42</a:t>
            </a:r>
          </a:p>
        </p:txBody>
      </p:sp>
      <p:grpSp>
        <p:nvGrpSpPr>
          <p:cNvPr id="7174" name="Group 57">
            <a:extLst>
              <a:ext uri="{FF2B5EF4-FFF2-40B4-BE49-F238E27FC236}">
                <a16:creationId xmlns:a16="http://schemas.microsoft.com/office/drawing/2014/main" id="{AB01567C-2A47-1642-BF24-7BE5CD7F5AC8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1825625"/>
            <a:ext cx="1360488" cy="1482725"/>
            <a:chOff x="864" y="3146"/>
            <a:chExt cx="857" cy="934"/>
          </a:xfrm>
        </p:grpSpPr>
        <p:sp>
          <p:nvSpPr>
            <p:cNvPr id="367656" name="Oval 40">
              <a:extLst>
                <a:ext uri="{FF2B5EF4-FFF2-40B4-BE49-F238E27FC236}">
                  <a16:creationId xmlns:a16="http://schemas.microsoft.com/office/drawing/2014/main" id="{5983C2FE-4A5A-3D44-B876-77485298208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399" y="3747"/>
              <a:ext cx="322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-7</a:t>
              </a:r>
            </a:p>
          </p:txBody>
        </p:sp>
        <p:sp>
          <p:nvSpPr>
            <p:cNvPr id="367657" name="Oval 41">
              <a:extLst>
                <a:ext uri="{FF2B5EF4-FFF2-40B4-BE49-F238E27FC236}">
                  <a16:creationId xmlns:a16="http://schemas.microsoft.com/office/drawing/2014/main" id="{21EC61C8-6A32-C641-8ED8-A8C73D5DEDC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64" y="3747"/>
              <a:ext cx="323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-1</a:t>
              </a:r>
            </a:p>
          </p:txBody>
        </p:sp>
        <p:sp>
          <p:nvSpPr>
            <p:cNvPr id="367658" name="Oval 42">
              <a:extLst>
                <a:ext uri="{FF2B5EF4-FFF2-40B4-BE49-F238E27FC236}">
                  <a16:creationId xmlns:a16="http://schemas.microsoft.com/office/drawing/2014/main" id="{9D5326F7-7AE8-B04B-A00C-2003C9BAC39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126" y="3146"/>
              <a:ext cx="323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-5</a:t>
              </a:r>
            </a:p>
          </p:txBody>
        </p:sp>
        <p:cxnSp>
          <p:nvCxnSpPr>
            <p:cNvPr id="7197" name="AutoShape 43">
              <a:extLst>
                <a:ext uri="{FF2B5EF4-FFF2-40B4-BE49-F238E27FC236}">
                  <a16:creationId xmlns:a16="http://schemas.microsoft.com/office/drawing/2014/main" id="{33A3D7BF-97D9-4D4F-9DDA-D568D6A41B5F}"/>
                </a:ext>
              </a:extLst>
            </p:cNvPr>
            <p:cNvCxnSpPr>
              <a:cxnSpLocks noChangeShapeType="1"/>
              <a:stCxn id="367658" idx="3"/>
              <a:endCxn id="367657" idx="0"/>
            </p:cNvCxnSpPr>
            <p:nvPr/>
          </p:nvCxnSpPr>
          <p:spPr bwMode="auto">
            <a:xfrm flipH="1">
              <a:off x="1026" y="3443"/>
              <a:ext cx="147" cy="29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98" name="AutoShape 44">
              <a:extLst>
                <a:ext uri="{FF2B5EF4-FFF2-40B4-BE49-F238E27FC236}">
                  <a16:creationId xmlns:a16="http://schemas.microsoft.com/office/drawing/2014/main" id="{E8E94463-B306-964E-855D-C95C1D810691}"/>
                </a:ext>
              </a:extLst>
            </p:cNvPr>
            <p:cNvCxnSpPr>
              <a:cxnSpLocks noChangeShapeType="1"/>
              <a:stCxn id="367658" idx="5"/>
              <a:endCxn id="367656" idx="0"/>
            </p:cNvCxnSpPr>
            <p:nvPr/>
          </p:nvCxnSpPr>
          <p:spPr bwMode="auto">
            <a:xfrm>
              <a:off x="1402" y="3443"/>
              <a:ext cx="158" cy="29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175" name="Group 56">
            <a:extLst>
              <a:ext uri="{FF2B5EF4-FFF2-40B4-BE49-F238E27FC236}">
                <a16:creationId xmlns:a16="http://schemas.microsoft.com/office/drawing/2014/main" id="{8039140A-C01F-0E46-9E64-222F504BFC0F}"/>
              </a:ext>
            </a:extLst>
          </p:cNvPr>
          <p:cNvGrpSpPr>
            <a:grpSpLocks/>
          </p:cNvGrpSpPr>
          <p:nvPr/>
        </p:nvGrpSpPr>
        <p:grpSpPr bwMode="auto">
          <a:xfrm>
            <a:off x="3276600" y="3841750"/>
            <a:ext cx="2514600" cy="2330450"/>
            <a:chOff x="2064" y="2640"/>
            <a:chExt cx="1584" cy="1468"/>
          </a:xfrm>
        </p:grpSpPr>
        <p:sp>
          <p:nvSpPr>
            <p:cNvPr id="367661" name="Oval 45">
              <a:extLst>
                <a:ext uri="{FF2B5EF4-FFF2-40B4-BE49-F238E27FC236}">
                  <a16:creationId xmlns:a16="http://schemas.microsoft.com/office/drawing/2014/main" id="{30E0279C-0922-254D-8F50-4ACF856AFEB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190" y="3775"/>
              <a:ext cx="458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21.3</a:t>
              </a:r>
            </a:p>
          </p:txBody>
        </p:sp>
        <p:sp>
          <p:nvSpPr>
            <p:cNvPr id="367662" name="Oval 46">
              <a:extLst>
                <a:ext uri="{FF2B5EF4-FFF2-40B4-BE49-F238E27FC236}">
                  <a16:creationId xmlns:a16="http://schemas.microsoft.com/office/drawing/2014/main" id="{40033236-4148-164D-B6B2-24DDF1C5546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604" y="3775"/>
              <a:ext cx="363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8.1</a:t>
              </a:r>
            </a:p>
          </p:txBody>
        </p:sp>
        <p:sp>
          <p:nvSpPr>
            <p:cNvPr id="367663" name="Oval 47">
              <a:extLst>
                <a:ext uri="{FF2B5EF4-FFF2-40B4-BE49-F238E27FC236}">
                  <a16:creationId xmlns:a16="http://schemas.microsoft.com/office/drawing/2014/main" id="{C7F55743-14F3-A94B-8A81-86A91ACA32A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884" y="3174"/>
              <a:ext cx="363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9.6</a:t>
              </a:r>
            </a:p>
          </p:txBody>
        </p:sp>
        <p:sp>
          <p:nvSpPr>
            <p:cNvPr id="367664" name="Oval 48">
              <a:extLst>
                <a:ext uri="{FF2B5EF4-FFF2-40B4-BE49-F238E27FC236}">
                  <a16:creationId xmlns:a16="http://schemas.microsoft.com/office/drawing/2014/main" id="{56637BE7-9D61-A049-A174-8D280A86952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064" y="3174"/>
              <a:ext cx="364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1.9</a:t>
              </a:r>
            </a:p>
          </p:txBody>
        </p:sp>
        <p:sp>
          <p:nvSpPr>
            <p:cNvPr id="367665" name="Oval 49">
              <a:extLst>
                <a:ext uri="{FF2B5EF4-FFF2-40B4-BE49-F238E27FC236}">
                  <a16:creationId xmlns:a16="http://schemas.microsoft.com/office/drawing/2014/main" id="{EA19A796-5DC0-7F45-92A2-9110AFBCC1A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489" y="2640"/>
              <a:ext cx="361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7.2</a:t>
              </a:r>
            </a:p>
          </p:txBody>
        </p:sp>
        <p:cxnSp>
          <p:nvCxnSpPr>
            <p:cNvPr id="7190" name="AutoShape 50">
              <a:extLst>
                <a:ext uri="{FF2B5EF4-FFF2-40B4-BE49-F238E27FC236}">
                  <a16:creationId xmlns:a16="http://schemas.microsoft.com/office/drawing/2014/main" id="{D54252E4-E077-114E-BB4B-41E09AD7C7E1}"/>
                </a:ext>
              </a:extLst>
            </p:cNvPr>
            <p:cNvCxnSpPr>
              <a:cxnSpLocks noChangeShapeType="1"/>
              <a:stCxn id="367665" idx="3"/>
              <a:endCxn id="367664" idx="0"/>
            </p:cNvCxnSpPr>
            <p:nvPr/>
          </p:nvCxnSpPr>
          <p:spPr bwMode="auto">
            <a:xfrm flipH="1">
              <a:off x="2246" y="2936"/>
              <a:ext cx="295" cy="22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91" name="AutoShape 51">
              <a:extLst>
                <a:ext uri="{FF2B5EF4-FFF2-40B4-BE49-F238E27FC236}">
                  <a16:creationId xmlns:a16="http://schemas.microsoft.com/office/drawing/2014/main" id="{87597D8E-2A84-EC4A-9E08-CCE58B77C320}"/>
                </a:ext>
              </a:extLst>
            </p:cNvPr>
            <p:cNvCxnSpPr>
              <a:cxnSpLocks noChangeShapeType="1"/>
              <a:stCxn id="367665" idx="5"/>
              <a:endCxn id="367663" idx="0"/>
            </p:cNvCxnSpPr>
            <p:nvPr/>
          </p:nvCxnSpPr>
          <p:spPr bwMode="auto">
            <a:xfrm>
              <a:off x="2797" y="2936"/>
              <a:ext cx="269" cy="22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92" name="AutoShape 52">
              <a:extLst>
                <a:ext uri="{FF2B5EF4-FFF2-40B4-BE49-F238E27FC236}">
                  <a16:creationId xmlns:a16="http://schemas.microsoft.com/office/drawing/2014/main" id="{C33B5A23-8989-3A40-9B99-40DED676D6E7}"/>
                </a:ext>
              </a:extLst>
            </p:cNvPr>
            <p:cNvCxnSpPr>
              <a:cxnSpLocks noChangeShapeType="1"/>
              <a:stCxn id="367663" idx="3"/>
              <a:endCxn id="367662" idx="0"/>
            </p:cNvCxnSpPr>
            <p:nvPr/>
          </p:nvCxnSpPr>
          <p:spPr bwMode="auto">
            <a:xfrm flipH="1">
              <a:off x="2786" y="3470"/>
              <a:ext cx="151" cy="29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93" name="AutoShape 53">
              <a:extLst>
                <a:ext uri="{FF2B5EF4-FFF2-40B4-BE49-F238E27FC236}">
                  <a16:creationId xmlns:a16="http://schemas.microsoft.com/office/drawing/2014/main" id="{CF19DDAB-2DE9-AD4F-A713-ACF62D734C8F}"/>
                </a:ext>
              </a:extLst>
            </p:cNvPr>
            <p:cNvCxnSpPr>
              <a:cxnSpLocks noChangeShapeType="1"/>
              <a:stCxn id="367663" idx="5"/>
              <a:endCxn id="367661" idx="0"/>
            </p:cNvCxnSpPr>
            <p:nvPr/>
          </p:nvCxnSpPr>
          <p:spPr bwMode="auto">
            <a:xfrm>
              <a:off x="3194" y="3470"/>
              <a:ext cx="225" cy="29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67677" name="Group 61">
            <a:extLst>
              <a:ext uri="{FF2B5EF4-FFF2-40B4-BE49-F238E27FC236}">
                <a16:creationId xmlns:a16="http://schemas.microsoft.com/office/drawing/2014/main" id="{9D958BD4-AB57-2346-96CE-CB553648C7F1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3657600"/>
            <a:ext cx="685800" cy="685800"/>
            <a:chOff x="1152" y="2304"/>
            <a:chExt cx="432" cy="432"/>
          </a:xfrm>
        </p:grpSpPr>
        <p:sp>
          <p:nvSpPr>
            <p:cNvPr id="367675" name="Line 59">
              <a:extLst>
                <a:ext uri="{FF2B5EF4-FFF2-40B4-BE49-F238E27FC236}">
                  <a16:creationId xmlns:a16="http://schemas.microsoft.com/office/drawing/2014/main" id="{360267BC-7038-6F43-80D3-3FED9C3BE8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2304"/>
              <a:ext cx="432" cy="432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367676" name="Line 60">
              <a:extLst>
                <a:ext uri="{FF2B5EF4-FFF2-40B4-BE49-F238E27FC236}">
                  <a16:creationId xmlns:a16="http://schemas.microsoft.com/office/drawing/2014/main" id="{99598FE3-7BB9-C047-82B7-B3A82E7B0C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52" y="2304"/>
              <a:ext cx="432" cy="432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grpSp>
        <p:nvGrpSpPr>
          <p:cNvPr id="367678" name="Group 62">
            <a:extLst>
              <a:ext uri="{FF2B5EF4-FFF2-40B4-BE49-F238E27FC236}">
                <a16:creationId xmlns:a16="http://schemas.microsoft.com/office/drawing/2014/main" id="{C65BFA67-DA8F-0247-8D52-DA62EA0FA299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2743200"/>
            <a:ext cx="1295400" cy="609600"/>
            <a:chOff x="1152" y="2304"/>
            <a:chExt cx="432" cy="432"/>
          </a:xfrm>
        </p:grpSpPr>
        <p:sp>
          <p:nvSpPr>
            <p:cNvPr id="367679" name="Line 63">
              <a:extLst>
                <a:ext uri="{FF2B5EF4-FFF2-40B4-BE49-F238E27FC236}">
                  <a16:creationId xmlns:a16="http://schemas.microsoft.com/office/drawing/2014/main" id="{665B774E-2835-3E4A-B957-A1556649BB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2304"/>
              <a:ext cx="432" cy="432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367680" name="Line 64">
              <a:extLst>
                <a:ext uri="{FF2B5EF4-FFF2-40B4-BE49-F238E27FC236}">
                  <a16:creationId xmlns:a16="http://schemas.microsoft.com/office/drawing/2014/main" id="{CF9D9623-5769-074E-BDE4-B0F6456A54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52" y="2304"/>
              <a:ext cx="432" cy="432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grpSp>
        <p:nvGrpSpPr>
          <p:cNvPr id="367681" name="Group 65">
            <a:extLst>
              <a:ext uri="{FF2B5EF4-FFF2-40B4-BE49-F238E27FC236}">
                <a16:creationId xmlns:a16="http://schemas.microsoft.com/office/drawing/2014/main" id="{16323F9C-7969-F745-B0F9-DDAB48844CF2}"/>
              </a:ext>
            </a:extLst>
          </p:cNvPr>
          <p:cNvGrpSpPr>
            <a:grpSpLocks/>
          </p:cNvGrpSpPr>
          <p:nvPr/>
        </p:nvGrpSpPr>
        <p:grpSpPr bwMode="auto">
          <a:xfrm>
            <a:off x="8001000" y="5257800"/>
            <a:ext cx="685800" cy="685800"/>
            <a:chOff x="1152" y="2304"/>
            <a:chExt cx="432" cy="432"/>
          </a:xfrm>
        </p:grpSpPr>
        <p:sp>
          <p:nvSpPr>
            <p:cNvPr id="367682" name="Line 66">
              <a:extLst>
                <a:ext uri="{FF2B5EF4-FFF2-40B4-BE49-F238E27FC236}">
                  <a16:creationId xmlns:a16="http://schemas.microsoft.com/office/drawing/2014/main" id="{75797145-45BA-2F42-A719-F444052CF0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2304"/>
              <a:ext cx="432" cy="432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367683" name="Line 67">
              <a:extLst>
                <a:ext uri="{FF2B5EF4-FFF2-40B4-BE49-F238E27FC236}">
                  <a16:creationId xmlns:a16="http://schemas.microsoft.com/office/drawing/2014/main" id="{81FCC399-46AC-4449-952C-89F4814987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52" y="2304"/>
              <a:ext cx="432" cy="432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7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7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67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7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7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7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>
            <a:extLst>
              <a:ext uri="{FF2B5EF4-FFF2-40B4-BE49-F238E27FC236}">
                <a16:creationId xmlns:a16="http://schemas.microsoft.com/office/drawing/2014/main" id="{D139C1DF-EC5E-CC42-9FB6-FC23111787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Searching a BST</a:t>
            </a:r>
          </a:p>
        </p:txBody>
      </p:sp>
      <p:sp>
        <p:nvSpPr>
          <p:cNvPr id="8194" name="Rectangle 3">
            <a:extLst>
              <a:ext uri="{FF2B5EF4-FFF2-40B4-BE49-F238E27FC236}">
                <a16:creationId xmlns:a16="http://schemas.microsoft.com/office/drawing/2014/main" id="{30F2E3F1-90D2-394A-A47F-0272E8DB3D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Describe an algorithm for searching a binary search tree.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Try searching for the value 31, then 6.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What is the maximum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number of nodes you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would need to examine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to perform any search?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grpSp>
        <p:nvGrpSpPr>
          <p:cNvPr id="8195" name="Group 46">
            <a:extLst>
              <a:ext uri="{FF2B5EF4-FFF2-40B4-BE49-F238E27FC236}">
                <a16:creationId xmlns:a16="http://schemas.microsoft.com/office/drawing/2014/main" id="{9318B266-32AC-A24B-899A-2E842271791A}"/>
              </a:ext>
            </a:extLst>
          </p:cNvPr>
          <p:cNvGrpSpPr>
            <a:grpSpLocks/>
          </p:cNvGrpSpPr>
          <p:nvPr/>
        </p:nvGrpSpPr>
        <p:grpSpPr bwMode="auto">
          <a:xfrm>
            <a:off x="3543300" y="2514600"/>
            <a:ext cx="5372100" cy="3821113"/>
            <a:chOff x="2232" y="1577"/>
            <a:chExt cx="3384" cy="2407"/>
          </a:xfrm>
        </p:grpSpPr>
        <p:sp>
          <p:nvSpPr>
            <p:cNvPr id="368648" name="Oval 8">
              <a:extLst>
                <a:ext uri="{FF2B5EF4-FFF2-40B4-BE49-F238E27FC236}">
                  <a16:creationId xmlns:a16="http://schemas.microsoft.com/office/drawing/2014/main" id="{DF6558F2-5731-9247-85AC-E5A496DE362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882" y="2547"/>
              <a:ext cx="324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12</a:t>
              </a:r>
            </a:p>
          </p:txBody>
        </p:sp>
        <p:sp>
          <p:nvSpPr>
            <p:cNvPr id="368649" name="Oval 9">
              <a:extLst>
                <a:ext uri="{FF2B5EF4-FFF2-40B4-BE49-F238E27FC236}">
                  <a16:creationId xmlns:a16="http://schemas.microsoft.com/office/drawing/2014/main" id="{EE2CF6CF-0568-2F4E-8683-569E249B077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816" y="1971"/>
              <a:ext cx="322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18</a:t>
              </a:r>
            </a:p>
          </p:txBody>
        </p:sp>
        <p:cxnSp>
          <p:nvCxnSpPr>
            <p:cNvPr id="8198" name="AutoShape 10">
              <a:extLst>
                <a:ext uri="{FF2B5EF4-FFF2-40B4-BE49-F238E27FC236}">
                  <a16:creationId xmlns:a16="http://schemas.microsoft.com/office/drawing/2014/main" id="{42C5C7C1-5F02-2745-98C1-B70DAF0F7A29}"/>
                </a:ext>
              </a:extLst>
            </p:cNvPr>
            <p:cNvCxnSpPr>
              <a:cxnSpLocks noChangeShapeType="1"/>
              <a:stCxn id="368649" idx="3"/>
              <a:endCxn id="368648" idx="0"/>
            </p:cNvCxnSpPr>
            <p:nvPr/>
          </p:nvCxnSpPr>
          <p:spPr bwMode="auto">
            <a:xfrm flipH="1">
              <a:off x="3044" y="2267"/>
              <a:ext cx="819" cy="2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199" name="AutoShape 11">
              <a:extLst>
                <a:ext uri="{FF2B5EF4-FFF2-40B4-BE49-F238E27FC236}">
                  <a16:creationId xmlns:a16="http://schemas.microsoft.com/office/drawing/2014/main" id="{BEF3EBFA-9DFA-5246-AEF0-F5F57601087C}"/>
                </a:ext>
              </a:extLst>
            </p:cNvPr>
            <p:cNvCxnSpPr>
              <a:cxnSpLocks noChangeShapeType="1"/>
              <a:stCxn id="368649" idx="5"/>
              <a:endCxn id="368673" idx="0"/>
            </p:cNvCxnSpPr>
            <p:nvPr/>
          </p:nvCxnSpPr>
          <p:spPr bwMode="auto">
            <a:xfrm>
              <a:off x="4091" y="2267"/>
              <a:ext cx="727" cy="2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8654" name="Oval 14">
              <a:extLst>
                <a:ext uri="{FF2B5EF4-FFF2-40B4-BE49-F238E27FC236}">
                  <a16:creationId xmlns:a16="http://schemas.microsoft.com/office/drawing/2014/main" id="{A2D3AD24-59FD-DB42-A958-9B8C2FED396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652" y="3651"/>
              <a:ext cx="324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7</a:t>
              </a:r>
            </a:p>
          </p:txBody>
        </p:sp>
        <p:sp>
          <p:nvSpPr>
            <p:cNvPr id="368655" name="Oval 15">
              <a:extLst>
                <a:ext uri="{FF2B5EF4-FFF2-40B4-BE49-F238E27FC236}">
                  <a16:creationId xmlns:a16="http://schemas.microsoft.com/office/drawing/2014/main" id="{B49390EA-23BA-9D46-8834-920A551652A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462" y="3106"/>
              <a:ext cx="323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4</a:t>
              </a:r>
            </a:p>
          </p:txBody>
        </p:sp>
        <p:cxnSp>
          <p:nvCxnSpPr>
            <p:cNvPr id="8202" name="AutoShape 16">
              <a:extLst>
                <a:ext uri="{FF2B5EF4-FFF2-40B4-BE49-F238E27FC236}">
                  <a16:creationId xmlns:a16="http://schemas.microsoft.com/office/drawing/2014/main" id="{54FE7DB6-1EEF-AD4D-A745-F22576C701C7}"/>
                </a:ext>
              </a:extLst>
            </p:cNvPr>
            <p:cNvCxnSpPr>
              <a:cxnSpLocks noChangeShapeType="1"/>
              <a:stCxn id="368648" idx="3"/>
              <a:endCxn id="368655" idx="0"/>
            </p:cNvCxnSpPr>
            <p:nvPr/>
          </p:nvCxnSpPr>
          <p:spPr bwMode="auto">
            <a:xfrm flipH="1">
              <a:off x="2624" y="2843"/>
              <a:ext cx="305" cy="25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03" name="AutoShape 17">
              <a:extLst>
                <a:ext uri="{FF2B5EF4-FFF2-40B4-BE49-F238E27FC236}">
                  <a16:creationId xmlns:a16="http://schemas.microsoft.com/office/drawing/2014/main" id="{35A3C6C6-523C-6D4A-9DDE-FC3F4D9C71D2}"/>
                </a:ext>
              </a:extLst>
            </p:cNvPr>
            <p:cNvCxnSpPr>
              <a:cxnSpLocks noChangeShapeType="1"/>
              <a:stCxn id="368655" idx="5"/>
              <a:endCxn id="368654" idx="0"/>
            </p:cNvCxnSpPr>
            <p:nvPr/>
          </p:nvCxnSpPr>
          <p:spPr bwMode="auto">
            <a:xfrm>
              <a:off x="2738" y="3402"/>
              <a:ext cx="76" cy="23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8658" name="Oval 18">
              <a:extLst>
                <a:ext uri="{FF2B5EF4-FFF2-40B4-BE49-F238E27FC236}">
                  <a16:creationId xmlns:a16="http://schemas.microsoft.com/office/drawing/2014/main" id="{50E908A7-B6E7-A740-A5CC-A7553351F93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314" y="3123"/>
              <a:ext cx="323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15</a:t>
              </a:r>
            </a:p>
          </p:txBody>
        </p:sp>
        <p:cxnSp>
          <p:nvCxnSpPr>
            <p:cNvPr id="8205" name="AutoShape 19">
              <a:extLst>
                <a:ext uri="{FF2B5EF4-FFF2-40B4-BE49-F238E27FC236}">
                  <a16:creationId xmlns:a16="http://schemas.microsoft.com/office/drawing/2014/main" id="{459732C9-9BB1-0542-B754-AA88188BAE0E}"/>
                </a:ext>
              </a:extLst>
            </p:cNvPr>
            <p:cNvCxnSpPr>
              <a:cxnSpLocks noChangeShapeType="1"/>
              <a:stCxn id="368648" idx="5"/>
              <a:endCxn id="368658" idx="0"/>
            </p:cNvCxnSpPr>
            <p:nvPr/>
          </p:nvCxnSpPr>
          <p:spPr bwMode="auto">
            <a:xfrm>
              <a:off x="3159" y="2843"/>
              <a:ext cx="317" cy="2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8664" name="Text Box 24">
              <a:extLst>
                <a:ext uri="{FF2B5EF4-FFF2-40B4-BE49-F238E27FC236}">
                  <a16:creationId xmlns:a16="http://schemas.microsoft.com/office/drawing/2014/main" id="{1050A358-E287-8046-823E-5DA45E3574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8" y="1577"/>
              <a:ext cx="91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>
                  <a:latin typeface="Tahoma" charset="0"/>
                  <a:ea typeface="+mn-ea"/>
                </a:rPr>
                <a:t>overall root</a:t>
              </a:r>
            </a:p>
          </p:txBody>
        </p:sp>
        <p:cxnSp>
          <p:nvCxnSpPr>
            <p:cNvPr id="8207" name="AutoShape 25">
              <a:extLst>
                <a:ext uri="{FF2B5EF4-FFF2-40B4-BE49-F238E27FC236}">
                  <a16:creationId xmlns:a16="http://schemas.microsoft.com/office/drawing/2014/main" id="{EC916157-0EE1-054F-8290-E4345023C81F}"/>
                </a:ext>
              </a:extLst>
            </p:cNvPr>
            <p:cNvCxnSpPr>
              <a:cxnSpLocks noChangeShapeType="1"/>
              <a:stCxn id="368664" idx="2"/>
              <a:endCxn id="368649" idx="0"/>
            </p:cNvCxnSpPr>
            <p:nvPr/>
          </p:nvCxnSpPr>
          <p:spPr bwMode="auto">
            <a:xfrm flipH="1">
              <a:off x="3977" y="1827"/>
              <a:ext cx="1" cy="13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8667" name="Oval 27">
              <a:extLst>
                <a:ext uri="{FF2B5EF4-FFF2-40B4-BE49-F238E27FC236}">
                  <a16:creationId xmlns:a16="http://schemas.microsoft.com/office/drawing/2014/main" id="{5B9F14E9-6699-AD46-A336-6F4271402F3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32" y="3651"/>
              <a:ext cx="324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-2</a:t>
              </a:r>
            </a:p>
          </p:txBody>
        </p:sp>
        <p:cxnSp>
          <p:nvCxnSpPr>
            <p:cNvPr id="8209" name="AutoShape 28">
              <a:extLst>
                <a:ext uri="{FF2B5EF4-FFF2-40B4-BE49-F238E27FC236}">
                  <a16:creationId xmlns:a16="http://schemas.microsoft.com/office/drawing/2014/main" id="{9D37A5F9-AF3B-014A-AECC-CDC1541C54A2}"/>
                </a:ext>
              </a:extLst>
            </p:cNvPr>
            <p:cNvCxnSpPr>
              <a:cxnSpLocks noChangeShapeType="1"/>
              <a:stCxn id="368655" idx="3"/>
              <a:endCxn id="368667" idx="0"/>
            </p:cNvCxnSpPr>
            <p:nvPr/>
          </p:nvCxnSpPr>
          <p:spPr bwMode="auto">
            <a:xfrm flipH="1">
              <a:off x="2394" y="3402"/>
              <a:ext cx="115" cy="23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8669" name="Oval 29">
              <a:extLst>
                <a:ext uri="{FF2B5EF4-FFF2-40B4-BE49-F238E27FC236}">
                  <a16:creationId xmlns:a16="http://schemas.microsoft.com/office/drawing/2014/main" id="{1340F7B6-8A15-A14E-812A-ED8D278AC49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518" y="3651"/>
              <a:ext cx="324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16</a:t>
              </a:r>
            </a:p>
          </p:txBody>
        </p:sp>
        <p:cxnSp>
          <p:nvCxnSpPr>
            <p:cNvPr id="8211" name="AutoShape 30">
              <a:extLst>
                <a:ext uri="{FF2B5EF4-FFF2-40B4-BE49-F238E27FC236}">
                  <a16:creationId xmlns:a16="http://schemas.microsoft.com/office/drawing/2014/main" id="{A57698AF-2D6F-E24A-8800-49499F54EF7F}"/>
                </a:ext>
              </a:extLst>
            </p:cNvPr>
            <p:cNvCxnSpPr>
              <a:cxnSpLocks noChangeShapeType="1"/>
              <a:stCxn id="368658" idx="5"/>
              <a:endCxn id="368669" idx="0"/>
            </p:cNvCxnSpPr>
            <p:nvPr/>
          </p:nvCxnSpPr>
          <p:spPr bwMode="auto">
            <a:xfrm>
              <a:off x="3590" y="3419"/>
              <a:ext cx="90" cy="22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8671" name="Oval 31">
              <a:extLst>
                <a:ext uri="{FF2B5EF4-FFF2-40B4-BE49-F238E27FC236}">
                  <a16:creationId xmlns:a16="http://schemas.microsoft.com/office/drawing/2014/main" id="{C237F1F4-35FF-FD4C-964F-9F0D1AEFC58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098" y="3649"/>
              <a:ext cx="324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13</a:t>
              </a:r>
            </a:p>
          </p:txBody>
        </p:sp>
        <p:cxnSp>
          <p:nvCxnSpPr>
            <p:cNvPr id="8213" name="AutoShape 32">
              <a:extLst>
                <a:ext uri="{FF2B5EF4-FFF2-40B4-BE49-F238E27FC236}">
                  <a16:creationId xmlns:a16="http://schemas.microsoft.com/office/drawing/2014/main" id="{C9D8A3AE-C856-844F-8131-2D2D92035559}"/>
                </a:ext>
              </a:extLst>
            </p:cNvPr>
            <p:cNvCxnSpPr>
              <a:cxnSpLocks noChangeShapeType="1"/>
              <a:stCxn id="368658" idx="3"/>
              <a:endCxn id="368671" idx="0"/>
            </p:cNvCxnSpPr>
            <p:nvPr/>
          </p:nvCxnSpPr>
          <p:spPr bwMode="auto">
            <a:xfrm flipH="1">
              <a:off x="3260" y="3419"/>
              <a:ext cx="101" cy="21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8673" name="Oval 33">
              <a:extLst>
                <a:ext uri="{FF2B5EF4-FFF2-40B4-BE49-F238E27FC236}">
                  <a16:creationId xmlns:a16="http://schemas.microsoft.com/office/drawing/2014/main" id="{18BCC4D0-08BC-F04A-A485-DB40BE47F64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656" y="2547"/>
              <a:ext cx="324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35</a:t>
              </a:r>
            </a:p>
          </p:txBody>
        </p:sp>
        <p:sp>
          <p:nvSpPr>
            <p:cNvPr id="368674" name="Oval 34">
              <a:extLst>
                <a:ext uri="{FF2B5EF4-FFF2-40B4-BE49-F238E27FC236}">
                  <a16:creationId xmlns:a16="http://schemas.microsoft.com/office/drawing/2014/main" id="{CFE59A71-9529-6840-A976-6243426D31A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426" y="3651"/>
              <a:ext cx="324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31</a:t>
              </a:r>
            </a:p>
          </p:txBody>
        </p:sp>
        <p:sp>
          <p:nvSpPr>
            <p:cNvPr id="368675" name="Oval 35">
              <a:extLst>
                <a:ext uri="{FF2B5EF4-FFF2-40B4-BE49-F238E27FC236}">
                  <a16:creationId xmlns:a16="http://schemas.microsoft.com/office/drawing/2014/main" id="{A269D91C-84A8-5448-9BB5-D45A621144D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236" y="3106"/>
              <a:ext cx="323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22</a:t>
              </a:r>
            </a:p>
          </p:txBody>
        </p:sp>
        <p:cxnSp>
          <p:nvCxnSpPr>
            <p:cNvPr id="8217" name="AutoShape 36">
              <a:extLst>
                <a:ext uri="{FF2B5EF4-FFF2-40B4-BE49-F238E27FC236}">
                  <a16:creationId xmlns:a16="http://schemas.microsoft.com/office/drawing/2014/main" id="{19BFAF28-112E-9340-ACF1-43D49DADCECC}"/>
                </a:ext>
              </a:extLst>
            </p:cNvPr>
            <p:cNvCxnSpPr>
              <a:cxnSpLocks noChangeShapeType="1"/>
              <a:stCxn id="368673" idx="3"/>
              <a:endCxn id="368675" idx="0"/>
            </p:cNvCxnSpPr>
            <p:nvPr/>
          </p:nvCxnSpPr>
          <p:spPr bwMode="auto">
            <a:xfrm flipH="1">
              <a:off x="4398" y="2843"/>
              <a:ext cx="305" cy="25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18" name="AutoShape 37">
              <a:extLst>
                <a:ext uri="{FF2B5EF4-FFF2-40B4-BE49-F238E27FC236}">
                  <a16:creationId xmlns:a16="http://schemas.microsoft.com/office/drawing/2014/main" id="{6DCA46D5-EF2B-0B4F-8B2B-70CF17E08C90}"/>
                </a:ext>
              </a:extLst>
            </p:cNvPr>
            <p:cNvCxnSpPr>
              <a:cxnSpLocks noChangeShapeType="1"/>
              <a:stCxn id="368675" idx="5"/>
              <a:endCxn id="368674" idx="0"/>
            </p:cNvCxnSpPr>
            <p:nvPr/>
          </p:nvCxnSpPr>
          <p:spPr bwMode="auto">
            <a:xfrm>
              <a:off x="4512" y="3402"/>
              <a:ext cx="76" cy="23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8678" name="Oval 38">
              <a:extLst>
                <a:ext uri="{FF2B5EF4-FFF2-40B4-BE49-F238E27FC236}">
                  <a16:creationId xmlns:a16="http://schemas.microsoft.com/office/drawing/2014/main" id="{337A2BF2-6E17-BD4A-ABF2-F9F5027939B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088" y="3123"/>
              <a:ext cx="323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58</a:t>
              </a:r>
            </a:p>
          </p:txBody>
        </p:sp>
        <p:cxnSp>
          <p:nvCxnSpPr>
            <p:cNvPr id="8220" name="AutoShape 39">
              <a:extLst>
                <a:ext uri="{FF2B5EF4-FFF2-40B4-BE49-F238E27FC236}">
                  <a16:creationId xmlns:a16="http://schemas.microsoft.com/office/drawing/2014/main" id="{DA77B988-2BBC-594B-87BA-1BEC6B20AA6F}"/>
                </a:ext>
              </a:extLst>
            </p:cNvPr>
            <p:cNvCxnSpPr>
              <a:cxnSpLocks noChangeShapeType="1"/>
              <a:stCxn id="368673" idx="5"/>
              <a:endCxn id="368678" idx="0"/>
            </p:cNvCxnSpPr>
            <p:nvPr/>
          </p:nvCxnSpPr>
          <p:spPr bwMode="auto">
            <a:xfrm>
              <a:off x="4933" y="2843"/>
              <a:ext cx="317" cy="2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8680" name="Oval 40">
              <a:extLst>
                <a:ext uri="{FF2B5EF4-FFF2-40B4-BE49-F238E27FC236}">
                  <a16:creationId xmlns:a16="http://schemas.microsoft.com/office/drawing/2014/main" id="{9292713C-482B-5A48-9EE2-BD0FA3C7720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006" y="3651"/>
              <a:ext cx="324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19</a:t>
              </a:r>
            </a:p>
          </p:txBody>
        </p:sp>
        <p:cxnSp>
          <p:nvCxnSpPr>
            <p:cNvPr id="8222" name="AutoShape 41">
              <a:extLst>
                <a:ext uri="{FF2B5EF4-FFF2-40B4-BE49-F238E27FC236}">
                  <a16:creationId xmlns:a16="http://schemas.microsoft.com/office/drawing/2014/main" id="{40CECDC5-7335-0142-8921-9AD1EF9111BD}"/>
                </a:ext>
              </a:extLst>
            </p:cNvPr>
            <p:cNvCxnSpPr>
              <a:cxnSpLocks noChangeShapeType="1"/>
              <a:stCxn id="368675" idx="3"/>
              <a:endCxn id="368680" idx="0"/>
            </p:cNvCxnSpPr>
            <p:nvPr/>
          </p:nvCxnSpPr>
          <p:spPr bwMode="auto">
            <a:xfrm flipH="1">
              <a:off x="4168" y="3402"/>
              <a:ext cx="115" cy="23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8682" name="Oval 42">
              <a:extLst>
                <a:ext uri="{FF2B5EF4-FFF2-40B4-BE49-F238E27FC236}">
                  <a16:creationId xmlns:a16="http://schemas.microsoft.com/office/drawing/2014/main" id="{16207A8C-D107-7C47-A653-2177026ABB4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292" y="3651"/>
              <a:ext cx="324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87</a:t>
              </a:r>
            </a:p>
          </p:txBody>
        </p:sp>
        <p:cxnSp>
          <p:nvCxnSpPr>
            <p:cNvPr id="8224" name="AutoShape 43">
              <a:extLst>
                <a:ext uri="{FF2B5EF4-FFF2-40B4-BE49-F238E27FC236}">
                  <a16:creationId xmlns:a16="http://schemas.microsoft.com/office/drawing/2014/main" id="{2BEC5210-D3DC-0E4F-B65A-839E48FF9C42}"/>
                </a:ext>
              </a:extLst>
            </p:cNvPr>
            <p:cNvCxnSpPr>
              <a:cxnSpLocks noChangeShapeType="1"/>
              <a:stCxn id="368678" idx="5"/>
              <a:endCxn id="368682" idx="0"/>
            </p:cNvCxnSpPr>
            <p:nvPr/>
          </p:nvCxnSpPr>
          <p:spPr bwMode="auto">
            <a:xfrm>
              <a:off x="5364" y="3419"/>
              <a:ext cx="90" cy="22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8684" name="Oval 44">
              <a:extLst>
                <a:ext uri="{FF2B5EF4-FFF2-40B4-BE49-F238E27FC236}">
                  <a16:creationId xmlns:a16="http://schemas.microsoft.com/office/drawing/2014/main" id="{29F964B7-A945-CF42-8D9B-5A8BC2102BA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872" y="3649"/>
              <a:ext cx="324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40</a:t>
              </a:r>
            </a:p>
          </p:txBody>
        </p:sp>
        <p:cxnSp>
          <p:nvCxnSpPr>
            <p:cNvPr id="8226" name="AutoShape 45">
              <a:extLst>
                <a:ext uri="{FF2B5EF4-FFF2-40B4-BE49-F238E27FC236}">
                  <a16:creationId xmlns:a16="http://schemas.microsoft.com/office/drawing/2014/main" id="{F0676841-0E46-6E49-BDCA-7A6D18AE9049}"/>
                </a:ext>
              </a:extLst>
            </p:cNvPr>
            <p:cNvCxnSpPr>
              <a:cxnSpLocks noChangeShapeType="1"/>
              <a:stCxn id="368678" idx="3"/>
              <a:endCxn id="368684" idx="0"/>
            </p:cNvCxnSpPr>
            <p:nvPr/>
          </p:nvCxnSpPr>
          <p:spPr bwMode="auto">
            <a:xfrm flipH="1">
              <a:off x="5034" y="3419"/>
              <a:ext cx="101" cy="21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>
            <a:extLst>
              <a:ext uri="{FF2B5EF4-FFF2-40B4-BE49-F238E27FC236}">
                <a16:creationId xmlns:a16="http://schemas.microsoft.com/office/drawing/2014/main" id="{0053F58F-2677-9342-A19F-EF35DCFD6E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Exercise</a:t>
            </a:r>
          </a:p>
        </p:txBody>
      </p:sp>
      <p:sp>
        <p:nvSpPr>
          <p:cNvPr id="9218" name="Rectangle 3">
            <a:extLst>
              <a:ext uri="{FF2B5EF4-FFF2-40B4-BE49-F238E27FC236}">
                <a16:creationId xmlns:a16="http://schemas.microsoft.com/office/drawing/2014/main" id="{99BD769F-2E29-EC49-BD9F-83EE2E97A6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Convert the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IntTree</a:t>
            </a:r>
            <a:r>
              <a:rPr lang="en-US" altLang="en-US">
                <a:ea typeface="ＭＳ Ｐゴシック" panose="020B0600070205080204" pitchFamily="34" charset="-128"/>
              </a:rPr>
              <a:t> class into a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SearchTree</a:t>
            </a:r>
            <a:r>
              <a:rPr lang="en-US" altLang="en-US">
                <a:ea typeface="ＭＳ Ｐゴシック" panose="020B0600070205080204" pitchFamily="34" charset="-128"/>
              </a:rPr>
              <a:t> class.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The elements of the tree will form a legal binary search tree.</a:t>
            </a:r>
            <a:endParaRPr lang="en-US" altLang="en-US" sz="120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Write a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contains</a:t>
            </a:r>
            <a:r>
              <a:rPr lang="en-US" altLang="en-US">
                <a:ea typeface="ＭＳ Ｐゴシック" panose="020B0600070205080204" pitchFamily="34" charset="-128"/>
              </a:rPr>
              <a:t> method that takes advantage of the BST structure.</a:t>
            </a:r>
          </a:p>
          <a:p>
            <a:pPr lvl="1" eaLnBrk="1" hangingPunct="1"/>
            <a:endParaRPr lang="en-US" altLang="en-US" sz="800">
              <a:ea typeface="ＭＳ Ｐゴシック" panose="020B0600070205080204" pitchFamily="34" charset="-128"/>
            </a:endParaRPr>
          </a:p>
          <a:p>
            <a:pPr lvl="2" eaLnBrk="1" hangingPunct="1"/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tree.contains(29)</a:t>
            </a:r>
            <a:r>
              <a:rPr lang="en-US" altLang="en-US">
                <a:ea typeface="ＭＳ Ｐゴシック" panose="020B0600070205080204" pitchFamily="34" charset="-128"/>
              </a:rPr>
              <a:t> </a:t>
            </a:r>
            <a: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  <a:t>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  <a:sym typeface="Symbol" pitchFamily="2" charset="2"/>
              </a:rPr>
              <a:t>true</a:t>
            </a:r>
          </a:p>
          <a:p>
            <a:pPr lvl="2" eaLnBrk="1" hangingPunct="1"/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  <a:sym typeface="Symbol" pitchFamily="2" charset="2"/>
              </a:rPr>
              <a:t>tree.contains(55)</a:t>
            </a:r>
            <a: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  <a:t> 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  <a:sym typeface="Symbol" pitchFamily="2" charset="2"/>
              </a:rPr>
              <a:t>true</a:t>
            </a:r>
          </a:p>
          <a:p>
            <a:pPr lvl="2" eaLnBrk="1" hangingPunct="1"/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  <a:sym typeface="Symbol" pitchFamily="2" charset="2"/>
              </a:rPr>
              <a:t>tree.contains(63)</a:t>
            </a:r>
            <a: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  <a:t> 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  <a:sym typeface="Symbol" pitchFamily="2" charset="2"/>
              </a:rPr>
              <a:t>false</a:t>
            </a:r>
          </a:p>
          <a:p>
            <a:pPr lvl="2" eaLnBrk="1" hangingPunct="1"/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  <a:sym typeface="Symbol" pitchFamily="2" charset="2"/>
              </a:rPr>
              <a:t>tree.contains(35)</a:t>
            </a:r>
            <a: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  <a:t> 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  <a:sym typeface="Symbol" pitchFamily="2" charset="2"/>
              </a:rPr>
              <a:t>false</a:t>
            </a:r>
          </a:p>
        </p:txBody>
      </p:sp>
      <p:grpSp>
        <p:nvGrpSpPr>
          <p:cNvPr id="9219" name="Group 20">
            <a:extLst>
              <a:ext uri="{FF2B5EF4-FFF2-40B4-BE49-F238E27FC236}">
                <a16:creationId xmlns:a16="http://schemas.microsoft.com/office/drawing/2014/main" id="{47839EDF-2C3C-F840-8190-D523C8F5A459}"/>
              </a:ext>
            </a:extLst>
          </p:cNvPr>
          <p:cNvGrpSpPr>
            <a:grpSpLocks/>
          </p:cNvGrpSpPr>
          <p:nvPr/>
        </p:nvGrpSpPr>
        <p:grpSpPr bwMode="auto">
          <a:xfrm>
            <a:off x="5314950" y="3616325"/>
            <a:ext cx="3200400" cy="2759075"/>
            <a:chOff x="3552" y="1958"/>
            <a:chExt cx="2016" cy="1738"/>
          </a:xfrm>
        </p:grpSpPr>
        <p:sp>
          <p:nvSpPr>
            <p:cNvPr id="373765" name="Oval 5">
              <a:extLst>
                <a:ext uri="{FF2B5EF4-FFF2-40B4-BE49-F238E27FC236}">
                  <a16:creationId xmlns:a16="http://schemas.microsoft.com/office/drawing/2014/main" id="{FFF04FBE-62C6-2842-9611-2AFE5AFA826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246" y="3388"/>
              <a:ext cx="322" cy="308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91</a:t>
              </a:r>
            </a:p>
          </p:txBody>
        </p:sp>
        <p:sp>
          <p:nvSpPr>
            <p:cNvPr id="373766" name="Oval 6">
              <a:extLst>
                <a:ext uri="{FF2B5EF4-FFF2-40B4-BE49-F238E27FC236}">
                  <a16:creationId xmlns:a16="http://schemas.microsoft.com/office/drawing/2014/main" id="{F54C3930-BBA5-654A-BC5D-31F6A707471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711" y="3388"/>
              <a:ext cx="323" cy="308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60</a:t>
              </a:r>
            </a:p>
          </p:txBody>
        </p:sp>
        <p:sp>
          <p:nvSpPr>
            <p:cNvPr id="373767" name="Oval 7">
              <a:extLst>
                <a:ext uri="{FF2B5EF4-FFF2-40B4-BE49-F238E27FC236}">
                  <a16:creationId xmlns:a16="http://schemas.microsoft.com/office/drawing/2014/main" id="{D3B50B31-2717-9544-AB11-E476A804B67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973" y="2833"/>
              <a:ext cx="323" cy="308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87</a:t>
              </a:r>
            </a:p>
          </p:txBody>
        </p:sp>
        <p:sp>
          <p:nvSpPr>
            <p:cNvPr id="373768" name="Oval 8">
              <a:extLst>
                <a:ext uri="{FF2B5EF4-FFF2-40B4-BE49-F238E27FC236}">
                  <a16:creationId xmlns:a16="http://schemas.microsoft.com/office/drawing/2014/main" id="{F458325B-1F79-8643-963F-E3828B9A417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810" y="2833"/>
              <a:ext cx="324" cy="308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29</a:t>
              </a:r>
            </a:p>
          </p:txBody>
        </p:sp>
        <p:sp>
          <p:nvSpPr>
            <p:cNvPr id="373769" name="Oval 9">
              <a:extLst>
                <a:ext uri="{FF2B5EF4-FFF2-40B4-BE49-F238E27FC236}">
                  <a16:creationId xmlns:a16="http://schemas.microsoft.com/office/drawing/2014/main" id="{84CFBCD2-FF37-404C-BB08-5CB9A9E8D5F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392" y="2340"/>
              <a:ext cx="322" cy="308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55</a:t>
              </a:r>
            </a:p>
          </p:txBody>
        </p:sp>
        <p:cxnSp>
          <p:nvCxnSpPr>
            <p:cNvPr id="9225" name="AutoShape 10">
              <a:extLst>
                <a:ext uri="{FF2B5EF4-FFF2-40B4-BE49-F238E27FC236}">
                  <a16:creationId xmlns:a16="http://schemas.microsoft.com/office/drawing/2014/main" id="{A4CF3B88-36BB-DF48-9C42-5FA82F5DCFBA}"/>
                </a:ext>
              </a:extLst>
            </p:cNvPr>
            <p:cNvCxnSpPr>
              <a:cxnSpLocks noChangeShapeType="1"/>
              <a:stCxn id="373769" idx="3"/>
              <a:endCxn id="373768" idx="0"/>
            </p:cNvCxnSpPr>
            <p:nvPr/>
          </p:nvCxnSpPr>
          <p:spPr bwMode="auto">
            <a:xfrm flipH="1">
              <a:off x="3972" y="2619"/>
              <a:ext cx="467" cy="19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26" name="AutoShape 11">
              <a:extLst>
                <a:ext uri="{FF2B5EF4-FFF2-40B4-BE49-F238E27FC236}">
                  <a16:creationId xmlns:a16="http://schemas.microsoft.com/office/drawing/2014/main" id="{E7A4ED5F-615D-1F4A-B7D9-E31D5C1C1F4D}"/>
                </a:ext>
              </a:extLst>
            </p:cNvPr>
            <p:cNvCxnSpPr>
              <a:cxnSpLocks noChangeShapeType="1"/>
              <a:stCxn id="373769" idx="5"/>
              <a:endCxn id="373767" idx="0"/>
            </p:cNvCxnSpPr>
            <p:nvPr/>
          </p:nvCxnSpPr>
          <p:spPr bwMode="auto">
            <a:xfrm>
              <a:off x="4667" y="2619"/>
              <a:ext cx="467" cy="19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27" name="AutoShape 12">
              <a:extLst>
                <a:ext uri="{FF2B5EF4-FFF2-40B4-BE49-F238E27FC236}">
                  <a16:creationId xmlns:a16="http://schemas.microsoft.com/office/drawing/2014/main" id="{723E1DCD-0F69-7444-8AD3-4BD4BF1ACCA9}"/>
                </a:ext>
              </a:extLst>
            </p:cNvPr>
            <p:cNvCxnSpPr>
              <a:cxnSpLocks noChangeShapeType="1"/>
              <a:stCxn id="373767" idx="3"/>
              <a:endCxn id="373766" idx="0"/>
            </p:cNvCxnSpPr>
            <p:nvPr/>
          </p:nvCxnSpPr>
          <p:spPr bwMode="auto">
            <a:xfrm flipH="1">
              <a:off x="4873" y="3108"/>
              <a:ext cx="147" cy="2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28" name="AutoShape 13">
              <a:extLst>
                <a:ext uri="{FF2B5EF4-FFF2-40B4-BE49-F238E27FC236}">
                  <a16:creationId xmlns:a16="http://schemas.microsoft.com/office/drawing/2014/main" id="{5FA9C136-352B-DA4A-B718-3EDE1AC3D14A}"/>
                </a:ext>
              </a:extLst>
            </p:cNvPr>
            <p:cNvCxnSpPr>
              <a:cxnSpLocks noChangeShapeType="1"/>
              <a:stCxn id="373767" idx="5"/>
              <a:endCxn id="373765" idx="0"/>
            </p:cNvCxnSpPr>
            <p:nvPr/>
          </p:nvCxnSpPr>
          <p:spPr bwMode="auto">
            <a:xfrm>
              <a:off x="5249" y="3108"/>
              <a:ext cx="158" cy="2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73774" name="Oval 14">
              <a:extLst>
                <a:ext uri="{FF2B5EF4-FFF2-40B4-BE49-F238E27FC236}">
                  <a16:creationId xmlns:a16="http://schemas.microsoft.com/office/drawing/2014/main" id="{2E8B471E-0FCA-6044-B85F-BFC44FFCD6B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085" y="3388"/>
              <a:ext cx="324" cy="308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42</a:t>
              </a:r>
            </a:p>
          </p:txBody>
        </p:sp>
        <p:sp>
          <p:nvSpPr>
            <p:cNvPr id="373775" name="Oval 15">
              <a:extLst>
                <a:ext uri="{FF2B5EF4-FFF2-40B4-BE49-F238E27FC236}">
                  <a16:creationId xmlns:a16="http://schemas.microsoft.com/office/drawing/2014/main" id="{073365A2-EB33-724E-ADEA-575F98C62A5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552" y="3388"/>
              <a:ext cx="323" cy="308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-3</a:t>
              </a:r>
            </a:p>
          </p:txBody>
        </p:sp>
        <p:cxnSp>
          <p:nvCxnSpPr>
            <p:cNvPr id="9231" name="AutoShape 16">
              <a:extLst>
                <a:ext uri="{FF2B5EF4-FFF2-40B4-BE49-F238E27FC236}">
                  <a16:creationId xmlns:a16="http://schemas.microsoft.com/office/drawing/2014/main" id="{D2AFF1E0-7EF9-0B46-B8B2-8CC10C948BE3}"/>
                </a:ext>
              </a:extLst>
            </p:cNvPr>
            <p:cNvCxnSpPr>
              <a:cxnSpLocks noChangeShapeType="1"/>
              <a:stCxn id="373768" idx="3"/>
              <a:endCxn id="373775" idx="0"/>
            </p:cNvCxnSpPr>
            <p:nvPr/>
          </p:nvCxnSpPr>
          <p:spPr bwMode="auto">
            <a:xfrm flipH="1">
              <a:off x="3714" y="3111"/>
              <a:ext cx="144" cy="2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32" name="AutoShape 17">
              <a:extLst>
                <a:ext uri="{FF2B5EF4-FFF2-40B4-BE49-F238E27FC236}">
                  <a16:creationId xmlns:a16="http://schemas.microsoft.com/office/drawing/2014/main" id="{5D214255-30B1-FE47-B0EC-85B630699DC5}"/>
                </a:ext>
              </a:extLst>
            </p:cNvPr>
            <p:cNvCxnSpPr>
              <a:cxnSpLocks noChangeShapeType="1"/>
              <a:stCxn id="373768" idx="5"/>
              <a:endCxn id="373774" idx="0"/>
            </p:cNvCxnSpPr>
            <p:nvPr/>
          </p:nvCxnSpPr>
          <p:spPr bwMode="auto">
            <a:xfrm>
              <a:off x="4086" y="3108"/>
              <a:ext cx="161" cy="2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73778" name="Text Box 18">
              <a:extLst>
                <a:ext uri="{FF2B5EF4-FFF2-40B4-BE49-F238E27FC236}">
                  <a16:creationId xmlns:a16="http://schemas.microsoft.com/office/drawing/2014/main" id="{2038945F-48D9-AD45-B886-7661DDAB58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94" y="1958"/>
              <a:ext cx="91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>
                  <a:latin typeface="Tahoma" charset="0"/>
                  <a:ea typeface="+mn-ea"/>
                </a:rPr>
                <a:t>overall root</a:t>
              </a:r>
            </a:p>
          </p:txBody>
        </p:sp>
        <p:cxnSp>
          <p:nvCxnSpPr>
            <p:cNvPr id="9234" name="AutoShape 19">
              <a:extLst>
                <a:ext uri="{FF2B5EF4-FFF2-40B4-BE49-F238E27FC236}">
                  <a16:creationId xmlns:a16="http://schemas.microsoft.com/office/drawing/2014/main" id="{3B1A1014-4D89-9F49-8BF8-F47BF787A4BF}"/>
                </a:ext>
              </a:extLst>
            </p:cNvPr>
            <p:cNvCxnSpPr>
              <a:cxnSpLocks noChangeShapeType="1"/>
              <a:stCxn id="373778" idx="2"/>
              <a:endCxn id="373769" idx="0"/>
            </p:cNvCxnSpPr>
            <p:nvPr/>
          </p:nvCxnSpPr>
          <p:spPr bwMode="auto">
            <a:xfrm>
              <a:off x="4552" y="2189"/>
              <a:ext cx="1" cy="1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>
            <a:extLst>
              <a:ext uri="{FF2B5EF4-FFF2-40B4-BE49-F238E27FC236}">
                <a16:creationId xmlns:a16="http://schemas.microsoft.com/office/drawing/2014/main" id="{B9D81EA3-2150-0940-B1E8-E8419000A5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Exercise solution</a:t>
            </a:r>
          </a:p>
        </p:txBody>
      </p:sp>
      <p:sp>
        <p:nvSpPr>
          <p:cNvPr id="10242" name="Rectangle 3">
            <a:extLst>
              <a:ext uri="{FF2B5EF4-FFF2-40B4-BE49-F238E27FC236}">
                <a16:creationId xmlns:a16="http://schemas.microsoft.com/office/drawing/2014/main" id="{D3415DB0-311C-7344-B4F8-D8408D6970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Returns whether this BST contains the given integer.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boolean contains(int value) {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return contains(overallRoot, value);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endParaRPr lang="en-US" altLang="en-US" sz="20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private boolean contains(IntTreeNode node, int value) {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if (node == null) {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return false;   </a:t>
            </a:r>
            <a:r>
              <a:rPr lang="en-US" altLang="en-US" sz="200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base case: not found here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} else if (node.data == value) {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return true;    </a:t>
            </a:r>
            <a:r>
              <a:rPr lang="en-US" altLang="en-US" sz="200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base case: found here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} else </a:t>
            </a:r>
            <a:r>
              <a:rPr lang="en-US" altLang="en-US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if (node.data &gt; value) {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return contains(node.left, value);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 } else {   </a:t>
            </a:r>
            <a:r>
              <a:rPr lang="en-US" altLang="en-US" sz="200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root.data &lt; value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return contains(node.right, value);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}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>
            <a:extLst>
              <a:ext uri="{FF2B5EF4-FFF2-40B4-BE49-F238E27FC236}">
                <a16:creationId xmlns:a16="http://schemas.microsoft.com/office/drawing/2014/main" id="{C6B1EDE0-1B94-EF40-BF00-37C2862CA1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Adding to a BST</a:t>
            </a:r>
          </a:p>
        </p:txBody>
      </p:sp>
      <p:sp>
        <p:nvSpPr>
          <p:cNvPr id="370691" name="Rectangle 3">
            <a:extLst>
              <a:ext uri="{FF2B5EF4-FFF2-40B4-BE49-F238E27FC236}">
                <a16:creationId xmlns:a16="http://schemas.microsoft.com/office/drawing/2014/main" id="{146F797F-CC5F-E24F-8012-32ECF6ED0B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Suppose we want to add new values to the BST below.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Where should the value 14 be added?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Where should 3 be added?  7?</a:t>
            </a:r>
          </a:p>
          <a:p>
            <a:pPr lvl="1" eaLnBrk="1" hangingPunct="1"/>
            <a:endParaRPr lang="en-US" altLang="en-US" sz="120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If the tree is empty, where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should a new value be added?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What is the general algorithm?</a:t>
            </a:r>
          </a:p>
        </p:txBody>
      </p:sp>
      <p:grpSp>
        <p:nvGrpSpPr>
          <p:cNvPr id="11267" name="Group 4">
            <a:extLst>
              <a:ext uri="{FF2B5EF4-FFF2-40B4-BE49-F238E27FC236}">
                <a16:creationId xmlns:a16="http://schemas.microsoft.com/office/drawing/2014/main" id="{5616DD48-60B6-FE46-BFCA-7B53A8317AAE}"/>
              </a:ext>
            </a:extLst>
          </p:cNvPr>
          <p:cNvGrpSpPr>
            <a:grpSpLocks/>
          </p:cNvGrpSpPr>
          <p:nvPr/>
        </p:nvGrpSpPr>
        <p:grpSpPr bwMode="auto">
          <a:xfrm>
            <a:off x="5211763" y="2524125"/>
            <a:ext cx="3581400" cy="4033838"/>
            <a:chOff x="3408" y="1152"/>
            <a:chExt cx="2256" cy="2541"/>
          </a:xfrm>
        </p:grpSpPr>
        <p:sp>
          <p:nvSpPr>
            <p:cNvPr id="370693" name="Oval 5">
              <a:extLst>
                <a:ext uri="{FF2B5EF4-FFF2-40B4-BE49-F238E27FC236}">
                  <a16:creationId xmlns:a16="http://schemas.microsoft.com/office/drawing/2014/main" id="{01C5C675-DA7B-C446-B7C2-E274AE47315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102" y="2287"/>
              <a:ext cx="322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19</a:t>
              </a:r>
            </a:p>
          </p:txBody>
        </p:sp>
        <p:sp>
          <p:nvSpPr>
            <p:cNvPr id="370694" name="Oval 6">
              <a:extLst>
                <a:ext uri="{FF2B5EF4-FFF2-40B4-BE49-F238E27FC236}">
                  <a16:creationId xmlns:a16="http://schemas.microsoft.com/office/drawing/2014/main" id="{F70AA074-A295-7549-BBD6-5189EE50CA3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567" y="2287"/>
              <a:ext cx="323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10</a:t>
              </a:r>
            </a:p>
          </p:txBody>
        </p:sp>
        <p:sp>
          <p:nvSpPr>
            <p:cNvPr id="370695" name="Oval 7">
              <a:extLst>
                <a:ext uri="{FF2B5EF4-FFF2-40B4-BE49-F238E27FC236}">
                  <a16:creationId xmlns:a16="http://schemas.microsoft.com/office/drawing/2014/main" id="{533D1E31-FBD1-1D4F-A133-7039E2E6CED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829" y="1686"/>
              <a:ext cx="323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11</a:t>
              </a:r>
            </a:p>
          </p:txBody>
        </p:sp>
        <p:sp>
          <p:nvSpPr>
            <p:cNvPr id="370696" name="Oval 8">
              <a:extLst>
                <a:ext uri="{FF2B5EF4-FFF2-40B4-BE49-F238E27FC236}">
                  <a16:creationId xmlns:a16="http://schemas.microsoft.com/office/drawing/2014/main" id="{52CE2DE7-A56F-5A41-BD8E-E805717B794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666" y="1686"/>
              <a:ext cx="324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5</a:t>
              </a:r>
            </a:p>
          </p:txBody>
        </p:sp>
        <p:sp>
          <p:nvSpPr>
            <p:cNvPr id="370697" name="Oval 9">
              <a:extLst>
                <a:ext uri="{FF2B5EF4-FFF2-40B4-BE49-F238E27FC236}">
                  <a16:creationId xmlns:a16="http://schemas.microsoft.com/office/drawing/2014/main" id="{39649316-F0D3-E643-B3F5-87FEB64D783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248" y="1152"/>
              <a:ext cx="322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8</a:t>
              </a:r>
            </a:p>
          </p:txBody>
        </p:sp>
        <p:cxnSp>
          <p:nvCxnSpPr>
            <p:cNvPr id="11275" name="AutoShape 10">
              <a:extLst>
                <a:ext uri="{FF2B5EF4-FFF2-40B4-BE49-F238E27FC236}">
                  <a16:creationId xmlns:a16="http://schemas.microsoft.com/office/drawing/2014/main" id="{A04059F1-B58D-324C-BE4E-E55374848826}"/>
                </a:ext>
              </a:extLst>
            </p:cNvPr>
            <p:cNvCxnSpPr>
              <a:cxnSpLocks noChangeShapeType="1"/>
              <a:stCxn id="370697" idx="3"/>
              <a:endCxn id="370696" idx="0"/>
            </p:cNvCxnSpPr>
            <p:nvPr/>
          </p:nvCxnSpPr>
          <p:spPr bwMode="auto">
            <a:xfrm flipH="1">
              <a:off x="3828" y="1454"/>
              <a:ext cx="467" cy="21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76" name="AutoShape 11">
              <a:extLst>
                <a:ext uri="{FF2B5EF4-FFF2-40B4-BE49-F238E27FC236}">
                  <a16:creationId xmlns:a16="http://schemas.microsoft.com/office/drawing/2014/main" id="{0029301E-4B5F-2748-A428-617CDE967EF0}"/>
                </a:ext>
              </a:extLst>
            </p:cNvPr>
            <p:cNvCxnSpPr>
              <a:cxnSpLocks noChangeShapeType="1"/>
              <a:stCxn id="370697" idx="5"/>
              <a:endCxn id="370695" idx="0"/>
            </p:cNvCxnSpPr>
            <p:nvPr/>
          </p:nvCxnSpPr>
          <p:spPr bwMode="auto">
            <a:xfrm>
              <a:off x="4523" y="1454"/>
              <a:ext cx="467" cy="21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77" name="AutoShape 12">
              <a:extLst>
                <a:ext uri="{FF2B5EF4-FFF2-40B4-BE49-F238E27FC236}">
                  <a16:creationId xmlns:a16="http://schemas.microsoft.com/office/drawing/2014/main" id="{982DBF16-F034-2F4A-9251-8FA82B508D68}"/>
                </a:ext>
              </a:extLst>
            </p:cNvPr>
            <p:cNvCxnSpPr>
              <a:cxnSpLocks noChangeShapeType="1"/>
              <a:stCxn id="370695" idx="3"/>
              <a:endCxn id="370694" idx="0"/>
            </p:cNvCxnSpPr>
            <p:nvPr/>
          </p:nvCxnSpPr>
          <p:spPr bwMode="auto">
            <a:xfrm flipH="1">
              <a:off x="4729" y="1983"/>
              <a:ext cx="147" cy="29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78" name="AutoShape 13">
              <a:extLst>
                <a:ext uri="{FF2B5EF4-FFF2-40B4-BE49-F238E27FC236}">
                  <a16:creationId xmlns:a16="http://schemas.microsoft.com/office/drawing/2014/main" id="{02F26677-CA28-3444-9C08-AECD92BA9274}"/>
                </a:ext>
              </a:extLst>
            </p:cNvPr>
            <p:cNvCxnSpPr>
              <a:cxnSpLocks noChangeShapeType="1"/>
              <a:stCxn id="370695" idx="5"/>
              <a:endCxn id="370693" idx="0"/>
            </p:cNvCxnSpPr>
            <p:nvPr/>
          </p:nvCxnSpPr>
          <p:spPr bwMode="auto">
            <a:xfrm>
              <a:off x="5105" y="1983"/>
              <a:ext cx="158" cy="29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70702" name="Oval 14">
              <a:extLst>
                <a:ext uri="{FF2B5EF4-FFF2-40B4-BE49-F238E27FC236}">
                  <a16:creationId xmlns:a16="http://schemas.microsoft.com/office/drawing/2014/main" id="{CD18A82E-EF30-2E49-8018-D4DA29BD2AD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600" y="2812"/>
              <a:ext cx="324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4</a:t>
              </a:r>
            </a:p>
          </p:txBody>
        </p:sp>
        <p:sp>
          <p:nvSpPr>
            <p:cNvPr id="370703" name="Oval 15">
              <a:extLst>
                <a:ext uri="{FF2B5EF4-FFF2-40B4-BE49-F238E27FC236}">
                  <a16:creationId xmlns:a16="http://schemas.microsoft.com/office/drawing/2014/main" id="{5A770FC2-DE9D-994A-A4FD-DA75DD764EA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408" y="2287"/>
              <a:ext cx="323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2</a:t>
              </a:r>
            </a:p>
          </p:txBody>
        </p:sp>
        <p:cxnSp>
          <p:nvCxnSpPr>
            <p:cNvPr id="11281" name="AutoShape 16">
              <a:extLst>
                <a:ext uri="{FF2B5EF4-FFF2-40B4-BE49-F238E27FC236}">
                  <a16:creationId xmlns:a16="http://schemas.microsoft.com/office/drawing/2014/main" id="{E28BCDE9-2B13-1045-ABF5-875B263D27AA}"/>
                </a:ext>
              </a:extLst>
            </p:cNvPr>
            <p:cNvCxnSpPr>
              <a:cxnSpLocks noChangeShapeType="1"/>
              <a:stCxn id="370696" idx="3"/>
              <a:endCxn id="370703" idx="0"/>
            </p:cNvCxnSpPr>
            <p:nvPr/>
          </p:nvCxnSpPr>
          <p:spPr bwMode="auto">
            <a:xfrm flipH="1">
              <a:off x="3570" y="1987"/>
              <a:ext cx="144" cy="28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82" name="AutoShape 17">
              <a:extLst>
                <a:ext uri="{FF2B5EF4-FFF2-40B4-BE49-F238E27FC236}">
                  <a16:creationId xmlns:a16="http://schemas.microsoft.com/office/drawing/2014/main" id="{ACD7A1EC-C7F5-9C46-8A2E-04C2EC0F0941}"/>
                </a:ext>
              </a:extLst>
            </p:cNvPr>
            <p:cNvCxnSpPr>
              <a:cxnSpLocks noChangeShapeType="1"/>
              <a:stCxn id="370703" idx="5"/>
              <a:endCxn id="370702" idx="0"/>
            </p:cNvCxnSpPr>
            <p:nvPr/>
          </p:nvCxnSpPr>
          <p:spPr bwMode="auto">
            <a:xfrm>
              <a:off x="3684" y="2583"/>
              <a:ext cx="78" cy="21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70706" name="Oval 18">
              <a:extLst>
                <a:ext uri="{FF2B5EF4-FFF2-40B4-BE49-F238E27FC236}">
                  <a16:creationId xmlns:a16="http://schemas.microsoft.com/office/drawing/2014/main" id="{31322B4B-2B2C-C946-84FA-09A4B288067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949" y="2304"/>
              <a:ext cx="323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7</a:t>
              </a:r>
            </a:p>
          </p:txBody>
        </p:sp>
        <p:cxnSp>
          <p:nvCxnSpPr>
            <p:cNvPr id="11284" name="AutoShape 19">
              <a:extLst>
                <a:ext uri="{FF2B5EF4-FFF2-40B4-BE49-F238E27FC236}">
                  <a16:creationId xmlns:a16="http://schemas.microsoft.com/office/drawing/2014/main" id="{E4CB9C25-58BF-A64C-9367-ACAF4E73745C}"/>
                </a:ext>
              </a:extLst>
            </p:cNvPr>
            <p:cNvCxnSpPr>
              <a:cxnSpLocks noChangeShapeType="1"/>
              <a:stCxn id="370696" idx="5"/>
              <a:endCxn id="370706" idx="0"/>
            </p:cNvCxnSpPr>
            <p:nvPr/>
          </p:nvCxnSpPr>
          <p:spPr bwMode="auto">
            <a:xfrm>
              <a:off x="3943" y="1982"/>
              <a:ext cx="168" cy="31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70708" name="Oval 20">
              <a:extLst>
                <a:ext uri="{FF2B5EF4-FFF2-40B4-BE49-F238E27FC236}">
                  <a16:creationId xmlns:a16="http://schemas.microsoft.com/office/drawing/2014/main" id="{463CCBCB-E84E-F44C-96C7-DC2DD5D7A93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342" y="2832"/>
              <a:ext cx="322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25</a:t>
              </a:r>
            </a:p>
          </p:txBody>
        </p:sp>
        <p:cxnSp>
          <p:nvCxnSpPr>
            <p:cNvPr id="11286" name="AutoShape 21">
              <a:extLst>
                <a:ext uri="{FF2B5EF4-FFF2-40B4-BE49-F238E27FC236}">
                  <a16:creationId xmlns:a16="http://schemas.microsoft.com/office/drawing/2014/main" id="{62C979CB-CF1B-7448-9193-95A490610C6E}"/>
                </a:ext>
              </a:extLst>
            </p:cNvPr>
            <p:cNvCxnSpPr>
              <a:cxnSpLocks noChangeShapeType="1"/>
              <a:stCxn id="370693" idx="5"/>
              <a:endCxn id="370708" idx="0"/>
            </p:cNvCxnSpPr>
            <p:nvPr/>
          </p:nvCxnSpPr>
          <p:spPr bwMode="auto">
            <a:xfrm>
              <a:off x="5377" y="2583"/>
              <a:ext cx="126" cy="23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70710" name="Oval 22">
              <a:extLst>
                <a:ext uri="{FF2B5EF4-FFF2-40B4-BE49-F238E27FC236}">
                  <a16:creationId xmlns:a16="http://schemas.microsoft.com/office/drawing/2014/main" id="{A346B7A1-8C85-3549-96A3-648D84E44BB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102" y="3360"/>
              <a:ext cx="322" cy="333"/>
            </a:xfrm>
            <a:prstGeom prst="ellipse">
              <a:avLst/>
            </a:prstGeom>
            <a:gradFill rotWithShape="1">
              <a:gsLst>
                <a:gs pos="0">
                  <a:srgbClr val="E1F2F3"/>
                </a:gs>
                <a:gs pos="100000">
                  <a:srgbClr val="E1F2F3">
                    <a:gamma/>
                    <a:shade val="72157"/>
                    <a:invGamma/>
                  </a:srgbClr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latin typeface="Tahoma" charset="0"/>
                  <a:ea typeface="+mn-ea"/>
                </a:rPr>
                <a:t>22</a:t>
              </a:r>
            </a:p>
          </p:txBody>
        </p:sp>
        <p:cxnSp>
          <p:nvCxnSpPr>
            <p:cNvPr id="11288" name="AutoShape 23">
              <a:extLst>
                <a:ext uri="{FF2B5EF4-FFF2-40B4-BE49-F238E27FC236}">
                  <a16:creationId xmlns:a16="http://schemas.microsoft.com/office/drawing/2014/main" id="{942AE3EB-10C7-E242-8F9E-713E61DBEF17}"/>
                </a:ext>
              </a:extLst>
            </p:cNvPr>
            <p:cNvCxnSpPr>
              <a:cxnSpLocks noChangeShapeType="1"/>
              <a:stCxn id="370708" idx="3"/>
              <a:endCxn id="370710" idx="0"/>
            </p:cNvCxnSpPr>
            <p:nvPr/>
          </p:nvCxnSpPr>
          <p:spPr bwMode="auto">
            <a:xfrm flipH="1">
              <a:off x="5263" y="3128"/>
              <a:ext cx="126" cy="22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70712" name="Text Box 24">
            <a:extLst>
              <a:ext uri="{FF2B5EF4-FFF2-40B4-BE49-F238E27FC236}">
                <a16:creationId xmlns:a16="http://schemas.microsoft.com/office/drawing/2014/main" id="{83CE4BF8-B4DD-C447-83FA-AE8E931E4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9963" y="1914525"/>
            <a:ext cx="14589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latin typeface="Tahoma" charset="0"/>
                <a:ea typeface="+mn-ea"/>
              </a:rPr>
              <a:t>overall root</a:t>
            </a:r>
          </a:p>
        </p:txBody>
      </p:sp>
      <p:cxnSp>
        <p:nvCxnSpPr>
          <p:cNvPr id="11269" name="AutoShape 25">
            <a:extLst>
              <a:ext uri="{FF2B5EF4-FFF2-40B4-BE49-F238E27FC236}">
                <a16:creationId xmlns:a16="http://schemas.microsoft.com/office/drawing/2014/main" id="{A9D7DE2C-43B6-8A4E-BD3C-E6A1610FD55B}"/>
              </a:ext>
            </a:extLst>
          </p:cNvPr>
          <p:cNvCxnSpPr>
            <a:cxnSpLocks noChangeShapeType="1"/>
            <a:stCxn id="370712" idx="2"/>
          </p:cNvCxnSpPr>
          <p:nvPr/>
        </p:nvCxnSpPr>
        <p:spPr bwMode="auto">
          <a:xfrm>
            <a:off x="6780213" y="2311400"/>
            <a:ext cx="1587" cy="222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0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0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se143-13wi">
  <a:themeElements>
    <a:clrScheme name="Custom 1">
      <a:dk1>
        <a:sysClr val="windowText" lastClr="000000"/>
      </a:dk1>
      <a:lt1>
        <a:sysClr val="window" lastClr="FFFFFF"/>
      </a:lt1>
      <a:dk2>
        <a:srgbClr val="242852"/>
      </a:dk2>
      <a:lt2>
        <a:srgbClr val="6C7E9C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cse143-13wi.thmx</Template>
  <TotalTime>311</TotalTime>
  <Words>1440</Words>
  <Application>Microsoft Office PowerPoint</Application>
  <PresentationFormat>On-screen Show (4:3)</PresentationFormat>
  <Paragraphs>432</Paragraphs>
  <Slides>24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ＭＳ Ｐゴシック</vt:lpstr>
      <vt:lpstr>Arial</vt:lpstr>
      <vt:lpstr>Calibri</vt:lpstr>
      <vt:lpstr>Courier New</vt:lpstr>
      <vt:lpstr>Symbol</vt:lpstr>
      <vt:lpstr>Tahoma</vt:lpstr>
      <vt:lpstr>Times New Roman</vt:lpstr>
      <vt:lpstr>Verdana</vt:lpstr>
      <vt:lpstr>Wingdings</vt:lpstr>
      <vt:lpstr>Wingdings 2</vt:lpstr>
      <vt:lpstr>cse143-13wi</vt:lpstr>
      <vt:lpstr>Building Java Programs</vt:lpstr>
      <vt:lpstr>PowerPoint Presentation</vt:lpstr>
      <vt:lpstr>contains </vt:lpstr>
      <vt:lpstr>Binary search trees</vt:lpstr>
      <vt:lpstr>BST examples</vt:lpstr>
      <vt:lpstr>Searching a BST</vt:lpstr>
      <vt:lpstr>Exercise</vt:lpstr>
      <vt:lpstr>Exercise solution</vt:lpstr>
      <vt:lpstr>Adding to a BST</vt:lpstr>
      <vt:lpstr>    pollev.com/cse143</vt:lpstr>
      <vt:lpstr>Adding exercise</vt:lpstr>
      <vt:lpstr>Exercise</vt:lpstr>
      <vt:lpstr>An incorrect solution</vt:lpstr>
      <vt:lpstr>PowerPoint Presentation</vt:lpstr>
      <vt:lpstr>The x = change(x) pattern</vt:lpstr>
      <vt:lpstr>A tangent: Change a point</vt:lpstr>
      <vt:lpstr>Change point, version 2</vt:lpstr>
      <vt:lpstr>Changing references</vt:lpstr>
      <vt:lpstr>Change point, version 3</vt:lpstr>
      <vt:lpstr>Change point, version 4</vt:lpstr>
      <vt:lpstr>x = change(x);</vt:lpstr>
      <vt:lpstr>The problem</vt:lpstr>
      <vt:lpstr>Applying x = change(x)</vt:lpstr>
      <vt:lpstr>A correct solution</vt:lpstr>
    </vt:vector>
  </TitlesOfParts>
  <Company>University of Washington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Java Programs</dc:title>
  <dc:creator>Helene Martin</dc:creator>
  <cp:lastModifiedBy>cse</cp:lastModifiedBy>
  <cp:revision>14</cp:revision>
  <cp:lastPrinted>2017-08-02T17:26:30Z</cp:lastPrinted>
  <dcterms:created xsi:type="dcterms:W3CDTF">2013-02-27T18:12:23Z</dcterms:created>
  <dcterms:modified xsi:type="dcterms:W3CDTF">2018-11-14T22:08:12Z</dcterms:modified>
</cp:coreProperties>
</file>