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2"/>
  </p:notesMasterIdLst>
  <p:sldIdLst>
    <p:sldId id="258" r:id="rId2"/>
    <p:sldId id="259" r:id="rId3"/>
    <p:sldId id="261" r:id="rId4"/>
    <p:sldId id="260" r:id="rId5"/>
    <p:sldId id="262" r:id="rId6"/>
    <p:sldId id="264" r:id="rId7"/>
    <p:sldId id="263" r:id="rId8"/>
    <p:sldId id="266" r:id="rId9"/>
    <p:sldId id="267" r:id="rId10"/>
    <p:sldId id="268" r:id="rId11"/>
    <p:sldId id="270" r:id="rId12"/>
    <p:sldId id="271" r:id="rId13"/>
    <p:sldId id="291" r:id="rId14"/>
    <p:sldId id="292" r:id="rId15"/>
    <p:sldId id="288" r:id="rId16"/>
    <p:sldId id="274" r:id="rId17"/>
    <p:sldId id="275" r:id="rId18"/>
    <p:sldId id="276" r:id="rId19"/>
    <p:sldId id="277" r:id="rId20"/>
    <p:sldId id="278" r:id="rId21"/>
    <p:sldId id="279" r:id="rId22"/>
    <p:sldId id="280" r:id="rId23"/>
    <p:sldId id="289" r:id="rId24"/>
    <p:sldId id="282" r:id="rId25"/>
    <p:sldId id="284" r:id="rId26"/>
    <p:sldId id="281" r:id="rId27"/>
    <p:sldId id="285" r:id="rId28"/>
    <p:sldId id="283" r:id="rId29"/>
    <p:sldId id="286" r:id="rId30"/>
    <p:sldId id="28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1127B5-3947-4CBF-AE69-2C7B354F1BAE}" v="47" dt="2020-09-30T05:38:46.2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p:cViewPr varScale="1">
        <p:scale>
          <a:sx n="110" d="100"/>
          <a:sy n="110" d="100"/>
        </p:scale>
        <p:origin x="552" y="10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ett Wortzman" userId="f28ab72c354ddfd1" providerId="LiveId" clId="{1D1127B5-3947-4CBF-AE69-2C7B354F1BAE}"/>
    <pc:docChg chg="undo redo custSel addSld delSld modSld">
      <pc:chgData name="Brett Wortzman" userId="f28ab72c354ddfd1" providerId="LiveId" clId="{1D1127B5-3947-4CBF-AE69-2C7B354F1BAE}" dt="2020-10-01T04:26:06.482" v="410" actId="47"/>
      <pc:docMkLst>
        <pc:docMk/>
      </pc:docMkLst>
      <pc:sldChg chg="addSp delSp modSp mod modAnim">
        <pc:chgData name="Brett Wortzman" userId="f28ab72c354ddfd1" providerId="LiveId" clId="{1D1127B5-3947-4CBF-AE69-2C7B354F1BAE}" dt="2020-09-30T05:38:46.255" v="409"/>
        <pc:sldMkLst>
          <pc:docMk/>
          <pc:sldMk cId="3686102758" sldId="262"/>
        </pc:sldMkLst>
        <pc:spChg chg="del mod">
          <ac:chgData name="Brett Wortzman" userId="f28ab72c354ddfd1" providerId="LiveId" clId="{1D1127B5-3947-4CBF-AE69-2C7B354F1BAE}" dt="2020-09-30T05:33:19.567" v="290" actId="478"/>
          <ac:spMkLst>
            <pc:docMk/>
            <pc:sldMk cId="3686102758" sldId="262"/>
            <ac:spMk id="4" creationId="{00000000-0000-0000-0000-000000000000}"/>
          </ac:spMkLst>
        </pc:spChg>
        <pc:spChg chg="add mod">
          <ac:chgData name="Brett Wortzman" userId="f28ab72c354ddfd1" providerId="LiveId" clId="{1D1127B5-3947-4CBF-AE69-2C7B354F1BAE}" dt="2020-09-30T05:33:15.080" v="289"/>
          <ac:spMkLst>
            <pc:docMk/>
            <pc:sldMk cId="3686102758" sldId="262"/>
            <ac:spMk id="165" creationId="{42BFD1EF-E49D-484D-87A9-AECB3C4AE1CD}"/>
          </ac:spMkLst>
        </pc:spChg>
        <pc:picChg chg="add del mod">
          <ac:chgData name="Brett Wortzman" userId="f28ab72c354ddfd1" providerId="LiveId" clId="{1D1127B5-3947-4CBF-AE69-2C7B354F1BAE}" dt="2020-09-30T05:32:06.910" v="203"/>
          <ac:picMkLst>
            <pc:docMk/>
            <pc:sldMk cId="3686102758" sldId="262"/>
            <ac:picMk id="6" creationId="{F8594F06-841A-4A72-A922-934340419575}"/>
          </ac:picMkLst>
        </pc:picChg>
        <pc:picChg chg="add del mod">
          <ac:chgData name="Brett Wortzman" userId="f28ab72c354ddfd1" providerId="LiveId" clId="{1D1127B5-3947-4CBF-AE69-2C7B354F1BAE}" dt="2020-09-30T05:32:06.910" v="203"/>
          <ac:picMkLst>
            <pc:docMk/>
            <pc:sldMk cId="3686102758" sldId="262"/>
            <ac:picMk id="8" creationId="{723A04DD-915E-46D6-8FA1-F74CA9481280}"/>
          </ac:picMkLst>
        </pc:picChg>
        <pc:picChg chg="add del mod">
          <ac:chgData name="Brett Wortzman" userId="f28ab72c354ddfd1" providerId="LiveId" clId="{1D1127B5-3947-4CBF-AE69-2C7B354F1BAE}" dt="2020-09-30T05:32:06.910" v="203"/>
          <ac:picMkLst>
            <pc:docMk/>
            <pc:sldMk cId="3686102758" sldId="262"/>
            <ac:picMk id="10" creationId="{0D6CDA1A-6D28-498C-8321-4D251CC3D476}"/>
          </ac:picMkLst>
        </pc:picChg>
        <pc:picChg chg="add del mod">
          <ac:chgData name="Brett Wortzman" userId="f28ab72c354ddfd1" providerId="LiveId" clId="{1D1127B5-3947-4CBF-AE69-2C7B354F1BAE}" dt="2020-09-30T05:32:06.910" v="203"/>
          <ac:picMkLst>
            <pc:docMk/>
            <pc:sldMk cId="3686102758" sldId="262"/>
            <ac:picMk id="12" creationId="{9B2B1D85-BAA0-4B49-B09B-270746724FF3}"/>
          </ac:picMkLst>
        </pc:picChg>
        <pc:picChg chg="add del mod">
          <ac:chgData name="Brett Wortzman" userId="f28ab72c354ddfd1" providerId="LiveId" clId="{1D1127B5-3947-4CBF-AE69-2C7B354F1BAE}" dt="2020-09-30T05:32:06.910" v="203"/>
          <ac:picMkLst>
            <pc:docMk/>
            <pc:sldMk cId="3686102758" sldId="262"/>
            <ac:picMk id="14" creationId="{CEC3FA4D-09A4-4FB8-939C-FD9A8AE1290B}"/>
          </ac:picMkLst>
        </pc:picChg>
        <pc:picChg chg="add del mod">
          <ac:chgData name="Brett Wortzman" userId="f28ab72c354ddfd1" providerId="LiveId" clId="{1D1127B5-3947-4CBF-AE69-2C7B354F1BAE}" dt="2020-09-30T05:32:06.910" v="203"/>
          <ac:picMkLst>
            <pc:docMk/>
            <pc:sldMk cId="3686102758" sldId="262"/>
            <ac:picMk id="16" creationId="{B50271B1-708D-4745-AE9F-21B05C2CFF5E}"/>
          </ac:picMkLst>
        </pc:picChg>
        <pc:picChg chg="add del mod">
          <ac:chgData name="Brett Wortzman" userId="f28ab72c354ddfd1" providerId="LiveId" clId="{1D1127B5-3947-4CBF-AE69-2C7B354F1BAE}" dt="2020-09-30T05:32:06.910" v="203"/>
          <ac:picMkLst>
            <pc:docMk/>
            <pc:sldMk cId="3686102758" sldId="262"/>
            <ac:picMk id="18" creationId="{1A99CF83-3A67-4B90-AC99-36EFA149B208}"/>
          </ac:picMkLst>
        </pc:picChg>
        <pc:picChg chg="add del mod">
          <ac:chgData name="Brett Wortzman" userId="f28ab72c354ddfd1" providerId="LiveId" clId="{1D1127B5-3947-4CBF-AE69-2C7B354F1BAE}" dt="2020-09-30T05:32:06.910" v="203"/>
          <ac:picMkLst>
            <pc:docMk/>
            <pc:sldMk cId="3686102758" sldId="262"/>
            <ac:picMk id="20" creationId="{04CC97EB-E753-43E4-921D-26814986A2D0}"/>
          </ac:picMkLst>
        </pc:picChg>
        <pc:picChg chg="add del mod">
          <ac:chgData name="Brett Wortzman" userId="f28ab72c354ddfd1" providerId="LiveId" clId="{1D1127B5-3947-4CBF-AE69-2C7B354F1BAE}" dt="2020-09-30T05:32:06.910" v="203"/>
          <ac:picMkLst>
            <pc:docMk/>
            <pc:sldMk cId="3686102758" sldId="262"/>
            <ac:picMk id="22" creationId="{9130EE4B-8084-4BCD-BE7A-CF6A86A2F7AA}"/>
          </ac:picMkLst>
        </pc:picChg>
        <pc:picChg chg="add del mod">
          <ac:chgData name="Brett Wortzman" userId="f28ab72c354ddfd1" providerId="LiveId" clId="{1D1127B5-3947-4CBF-AE69-2C7B354F1BAE}" dt="2020-09-30T05:32:06.910" v="203"/>
          <ac:picMkLst>
            <pc:docMk/>
            <pc:sldMk cId="3686102758" sldId="262"/>
            <ac:picMk id="24" creationId="{A828D0CE-A777-453F-9ACB-8520EAA59253}"/>
          </ac:picMkLst>
        </pc:picChg>
        <pc:picChg chg="add del mod">
          <ac:chgData name="Brett Wortzman" userId="f28ab72c354ddfd1" providerId="LiveId" clId="{1D1127B5-3947-4CBF-AE69-2C7B354F1BAE}" dt="2020-09-30T05:32:06.910" v="203"/>
          <ac:picMkLst>
            <pc:docMk/>
            <pc:sldMk cId="3686102758" sldId="262"/>
            <ac:picMk id="26" creationId="{0E98A1F8-3026-41D9-A378-32E35CE0223C}"/>
          </ac:picMkLst>
        </pc:picChg>
        <pc:picChg chg="add del mod">
          <ac:chgData name="Brett Wortzman" userId="f28ab72c354ddfd1" providerId="LiveId" clId="{1D1127B5-3947-4CBF-AE69-2C7B354F1BAE}" dt="2020-09-30T05:32:06.910" v="203"/>
          <ac:picMkLst>
            <pc:docMk/>
            <pc:sldMk cId="3686102758" sldId="262"/>
            <ac:picMk id="28" creationId="{8A2B00C4-71F3-4152-A249-FD046BF0CAFA}"/>
          </ac:picMkLst>
        </pc:picChg>
        <pc:picChg chg="add del mod">
          <ac:chgData name="Brett Wortzman" userId="f28ab72c354ddfd1" providerId="LiveId" clId="{1D1127B5-3947-4CBF-AE69-2C7B354F1BAE}" dt="2020-09-30T05:32:06.910" v="203"/>
          <ac:picMkLst>
            <pc:docMk/>
            <pc:sldMk cId="3686102758" sldId="262"/>
            <ac:picMk id="30" creationId="{70EFF6CA-3E1E-472D-BACD-CD82DFB29B91}"/>
          </ac:picMkLst>
        </pc:picChg>
        <pc:picChg chg="add del mod">
          <ac:chgData name="Brett Wortzman" userId="f28ab72c354ddfd1" providerId="LiveId" clId="{1D1127B5-3947-4CBF-AE69-2C7B354F1BAE}" dt="2020-09-30T05:32:06.910" v="203"/>
          <ac:picMkLst>
            <pc:docMk/>
            <pc:sldMk cId="3686102758" sldId="262"/>
            <ac:picMk id="32" creationId="{36412107-9648-4C23-BC27-5F221AEEB416}"/>
          </ac:picMkLst>
        </pc:picChg>
        <pc:picChg chg="add del mod">
          <ac:chgData name="Brett Wortzman" userId="f28ab72c354ddfd1" providerId="LiveId" clId="{1D1127B5-3947-4CBF-AE69-2C7B354F1BAE}" dt="2020-09-30T05:32:06.910" v="203"/>
          <ac:picMkLst>
            <pc:docMk/>
            <pc:sldMk cId="3686102758" sldId="262"/>
            <ac:picMk id="34" creationId="{15D73940-1273-47A9-A309-216FBE8AEDB3}"/>
          </ac:picMkLst>
        </pc:picChg>
        <pc:picChg chg="add del mod">
          <ac:chgData name="Brett Wortzman" userId="f28ab72c354ddfd1" providerId="LiveId" clId="{1D1127B5-3947-4CBF-AE69-2C7B354F1BAE}" dt="2020-09-30T05:32:06.910" v="203"/>
          <ac:picMkLst>
            <pc:docMk/>
            <pc:sldMk cId="3686102758" sldId="262"/>
            <ac:picMk id="36" creationId="{EF2D62B5-07F0-4477-988C-B3527DAD85EC}"/>
          </ac:picMkLst>
        </pc:picChg>
        <pc:picChg chg="add del mod">
          <ac:chgData name="Brett Wortzman" userId="f28ab72c354ddfd1" providerId="LiveId" clId="{1D1127B5-3947-4CBF-AE69-2C7B354F1BAE}" dt="2020-09-30T05:32:06.910" v="203"/>
          <ac:picMkLst>
            <pc:docMk/>
            <pc:sldMk cId="3686102758" sldId="262"/>
            <ac:picMk id="38" creationId="{646DA1F0-BBD6-4CDE-8BCF-2639245B1B73}"/>
          </ac:picMkLst>
        </pc:picChg>
        <pc:picChg chg="add del mod">
          <ac:chgData name="Brett Wortzman" userId="f28ab72c354ddfd1" providerId="LiveId" clId="{1D1127B5-3947-4CBF-AE69-2C7B354F1BAE}" dt="2020-09-30T05:32:06.910" v="203"/>
          <ac:picMkLst>
            <pc:docMk/>
            <pc:sldMk cId="3686102758" sldId="262"/>
            <ac:picMk id="40" creationId="{358F473F-664F-4163-A464-2476B3EF23FE}"/>
          </ac:picMkLst>
        </pc:picChg>
        <pc:picChg chg="add del mod">
          <ac:chgData name="Brett Wortzman" userId="f28ab72c354ddfd1" providerId="LiveId" clId="{1D1127B5-3947-4CBF-AE69-2C7B354F1BAE}" dt="2020-09-30T05:32:06.910" v="203"/>
          <ac:picMkLst>
            <pc:docMk/>
            <pc:sldMk cId="3686102758" sldId="262"/>
            <ac:picMk id="42" creationId="{8CBFAB0B-C3DC-4825-B24D-2EB5CCAEC3AF}"/>
          </ac:picMkLst>
        </pc:picChg>
        <pc:picChg chg="add del mod">
          <ac:chgData name="Brett Wortzman" userId="f28ab72c354ddfd1" providerId="LiveId" clId="{1D1127B5-3947-4CBF-AE69-2C7B354F1BAE}" dt="2020-09-30T05:32:06.910" v="203"/>
          <ac:picMkLst>
            <pc:docMk/>
            <pc:sldMk cId="3686102758" sldId="262"/>
            <ac:picMk id="44" creationId="{E3513D71-2D3C-49A3-8479-034874CE3CDD}"/>
          </ac:picMkLst>
        </pc:picChg>
        <pc:picChg chg="add del mod">
          <ac:chgData name="Brett Wortzman" userId="f28ab72c354ddfd1" providerId="LiveId" clId="{1D1127B5-3947-4CBF-AE69-2C7B354F1BAE}" dt="2020-09-30T05:32:06.910" v="203"/>
          <ac:picMkLst>
            <pc:docMk/>
            <pc:sldMk cId="3686102758" sldId="262"/>
            <ac:picMk id="46" creationId="{B0CFE810-9917-4FD1-856A-0E2B51B55AF4}"/>
          </ac:picMkLst>
        </pc:picChg>
        <pc:picChg chg="add del mod">
          <ac:chgData name="Brett Wortzman" userId="f28ab72c354ddfd1" providerId="LiveId" clId="{1D1127B5-3947-4CBF-AE69-2C7B354F1BAE}" dt="2020-09-30T05:32:06.910" v="203"/>
          <ac:picMkLst>
            <pc:docMk/>
            <pc:sldMk cId="3686102758" sldId="262"/>
            <ac:picMk id="48" creationId="{48107722-E1E0-4820-B34F-DAD1060C8E39}"/>
          </ac:picMkLst>
        </pc:picChg>
        <pc:picChg chg="add del mod">
          <ac:chgData name="Brett Wortzman" userId="f28ab72c354ddfd1" providerId="LiveId" clId="{1D1127B5-3947-4CBF-AE69-2C7B354F1BAE}" dt="2020-09-30T05:32:06.910" v="203"/>
          <ac:picMkLst>
            <pc:docMk/>
            <pc:sldMk cId="3686102758" sldId="262"/>
            <ac:picMk id="50" creationId="{095F0DEE-C338-4329-93C2-E5F1AA9B46C6}"/>
          </ac:picMkLst>
        </pc:picChg>
        <pc:picChg chg="add del mod">
          <ac:chgData name="Brett Wortzman" userId="f28ab72c354ddfd1" providerId="LiveId" clId="{1D1127B5-3947-4CBF-AE69-2C7B354F1BAE}" dt="2020-09-30T05:32:06.910" v="203"/>
          <ac:picMkLst>
            <pc:docMk/>
            <pc:sldMk cId="3686102758" sldId="262"/>
            <ac:picMk id="52" creationId="{4549D60A-8FD8-4216-BCE6-86A59FBE1BA8}"/>
          </ac:picMkLst>
        </pc:picChg>
        <pc:picChg chg="add del mod">
          <ac:chgData name="Brett Wortzman" userId="f28ab72c354ddfd1" providerId="LiveId" clId="{1D1127B5-3947-4CBF-AE69-2C7B354F1BAE}" dt="2020-09-30T05:32:06.910" v="203"/>
          <ac:picMkLst>
            <pc:docMk/>
            <pc:sldMk cId="3686102758" sldId="262"/>
            <ac:picMk id="54" creationId="{F02F0F3D-7701-45F3-AD4C-FAEAC8ED069F}"/>
          </ac:picMkLst>
        </pc:picChg>
        <pc:picChg chg="add del mod">
          <ac:chgData name="Brett Wortzman" userId="f28ab72c354ddfd1" providerId="LiveId" clId="{1D1127B5-3947-4CBF-AE69-2C7B354F1BAE}" dt="2020-09-30T05:32:06.910" v="203"/>
          <ac:picMkLst>
            <pc:docMk/>
            <pc:sldMk cId="3686102758" sldId="262"/>
            <ac:picMk id="56" creationId="{FE66D11F-4013-4210-84C5-410D42736E34}"/>
          </ac:picMkLst>
        </pc:picChg>
        <pc:picChg chg="add del mod">
          <ac:chgData name="Brett Wortzman" userId="f28ab72c354ddfd1" providerId="LiveId" clId="{1D1127B5-3947-4CBF-AE69-2C7B354F1BAE}" dt="2020-09-30T05:32:06.910" v="203"/>
          <ac:picMkLst>
            <pc:docMk/>
            <pc:sldMk cId="3686102758" sldId="262"/>
            <ac:picMk id="58" creationId="{69BB482C-C9DC-43B2-943D-2193D9BEACAD}"/>
          </ac:picMkLst>
        </pc:picChg>
        <pc:picChg chg="add del mod">
          <ac:chgData name="Brett Wortzman" userId="f28ab72c354ddfd1" providerId="LiveId" clId="{1D1127B5-3947-4CBF-AE69-2C7B354F1BAE}" dt="2020-09-30T05:32:06.910" v="203"/>
          <ac:picMkLst>
            <pc:docMk/>
            <pc:sldMk cId="3686102758" sldId="262"/>
            <ac:picMk id="60" creationId="{AE866FDE-F28E-4366-8458-5A5A253C26D0}"/>
          </ac:picMkLst>
        </pc:picChg>
        <pc:picChg chg="add del mod">
          <ac:chgData name="Brett Wortzman" userId="f28ab72c354ddfd1" providerId="LiveId" clId="{1D1127B5-3947-4CBF-AE69-2C7B354F1BAE}" dt="2020-09-30T05:32:06.910" v="203"/>
          <ac:picMkLst>
            <pc:docMk/>
            <pc:sldMk cId="3686102758" sldId="262"/>
            <ac:picMk id="62" creationId="{A75D21C3-466D-468A-B716-625053DEB1E2}"/>
          </ac:picMkLst>
        </pc:picChg>
        <pc:picChg chg="add del mod">
          <ac:chgData name="Brett Wortzman" userId="f28ab72c354ddfd1" providerId="LiveId" clId="{1D1127B5-3947-4CBF-AE69-2C7B354F1BAE}" dt="2020-09-30T05:32:06.910" v="203"/>
          <ac:picMkLst>
            <pc:docMk/>
            <pc:sldMk cId="3686102758" sldId="262"/>
            <ac:picMk id="64" creationId="{3C235538-DDDB-4DFF-9C2B-4C3CB2665D2A}"/>
          </ac:picMkLst>
        </pc:picChg>
        <pc:picChg chg="add del mod">
          <ac:chgData name="Brett Wortzman" userId="f28ab72c354ddfd1" providerId="LiveId" clId="{1D1127B5-3947-4CBF-AE69-2C7B354F1BAE}" dt="2020-09-30T05:32:06.910" v="203"/>
          <ac:picMkLst>
            <pc:docMk/>
            <pc:sldMk cId="3686102758" sldId="262"/>
            <ac:picMk id="66" creationId="{18E1FC96-8037-4DD4-B73A-763110DE8552}"/>
          </ac:picMkLst>
        </pc:picChg>
        <pc:picChg chg="add del mod">
          <ac:chgData name="Brett Wortzman" userId="f28ab72c354ddfd1" providerId="LiveId" clId="{1D1127B5-3947-4CBF-AE69-2C7B354F1BAE}" dt="2020-09-30T05:32:06.910" v="203"/>
          <ac:picMkLst>
            <pc:docMk/>
            <pc:sldMk cId="3686102758" sldId="262"/>
            <ac:picMk id="68" creationId="{CA62F99B-B432-4B2F-9870-E73AEF1330CA}"/>
          </ac:picMkLst>
        </pc:picChg>
        <pc:picChg chg="add del mod">
          <ac:chgData name="Brett Wortzman" userId="f28ab72c354ddfd1" providerId="LiveId" clId="{1D1127B5-3947-4CBF-AE69-2C7B354F1BAE}" dt="2020-09-30T05:32:06.910" v="203"/>
          <ac:picMkLst>
            <pc:docMk/>
            <pc:sldMk cId="3686102758" sldId="262"/>
            <ac:picMk id="70" creationId="{858E8EF4-F47A-4855-A261-944348AC9F50}"/>
          </ac:picMkLst>
        </pc:picChg>
        <pc:picChg chg="add del mod">
          <ac:chgData name="Brett Wortzman" userId="f28ab72c354ddfd1" providerId="LiveId" clId="{1D1127B5-3947-4CBF-AE69-2C7B354F1BAE}" dt="2020-09-30T05:32:06.910" v="203"/>
          <ac:picMkLst>
            <pc:docMk/>
            <pc:sldMk cId="3686102758" sldId="262"/>
            <ac:picMk id="72" creationId="{801104BD-F5BD-43F8-B406-BC17E5138C94}"/>
          </ac:picMkLst>
        </pc:picChg>
        <pc:picChg chg="add del mod">
          <ac:chgData name="Brett Wortzman" userId="f28ab72c354ddfd1" providerId="LiveId" clId="{1D1127B5-3947-4CBF-AE69-2C7B354F1BAE}" dt="2020-09-30T05:32:06.910" v="203"/>
          <ac:picMkLst>
            <pc:docMk/>
            <pc:sldMk cId="3686102758" sldId="262"/>
            <ac:picMk id="74" creationId="{2969E7FD-845E-4D04-8FC2-445F0D0ED1E0}"/>
          </ac:picMkLst>
        </pc:picChg>
        <pc:picChg chg="add del mod">
          <ac:chgData name="Brett Wortzman" userId="f28ab72c354ddfd1" providerId="LiveId" clId="{1D1127B5-3947-4CBF-AE69-2C7B354F1BAE}" dt="2020-09-30T05:32:06.910" v="203"/>
          <ac:picMkLst>
            <pc:docMk/>
            <pc:sldMk cId="3686102758" sldId="262"/>
            <ac:picMk id="76" creationId="{51B31431-039C-4BB9-9473-4492E352D960}"/>
          </ac:picMkLst>
        </pc:picChg>
        <pc:picChg chg="add del mod">
          <ac:chgData name="Brett Wortzman" userId="f28ab72c354ddfd1" providerId="LiveId" clId="{1D1127B5-3947-4CBF-AE69-2C7B354F1BAE}" dt="2020-09-30T05:32:06.910" v="203"/>
          <ac:picMkLst>
            <pc:docMk/>
            <pc:sldMk cId="3686102758" sldId="262"/>
            <ac:picMk id="78" creationId="{2148BAD7-EC45-4D8C-8519-1C92CE77C44A}"/>
          </ac:picMkLst>
        </pc:picChg>
        <pc:picChg chg="add del mod">
          <ac:chgData name="Brett Wortzman" userId="f28ab72c354ddfd1" providerId="LiveId" clId="{1D1127B5-3947-4CBF-AE69-2C7B354F1BAE}" dt="2020-09-30T05:32:06.910" v="203"/>
          <ac:picMkLst>
            <pc:docMk/>
            <pc:sldMk cId="3686102758" sldId="262"/>
            <ac:picMk id="80" creationId="{4AA8A857-AE6D-42A8-B417-2E0166E676F7}"/>
          </ac:picMkLst>
        </pc:picChg>
        <pc:picChg chg="add del mod">
          <ac:chgData name="Brett Wortzman" userId="f28ab72c354ddfd1" providerId="LiveId" clId="{1D1127B5-3947-4CBF-AE69-2C7B354F1BAE}" dt="2020-09-30T05:32:06.910" v="203"/>
          <ac:picMkLst>
            <pc:docMk/>
            <pc:sldMk cId="3686102758" sldId="262"/>
            <ac:picMk id="82" creationId="{1E64DEE3-6AF0-4DDF-8387-12D85833C157}"/>
          </ac:picMkLst>
        </pc:picChg>
        <pc:picChg chg="add del mod">
          <ac:chgData name="Brett Wortzman" userId="f28ab72c354ddfd1" providerId="LiveId" clId="{1D1127B5-3947-4CBF-AE69-2C7B354F1BAE}" dt="2020-09-30T05:32:06.910" v="203"/>
          <ac:picMkLst>
            <pc:docMk/>
            <pc:sldMk cId="3686102758" sldId="262"/>
            <ac:picMk id="84" creationId="{FB93EDC4-D07A-4C61-A8EC-BB8B6604A0D0}"/>
          </ac:picMkLst>
        </pc:picChg>
        <pc:picChg chg="add mod">
          <ac:chgData name="Brett Wortzman" userId="f28ab72c354ddfd1" providerId="LiveId" clId="{1D1127B5-3947-4CBF-AE69-2C7B354F1BAE}" dt="2020-09-30T05:35:46.787" v="382" actId="1076"/>
          <ac:picMkLst>
            <pc:docMk/>
            <pc:sldMk cId="3686102758" sldId="262"/>
            <ac:picMk id="86" creationId="{31724279-3318-4314-9255-1C3C8DFDF1E8}"/>
          </ac:picMkLst>
        </pc:picChg>
        <pc:picChg chg="add del mod">
          <ac:chgData name="Brett Wortzman" userId="f28ab72c354ddfd1" providerId="LiveId" clId="{1D1127B5-3947-4CBF-AE69-2C7B354F1BAE}" dt="2020-09-30T05:34:20.556" v="332" actId="478"/>
          <ac:picMkLst>
            <pc:docMk/>
            <pc:sldMk cId="3686102758" sldId="262"/>
            <ac:picMk id="88" creationId="{05CCE385-2649-4A86-B028-1C938AF93F2E}"/>
          </ac:picMkLst>
        </pc:picChg>
        <pc:picChg chg="add mod">
          <ac:chgData name="Brett Wortzman" userId="f28ab72c354ddfd1" providerId="LiveId" clId="{1D1127B5-3947-4CBF-AE69-2C7B354F1BAE}" dt="2020-09-30T05:34:17.147" v="331" actId="1076"/>
          <ac:picMkLst>
            <pc:docMk/>
            <pc:sldMk cId="3686102758" sldId="262"/>
            <ac:picMk id="90" creationId="{4AD3F43E-BB11-4EBB-9E10-918D5B7B410E}"/>
          </ac:picMkLst>
        </pc:picChg>
        <pc:picChg chg="add mod">
          <ac:chgData name="Brett Wortzman" userId="f28ab72c354ddfd1" providerId="LiveId" clId="{1D1127B5-3947-4CBF-AE69-2C7B354F1BAE}" dt="2020-09-30T05:36:17.146" v="397" actId="1076"/>
          <ac:picMkLst>
            <pc:docMk/>
            <pc:sldMk cId="3686102758" sldId="262"/>
            <ac:picMk id="92" creationId="{F4DA31E3-D110-4A35-AF85-161DBE5C1FE9}"/>
          </ac:picMkLst>
        </pc:picChg>
        <pc:picChg chg="add mod">
          <ac:chgData name="Brett Wortzman" userId="f28ab72c354ddfd1" providerId="LiveId" clId="{1D1127B5-3947-4CBF-AE69-2C7B354F1BAE}" dt="2020-09-30T05:35:25.809" v="370" actId="1076"/>
          <ac:picMkLst>
            <pc:docMk/>
            <pc:sldMk cId="3686102758" sldId="262"/>
            <ac:picMk id="94" creationId="{EB669D00-A734-4016-9DDB-522152512D89}"/>
          </ac:picMkLst>
        </pc:picChg>
        <pc:picChg chg="add mod">
          <ac:chgData name="Brett Wortzman" userId="f28ab72c354ddfd1" providerId="LiveId" clId="{1D1127B5-3947-4CBF-AE69-2C7B354F1BAE}" dt="2020-09-30T05:35:57.900" v="387" actId="1076"/>
          <ac:picMkLst>
            <pc:docMk/>
            <pc:sldMk cId="3686102758" sldId="262"/>
            <ac:picMk id="96" creationId="{01D15FCF-98E7-4DC3-8080-55A6CDF43C48}"/>
          </ac:picMkLst>
        </pc:picChg>
        <pc:picChg chg="add mod">
          <ac:chgData name="Brett Wortzman" userId="f28ab72c354ddfd1" providerId="LiveId" clId="{1D1127B5-3947-4CBF-AE69-2C7B354F1BAE}" dt="2020-09-30T05:34:34.140" v="340" actId="1076"/>
          <ac:picMkLst>
            <pc:docMk/>
            <pc:sldMk cId="3686102758" sldId="262"/>
            <ac:picMk id="98" creationId="{871024C6-BD2C-44F7-952C-967C8F55D5B6}"/>
          </ac:picMkLst>
        </pc:picChg>
        <pc:picChg chg="add mod">
          <ac:chgData name="Brett Wortzman" userId="f28ab72c354ddfd1" providerId="LiveId" clId="{1D1127B5-3947-4CBF-AE69-2C7B354F1BAE}" dt="2020-09-30T05:34:22.186" v="333" actId="1076"/>
          <ac:picMkLst>
            <pc:docMk/>
            <pc:sldMk cId="3686102758" sldId="262"/>
            <ac:picMk id="100" creationId="{0AAFA35A-8D96-4A4A-B134-5E77D21D2DB2}"/>
          </ac:picMkLst>
        </pc:picChg>
        <pc:picChg chg="add mod">
          <ac:chgData name="Brett Wortzman" userId="f28ab72c354ddfd1" providerId="LiveId" clId="{1D1127B5-3947-4CBF-AE69-2C7B354F1BAE}" dt="2020-09-30T05:33:38.452" v="306" actId="1076"/>
          <ac:picMkLst>
            <pc:docMk/>
            <pc:sldMk cId="3686102758" sldId="262"/>
            <ac:picMk id="102" creationId="{ADE4BA5C-EC9E-4712-A793-E7D4A8DADE22}"/>
          </ac:picMkLst>
        </pc:picChg>
        <pc:picChg chg="add mod">
          <ac:chgData name="Brett Wortzman" userId="f28ab72c354ddfd1" providerId="LiveId" clId="{1D1127B5-3947-4CBF-AE69-2C7B354F1BAE}" dt="2020-09-30T05:34:52.959" v="351" actId="1076"/>
          <ac:picMkLst>
            <pc:docMk/>
            <pc:sldMk cId="3686102758" sldId="262"/>
            <ac:picMk id="104" creationId="{11BF2133-F61D-4B67-BBCC-3371EBE6B0BD}"/>
          </ac:picMkLst>
        </pc:picChg>
        <pc:picChg chg="add mod">
          <ac:chgData name="Brett Wortzman" userId="f28ab72c354ddfd1" providerId="LiveId" clId="{1D1127B5-3947-4CBF-AE69-2C7B354F1BAE}" dt="2020-09-30T05:36:02.046" v="389" actId="1076"/>
          <ac:picMkLst>
            <pc:docMk/>
            <pc:sldMk cId="3686102758" sldId="262"/>
            <ac:picMk id="106" creationId="{C468C321-016D-47FA-9BF1-B34C8E334BDB}"/>
          </ac:picMkLst>
        </pc:picChg>
        <pc:picChg chg="add mod">
          <ac:chgData name="Brett Wortzman" userId="f28ab72c354ddfd1" providerId="LiveId" clId="{1D1127B5-3947-4CBF-AE69-2C7B354F1BAE}" dt="2020-09-30T05:35:18.672" v="365" actId="1076"/>
          <ac:picMkLst>
            <pc:docMk/>
            <pc:sldMk cId="3686102758" sldId="262"/>
            <ac:picMk id="108" creationId="{C4FB6C04-F7F1-4934-B9E1-10233CE8A786}"/>
          </ac:picMkLst>
        </pc:picChg>
        <pc:picChg chg="add mod">
          <ac:chgData name="Brett Wortzman" userId="f28ab72c354ddfd1" providerId="LiveId" clId="{1D1127B5-3947-4CBF-AE69-2C7B354F1BAE}" dt="2020-09-30T05:35:30.617" v="373" actId="1076"/>
          <ac:picMkLst>
            <pc:docMk/>
            <pc:sldMk cId="3686102758" sldId="262"/>
            <ac:picMk id="110" creationId="{B15583A5-BD09-42E9-A3FF-AED72D6E7C5E}"/>
          </ac:picMkLst>
        </pc:picChg>
        <pc:picChg chg="add mod">
          <ac:chgData name="Brett Wortzman" userId="f28ab72c354ddfd1" providerId="LiveId" clId="{1D1127B5-3947-4CBF-AE69-2C7B354F1BAE}" dt="2020-09-30T05:33:33.625" v="302" actId="1076"/>
          <ac:picMkLst>
            <pc:docMk/>
            <pc:sldMk cId="3686102758" sldId="262"/>
            <ac:picMk id="112" creationId="{D906C530-139C-4981-8ADD-B085F1E1F3F4}"/>
          </ac:picMkLst>
        </pc:picChg>
        <pc:picChg chg="add mod">
          <ac:chgData name="Brett Wortzman" userId="f28ab72c354ddfd1" providerId="LiveId" clId="{1D1127B5-3947-4CBF-AE69-2C7B354F1BAE}" dt="2020-09-30T05:34:15.693" v="330" actId="1076"/>
          <ac:picMkLst>
            <pc:docMk/>
            <pc:sldMk cId="3686102758" sldId="262"/>
            <ac:picMk id="114" creationId="{0A4A94FD-C926-4142-B847-FDFBD308E089}"/>
          </ac:picMkLst>
        </pc:picChg>
        <pc:picChg chg="add mod">
          <ac:chgData name="Brett Wortzman" userId="f28ab72c354ddfd1" providerId="LiveId" clId="{1D1127B5-3947-4CBF-AE69-2C7B354F1BAE}" dt="2020-09-30T05:36:10.703" v="393" actId="1076"/>
          <ac:picMkLst>
            <pc:docMk/>
            <pc:sldMk cId="3686102758" sldId="262"/>
            <ac:picMk id="116" creationId="{0A736EFB-A52F-4183-A630-70DAA7351D12}"/>
          </ac:picMkLst>
        </pc:picChg>
        <pc:picChg chg="add mod">
          <ac:chgData name="Brett Wortzman" userId="f28ab72c354ddfd1" providerId="LiveId" clId="{1D1127B5-3947-4CBF-AE69-2C7B354F1BAE}" dt="2020-09-30T05:35:52.577" v="386" actId="1076"/>
          <ac:picMkLst>
            <pc:docMk/>
            <pc:sldMk cId="3686102758" sldId="262"/>
            <ac:picMk id="118" creationId="{C2702990-9A63-47FB-BF20-73EE74381490}"/>
          </ac:picMkLst>
        </pc:picChg>
        <pc:picChg chg="add mod">
          <ac:chgData name="Brett Wortzman" userId="f28ab72c354ddfd1" providerId="LiveId" clId="{1D1127B5-3947-4CBF-AE69-2C7B354F1BAE}" dt="2020-09-30T05:35:41.464" v="379" actId="1076"/>
          <ac:picMkLst>
            <pc:docMk/>
            <pc:sldMk cId="3686102758" sldId="262"/>
            <ac:picMk id="120" creationId="{ED4BF9C5-CFB8-4BC4-929C-EF3D3282D310}"/>
          </ac:picMkLst>
        </pc:picChg>
        <pc:picChg chg="add mod">
          <ac:chgData name="Brett Wortzman" userId="f28ab72c354ddfd1" providerId="LiveId" clId="{1D1127B5-3947-4CBF-AE69-2C7B354F1BAE}" dt="2020-09-30T05:36:12.832" v="394" actId="1076"/>
          <ac:picMkLst>
            <pc:docMk/>
            <pc:sldMk cId="3686102758" sldId="262"/>
            <ac:picMk id="122" creationId="{E757FA96-5EE7-4EB1-8AD8-37309D23B111}"/>
          </ac:picMkLst>
        </pc:picChg>
        <pc:picChg chg="add mod">
          <ac:chgData name="Brett Wortzman" userId="f28ab72c354ddfd1" providerId="LiveId" clId="{1D1127B5-3947-4CBF-AE69-2C7B354F1BAE}" dt="2020-09-30T05:36:14.400" v="395" actId="1076"/>
          <ac:picMkLst>
            <pc:docMk/>
            <pc:sldMk cId="3686102758" sldId="262"/>
            <ac:picMk id="124" creationId="{43F1906C-B636-40F4-8E1E-4F8041CF7BC8}"/>
          </ac:picMkLst>
        </pc:picChg>
        <pc:picChg chg="add mod">
          <ac:chgData name="Brett Wortzman" userId="f28ab72c354ddfd1" providerId="LiveId" clId="{1D1127B5-3947-4CBF-AE69-2C7B354F1BAE}" dt="2020-09-30T05:35:24.432" v="369" actId="1076"/>
          <ac:picMkLst>
            <pc:docMk/>
            <pc:sldMk cId="3686102758" sldId="262"/>
            <ac:picMk id="126" creationId="{51630B6A-9954-4D67-AAF4-69C5CD4FD7CF}"/>
          </ac:picMkLst>
        </pc:picChg>
        <pc:picChg chg="add mod">
          <ac:chgData name="Brett Wortzman" userId="f28ab72c354ddfd1" providerId="LiveId" clId="{1D1127B5-3947-4CBF-AE69-2C7B354F1BAE}" dt="2020-09-30T05:34:03.023" v="322" actId="1076"/>
          <ac:picMkLst>
            <pc:docMk/>
            <pc:sldMk cId="3686102758" sldId="262"/>
            <ac:picMk id="128" creationId="{B5F32D30-EDF4-4B7C-A250-DE5442F80C3B}"/>
          </ac:picMkLst>
        </pc:picChg>
        <pc:picChg chg="add mod">
          <ac:chgData name="Brett Wortzman" userId="f28ab72c354ddfd1" providerId="LiveId" clId="{1D1127B5-3947-4CBF-AE69-2C7B354F1BAE}" dt="2020-09-30T05:36:00.991" v="388" actId="1076"/>
          <ac:picMkLst>
            <pc:docMk/>
            <pc:sldMk cId="3686102758" sldId="262"/>
            <ac:picMk id="130" creationId="{2A4D3A0A-DA93-4068-8958-DFF124DD9738}"/>
          </ac:picMkLst>
        </pc:picChg>
        <pc:picChg chg="add mod">
          <ac:chgData name="Brett Wortzman" userId="f28ab72c354ddfd1" providerId="LiveId" clId="{1D1127B5-3947-4CBF-AE69-2C7B354F1BAE}" dt="2020-09-30T05:36:15.729" v="396" actId="1076"/>
          <ac:picMkLst>
            <pc:docMk/>
            <pc:sldMk cId="3686102758" sldId="262"/>
            <ac:picMk id="132" creationId="{FBE6EF43-D2F6-49DD-BB2F-36B0AD2ED418}"/>
          </ac:picMkLst>
        </pc:picChg>
        <pc:picChg chg="add mod">
          <ac:chgData name="Brett Wortzman" userId="f28ab72c354ddfd1" providerId="LiveId" clId="{1D1127B5-3947-4CBF-AE69-2C7B354F1BAE}" dt="2020-09-30T05:33:35.819" v="304" actId="1076"/>
          <ac:picMkLst>
            <pc:docMk/>
            <pc:sldMk cId="3686102758" sldId="262"/>
            <ac:picMk id="134" creationId="{6BD07DC5-4D07-4592-8489-791369BBC88A}"/>
          </ac:picMkLst>
        </pc:picChg>
        <pc:picChg chg="add mod">
          <ac:chgData name="Brett Wortzman" userId="f28ab72c354ddfd1" providerId="LiveId" clId="{1D1127B5-3947-4CBF-AE69-2C7B354F1BAE}" dt="2020-09-30T05:34:39.854" v="343" actId="1076"/>
          <ac:picMkLst>
            <pc:docMk/>
            <pc:sldMk cId="3686102758" sldId="262"/>
            <ac:picMk id="136" creationId="{9FCCCC1C-AE2D-4994-A098-2B0A82764618}"/>
          </ac:picMkLst>
        </pc:picChg>
        <pc:picChg chg="add mod">
          <ac:chgData name="Brett Wortzman" userId="f28ab72c354ddfd1" providerId="LiveId" clId="{1D1127B5-3947-4CBF-AE69-2C7B354F1BAE}" dt="2020-09-30T05:35:49.276" v="384" actId="1076"/>
          <ac:picMkLst>
            <pc:docMk/>
            <pc:sldMk cId="3686102758" sldId="262"/>
            <ac:picMk id="138" creationId="{97F4DD97-BC0C-440B-8002-75403CE56423}"/>
          </ac:picMkLst>
        </pc:picChg>
        <pc:picChg chg="add mod">
          <ac:chgData name="Brett Wortzman" userId="f28ab72c354ddfd1" providerId="LiveId" clId="{1D1127B5-3947-4CBF-AE69-2C7B354F1BAE}" dt="2020-09-30T05:35:23.017" v="368" actId="1076"/>
          <ac:picMkLst>
            <pc:docMk/>
            <pc:sldMk cId="3686102758" sldId="262"/>
            <ac:picMk id="140" creationId="{07A13BE4-3D39-4D13-B2D7-BB67F6190E3A}"/>
          </ac:picMkLst>
        </pc:picChg>
        <pc:picChg chg="add mod">
          <ac:chgData name="Brett Wortzman" userId="f28ab72c354ddfd1" providerId="LiveId" clId="{1D1127B5-3947-4CBF-AE69-2C7B354F1BAE}" dt="2020-09-30T05:33:43.604" v="310" actId="1076"/>
          <ac:picMkLst>
            <pc:docMk/>
            <pc:sldMk cId="3686102758" sldId="262"/>
            <ac:picMk id="142" creationId="{A397FCED-BACB-44AD-8BA0-19067C517156}"/>
          </ac:picMkLst>
        </pc:picChg>
        <pc:picChg chg="add mod">
          <ac:chgData name="Brett Wortzman" userId="f28ab72c354ddfd1" providerId="LiveId" clId="{1D1127B5-3947-4CBF-AE69-2C7B354F1BAE}" dt="2020-09-30T05:35:31.938" v="374" actId="1076"/>
          <ac:picMkLst>
            <pc:docMk/>
            <pc:sldMk cId="3686102758" sldId="262"/>
            <ac:picMk id="144" creationId="{AA217CC0-E541-4104-A9AD-33C747DE2C24}"/>
          </ac:picMkLst>
        </pc:picChg>
        <pc:picChg chg="add mod">
          <ac:chgData name="Brett Wortzman" userId="f28ab72c354ddfd1" providerId="LiveId" clId="{1D1127B5-3947-4CBF-AE69-2C7B354F1BAE}" dt="2020-09-30T05:36:22.050" v="399" actId="1076"/>
          <ac:picMkLst>
            <pc:docMk/>
            <pc:sldMk cId="3686102758" sldId="262"/>
            <ac:picMk id="146" creationId="{FCE156D0-0825-4BE0-8EB8-35E54617B4C7}"/>
          </ac:picMkLst>
        </pc:picChg>
        <pc:picChg chg="add mod">
          <ac:chgData name="Brett Wortzman" userId="f28ab72c354ddfd1" providerId="LiveId" clId="{1D1127B5-3947-4CBF-AE69-2C7B354F1BAE}" dt="2020-09-30T05:35:28.752" v="372" actId="1076"/>
          <ac:picMkLst>
            <pc:docMk/>
            <pc:sldMk cId="3686102758" sldId="262"/>
            <ac:picMk id="148" creationId="{19390899-9280-4C30-8494-CDDA62D34479}"/>
          </ac:picMkLst>
        </pc:picChg>
        <pc:picChg chg="add mod">
          <ac:chgData name="Brett Wortzman" userId="f28ab72c354ddfd1" providerId="LiveId" clId="{1D1127B5-3947-4CBF-AE69-2C7B354F1BAE}" dt="2020-09-30T05:35:33.185" v="375" actId="1076"/>
          <ac:picMkLst>
            <pc:docMk/>
            <pc:sldMk cId="3686102758" sldId="262"/>
            <ac:picMk id="150" creationId="{76944F69-AAE2-4228-AA39-AD259C4F8F2B}"/>
          </ac:picMkLst>
        </pc:picChg>
        <pc:picChg chg="add mod">
          <ac:chgData name="Brett Wortzman" userId="f28ab72c354ddfd1" providerId="LiveId" clId="{1D1127B5-3947-4CBF-AE69-2C7B354F1BAE}" dt="2020-09-30T05:35:50.810" v="385" actId="1076"/>
          <ac:picMkLst>
            <pc:docMk/>
            <pc:sldMk cId="3686102758" sldId="262"/>
            <ac:picMk id="152" creationId="{ED3BB838-B580-4677-90D3-4B41058E192A}"/>
          </ac:picMkLst>
        </pc:picChg>
        <pc:picChg chg="add mod">
          <ac:chgData name="Brett Wortzman" userId="f28ab72c354ddfd1" providerId="LiveId" clId="{1D1127B5-3947-4CBF-AE69-2C7B354F1BAE}" dt="2020-09-30T05:35:45.596" v="381" actId="1076"/>
          <ac:picMkLst>
            <pc:docMk/>
            <pc:sldMk cId="3686102758" sldId="262"/>
            <ac:picMk id="154" creationId="{E6929EAA-A5D3-44F9-A7FE-7B4BA22001CC}"/>
          </ac:picMkLst>
        </pc:picChg>
        <pc:picChg chg="add mod">
          <ac:chgData name="Brett Wortzman" userId="f28ab72c354ddfd1" providerId="LiveId" clId="{1D1127B5-3947-4CBF-AE69-2C7B354F1BAE}" dt="2020-09-30T05:35:47.996" v="383" actId="1076"/>
          <ac:picMkLst>
            <pc:docMk/>
            <pc:sldMk cId="3686102758" sldId="262"/>
            <ac:picMk id="156" creationId="{501A60E8-BDB5-40D8-8CDC-E452EE5E8ED0}"/>
          </ac:picMkLst>
        </pc:picChg>
        <pc:picChg chg="add mod">
          <ac:chgData name="Brett Wortzman" userId="f28ab72c354ddfd1" providerId="LiveId" clId="{1D1127B5-3947-4CBF-AE69-2C7B354F1BAE}" dt="2020-09-30T05:35:27.096" v="371" actId="1076"/>
          <ac:picMkLst>
            <pc:docMk/>
            <pc:sldMk cId="3686102758" sldId="262"/>
            <ac:picMk id="158" creationId="{DE5DC52F-8138-49E8-94CD-C3EE1B0A450E}"/>
          </ac:picMkLst>
        </pc:picChg>
        <pc:picChg chg="add mod">
          <ac:chgData name="Brett Wortzman" userId="f28ab72c354ddfd1" providerId="LiveId" clId="{1D1127B5-3947-4CBF-AE69-2C7B354F1BAE}" dt="2020-09-30T05:36:20.343" v="398" actId="1076"/>
          <ac:picMkLst>
            <pc:docMk/>
            <pc:sldMk cId="3686102758" sldId="262"/>
            <ac:picMk id="160" creationId="{88569CAD-00F0-4589-9AF7-314E5C2748F2}"/>
          </ac:picMkLst>
        </pc:picChg>
        <pc:picChg chg="add mod">
          <ac:chgData name="Brett Wortzman" userId="f28ab72c354ddfd1" providerId="LiveId" clId="{1D1127B5-3947-4CBF-AE69-2C7B354F1BAE}" dt="2020-09-30T05:34:24.715" v="335" actId="1076"/>
          <ac:picMkLst>
            <pc:docMk/>
            <pc:sldMk cId="3686102758" sldId="262"/>
            <ac:picMk id="162" creationId="{D96B7233-6A35-41D2-91F1-F2F8D4043E56}"/>
          </ac:picMkLst>
        </pc:picChg>
        <pc:picChg chg="add mod">
          <ac:chgData name="Brett Wortzman" userId="f28ab72c354ddfd1" providerId="LiveId" clId="{1D1127B5-3947-4CBF-AE69-2C7B354F1BAE}" dt="2020-09-30T05:34:13.982" v="329" actId="1076"/>
          <ac:picMkLst>
            <pc:docMk/>
            <pc:sldMk cId="3686102758" sldId="262"/>
            <ac:picMk id="164" creationId="{A5FD7A7F-7A95-490A-AB70-C6CD123E64E8}"/>
          </ac:picMkLst>
        </pc:picChg>
        <pc:picChg chg="add mod">
          <ac:chgData name="Brett Wortzman" userId="f28ab72c354ddfd1" providerId="LiveId" clId="{1D1127B5-3947-4CBF-AE69-2C7B354F1BAE}" dt="2020-09-30T05:37:19.714" v="404" actId="1076"/>
          <ac:picMkLst>
            <pc:docMk/>
            <pc:sldMk cId="3686102758" sldId="262"/>
            <ac:picMk id="167" creationId="{EC294FCF-A4F8-4265-AC78-9EC24524274A}"/>
          </ac:picMkLst>
        </pc:picChg>
      </pc:sldChg>
      <pc:sldChg chg="del">
        <pc:chgData name="Brett Wortzman" userId="f28ab72c354ddfd1" providerId="LiveId" clId="{1D1127B5-3947-4CBF-AE69-2C7B354F1BAE}" dt="2020-09-30T05:31:15.321" v="120" actId="47"/>
        <pc:sldMkLst>
          <pc:docMk/>
          <pc:sldMk cId="3406794750" sldId="265"/>
        </pc:sldMkLst>
      </pc:sldChg>
      <pc:sldChg chg="del">
        <pc:chgData name="Brett Wortzman" userId="f28ab72c354ddfd1" providerId="LiveId" clId="{1D1127B5-3947-4CBF-AE69-2C7B354F1BAE}" dt="2020-10-01T04:26:06.482" v="410" actId="47"/>
        <pc:sldMkLst>
          <pc:docMk/>
          <pc:sldMk cId="120316051" sldId="269"/>
        </pc:sldMkLst>
      </pc:sldChg>
      <pc:sldChg chg="addSp delSp modSp mod modClrScheme chgLayout">
        <pc:chgData name="Brett Wortzman" userId="f28ab72c354ddfd1" providerId="LiveId" clId="{1D1127B5-3947-4CBF-AE69-2C7B354F1BAE}" dt="2020-09-30T05:20:21.175" v="104" actId="1035"/>
        <pc:sldMkLst>
          <pc:docMk/>
          <pc:sldMk cId="2557432226" sldId="271"/>
        </pc:sldMkLst>
        <pc:spChg chg="mod ord">
          <ac:chgData name="Brett Wortzman" userId="f28ab72c354ddfd1" providerId="LiveId" clId="{1D1127B5-3947-4CBF-AE69-2C7B354F1BAE}" dt="2020-09-30T05:17:05.745" v="0" actId="700"/>
          <ac:spMkLst>
            <pc:docMk/>
            <pc:sldMk cId="2557432226" sldId="271"/>
            <ac:spMk id="2" creationId="{00000000-0000-0000-0000-000000000000}"/>
          </ac:spMkLst>
        </pc:spChg>
        <pc:spChg chg="mod ord">
          <ac:chgData name="Brett Wortzman" userId="f28ab72c354ddfd1" providerId="LiveId" clId="{1D1127B5-3947-4CBF-AE69-2C7B354F1BAE}" dt="2020-09-30T05:17:05.745" v="0" actId="700"/>
          <ac:spMkLst>
            <pc:docMk/>
            <pc:sldMk cId="2557432226" sldId="271"/>
            <ac:spMk id="3" creationId="{00000000-0000-0000-0000-000000000000}"/>
          </ac:spMkLst>
        </pc:spChg>
        <pc:spChg chg="mod ord">
          <ac:chgData name="Brett Wortzman" userId="f28ab72c354ddfd1" providerId="LiveId" clId="{1D1127B5-3947-4CBF-AE69-2C7B354F1BAE}" dt="2020-09-30T05:17:05.745" v="0" actId="700"/>
          <ac:spMkLst>
            <pc:docMk/>
            <pc:sldMk cId="2557432226" sldId="271"/>
            <ac:spMk id="4" creationId="{00000000-0000-0000-0000-000000000000}"/>
          </ac:spMkLst>
        </pc:spChg>
        <pc:spChg chg="add mod ord">
          <ac:chgData name="Brett Wortzman" userId="f28ab72c354ddfd1" providerId="LiveId" clId="{1D1127B5-3947-4CBF-AE69-2C7B354F1BAE}" dt="2020-09-30T05:18:13.195" v="83" actId="20577"/>
          <ac:spMkLst>
            <pc:docMk/>
            <pc:sldMk cId="2557432226" sldId="271"/>
            <ac:spMk id="5" creationId="{56BCD5CD-B453-4D6D-B9FB-370F7D77D9B3}"/>
          </ac:spMkLst>
        </pc:spChg>
        <pc:spChg chg="del mod ord">
          <ac:chgData name="Brett Wortzman" userId="f28ab72c354ddfd1" providerId="LiveId" clId="{1D1127B5-3947-4CBF-AE69-2C7B354F1BAE}" dt="2020-09-30T05:17:05.745" v="0" actId="700"/>
          <ac:spMkLst>
            <pc:docMk/>
            <pc:sldMk cId="2557432226" sldId="271"/>
            <ac:spMk id="10" creationId="{00000000-0000-0000-0000-000000000000}"/>
          </ac:spMkLst>
        </pc:spChg>
        <pc:spChg chg="del">
          <ac:chgData name="Brett Wortzman" userId="f28ab72c354ddfd1" providerId="LiveId" clId="{1D1127B5-3947-4CBF-AE69-2C7B354F1BAE}" dt="2020-09-30T05:17:05.745" v="0" actId="700"/>
          <ac:spMkLst>
            <pc:docMk/>
            <pc:sldMk cId="2557432226" sldId="271"/>
            <ac:spMk id="11" creationId="{00000000-0000-0000-0000-000000000000}"/>
          </ac:spMkLst>
        </pc:spChg>
        <pc:picChg chg="add del mod">
          <ac:chgData name="Brett Wortzman" userId="f28ab72c354ddfd1" providerId="LiveId" clId="{1D1127B5-3947-4CBF-AE69-2C7B354F1BAE}" dt="2020-09-30T05:19:54.687" v="96" actId="478"/>
          <ac:picMkLst>
            <pc:docMk/>
            <pc:sldMk cId="2557432226" sldId="271"/>
            <ac:picMk id="1026" creationId="{E920910A-E346-4A04-9067-6E5C1369ABC0}"/>
          </ac:picMkLst>
        </pc:picChg>
        <pc:picChg chg="add mod">
          <ac:chgData name="Brett Wortzman" userId="f28ab72c354ddfd1" providerId="LiveId" clId="{1D1127B5-3947-4CBF-AE69-2C7B354F1BAE}" dt="2020-09-30T05:20:21.175" v="104" actId="1035"/>
          <ac:picMkLst>
            <pc:docMk/>
            <pc:sldMk cId="2557432226" sldId="271"/>
            <ac:picMk id="1028" creationId="{6A43FB6B-E1E8-4873-B656-A03C583AD027}"/>
          </ac:picMkLst>
        </pc:picChg>
      </pc:sldChg>
      <pc:sldChg chg="modSp add del">
        <pc:chgData name="Brett Wortzman" userId="f28ab72c354ddfd1" providerId="LiveId" clId="{1D1127B5-3947-4CBF-AE69-2C7B354F1BAE}" dt="2020-09-30T05:22:01.872" v="111" actId="47"/>
        <pc:sldMkLst>
          <pc:docMk/>
          <pc:sldMk cId="168034219" sldId="290"/>
        </pc:sldMkLst>
        <pc:picChg chg="mod">
          <ac:chgData name="Brett Wortzman" userId="f28ab72c354ddfd1" providerId="LiveId" clId="{1D1127B5-3947-4CBF-AE69-2C7B354F1BAE}" dt="2020-09-30T05:20:32.222" v="107" actId="1076"/>
          <ac:picMkLst>
            <pc:docMk/>
            <pc:sldMk cId="168034219" sldId="290"/>
            <ac:picMk id="1026" creationId="{E920910A-E346-4A04-9067-6E5C1369ABC0}"/>
          </ac:picMkLst>
        </pc:picChg>
        <pc:picChg chg="mod">
          <ac:chgData name="Brett Wortzman" userId="f28ab72c354ddfd1" providerId="LiveId" clId="{1D1127B5-3947-4CBF-AE69-2C7B354F1BAE}" dt="2020-09-30T05:20:29.274" v="106" actId="1076"/>
          <ac:picMkLst>
            <pc:docMk/>
            <pc:sldMk cId="168034219" sldId="290"/>
            <ac:picMk id="1028" creationId="{6A43FB6B-E1E8-4873-B656-A03C583AD027}"/>
          </ac:picMkLst>
        </pc:picChg>
      </pc:sldChg>
      <pc:sldChg chg="modSp add mod">
        <pc:chgData name="Brett Wortzman" userId="f28ab72c354ddfd1" providerId="LiveId" clId="{1D1127B5-3947-4CBF-AE69-2C7B354F1BAE}" dt="2020-09-30T05:21:58.300" v="110" actId="1076"/>
        <pc:sldMkLst>
          <pc:docMk/>
          <pc:sldMk cId="2842832870" sldId="291"/>
        </pc:sldMkLst>
        <pc:spChg chg="mod">
          <ac:chgData name="Brett Wortzman" userId="f28ab72c354ddfd1" providerId="LiveId" clId="{1D1127B5-3947-4CBF-AE69-2C7B354F1BAE}" dt="2020-09-30T05:21:57.315" v="109" actId="14100"/>
          <ac:spMkLst>
            <pc:docMk/>
            <pc:sldMk cId="2842832870" sldId="291"/>
            <ac:spMk id="5" creationId="{56BCD5CD-B453-4D6D-B9FB-370F7D77D9B3}"/>
          </ac:spMkLst>
        </pc:spChg>
        <pc:picChg chg="mod">
          <ac:chgData name="Brett Wortzman" userId="f28ab72c354ddfd1" providerId="LiveId" clId="{1D1127B5-3947-4CBF-AE69-2C7B354F1BAE}" dt="2020-09-30T05:21:58.300" v="110" actId="1076"/>
          <ac:picMkLst>
            <pc:docMk/>
            <pc:sldMk cId="2842832870" sldId="291"/>
            <ac:picMk id="1026" creationId="{E920910A-E346-4A04-9067-6E5C1369ABC0}"/>
          </ac:picMkLst>
        </pc:picChg>
        <pc:picChg chg="mod">
          <ac:chgData name="Brett Wortzman" userId="f28ab72c354ddfd1" providerId="LiveId" clId="{1D1127B5-3947-4CBF-AE69-2C7B354F1BAE}" dt="2020-09-30T05:20:13.746" v="101" actId="1076"/>
          <ac:picMkLst>
            <pc:docMk/>
            <pc:sldMk cId="2842832870" sldId="291"/>
            <ac:picMk id="1028" creationId="{6A43FB6B-E1E8-4873-B656-A03C583AD027}"/>
          </ac:picMkLst>
        </pc:picChg>
      </pc:sldChg>
      <pc:sldChg chg="modSp add">
        <pc:chgData name="Brett Wortzman" userId="f28ab72c354ddfd1" providerId="LiveId" clId="{1D1127B5-3947-4CBF-AE69-2C7B354F1BAE}" dt="2020-09-30T05:22:21.944" v="119" actId="1036"/>
        <pc:sldMkLst>
          <pc:docMk/>
          <pc:sldMk cId="882689104" sldId="292"/>
        </pc:sldMkLst>
        <pc:picChg chg="mod">
          <ac:chgData name="Brett Wortzman" userId="f28ab72c354ddfd1" providerId="LiveId" clId="{1D1127B5-3947-4CBF-AE69-2C7B354F1BAE}" dt="2020-09-30T05:22:21.944" v="119" actId="1036"/>
          <ac:picMkLst>
            <pc:docMk/>
            <pc:sldMk cId="882689104" sldId="292"/>
            <ac:picMk id="1026" creationId="{E920910A-E346-4A04-9067-6E5C1369ABC0}"/>
          </ac:picMkLst>
        </pc:picChg>
      </pc:sldChg>
      <pc:sldChg chg="new del">
        <pc:chgData name="Brett Wortzman" userId="f28ab72c354ddfd1" providerId="LiveId" clId="{1D1127B5-3947-4CBF-AE69-2C7B354F1BAE}" dt="2020-09-30T05:22:05.613" v="113" actId="680"/>
        <pc:sldMkLst>
          <pc:docMk/>
          <pc:sldMk cId="1063562694" sldId="29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8D5DC-A4D2-43DE-AB18-3CC387A825DC}" type="datetimeFigureOut">
              <a:rPr lang="en-US" smtClean="0"/>
              <a:t>9/30/2020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E4EB6-0454-427D-9FD8-1EB6793EBE1A}" type="slidenum">
              <a:rPr lang="en-US" smtClean="0"/>
              <a:t>‹#›</a:t>
            </a:fld>
            <a:endParaRPr lang="en-US"/>
          </a:p>
        </p:txBody>
      </p:sp>
    </p:spTree>
    <p:extLst>
      <p:ext uri="{BB962C8B-B14F-4D97-AF65-F5344CB8AC3E}">
        <p14:creationId xmlns:p14="http://schemas.microsoft.com/office/powerpoint/2010/main" val="300429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E416DE1-B6C4-44D8-8441-29EC675057ED}" type="datetime1">
              <a:rPr lang="en-US" smtClean="0"/>
              <a:t>9/30/2020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Lesson 0 - Autumn 2020</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332062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60E4E5-9484-4D6D-91A6-A2117F2741E3}" type="datetime1">
              <a:rPr lang="en-US" smtClean="0"/>
              <a:t>9/30/2020</a:t>
            </a:fld>
            <a:endParaRPr lang="en-US"/>
          </a:p>
        </p:txBody>
      </p:sp>
      <p:sp>
        <p:nvSpPr>
          <p:cNvPr id="5" name="Footer Placeholder 4"/>
          <p:cNvSpPr>
            <a:spLocks noGrp="1"/>
          </p:cNvSpPr>
          <p:nvPr>
            <p:ph type="ftr" sz="quarter" idx="11"/>
          </p:nvPr>
        </p:nvSpPr>
        <p:spPr/>
        <p:txBody>
          <a:bodyPr/>
          <a:lstStyle/>
          <a:p>
            <a:r>
              <a:rPr lang="en-US"/>
              <a:t>Lesson 0 - Autumn 2020</a:t>
            </a:r>
          </a:p>
        </p:txBody>
      </p:sp>
      <p:sp>
        <p:nvSpPr>
          <p:cNvPr id="6" name="Slide Number Placeholder 5"/>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2059852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C84CB3-0E82-4267-981D-591DBBFC899B}" type="datetime1">
              <a:rPr lang="en-US" smtClean="0"/>
              <a:t>9/30/2020</a:t>
            </a:fld>
            <a:endParaRPr lang="en-US"/>
          </a:p>
        </p:txBody>
      </p:sp>
      <p:sp>
        <p:nvSpPr>
          <p:cNvPr id="5" name="Footer Placeholder 4"/>
          <p:cNvSpPr>
            <a:spLocks noGrp="1"/>
          </p:cNvSpPr>
          <p:nvPr>
            <p:ph type="ftr" sz="quarter" idx="11"/>
          </p:nvPr>
        </p:nvSpPr>
        <p:spPr/>
        <p:txBody>
          <a:bodyPr/>
          <a:lstStyle/>
          <a:p>
            <a:r>
              <a:rPr lang="en-US"/>
              <a:t>Lesson 0 - Autumn 2020</a:t>
            </a:r>
          </a:p>
        </p:txBody>
      </p:sp>
      <p:sp>
        <p:nvSpPr>
          <p:cNvPr id="6" name="Slide Number Placeholder 5"/>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2595239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8200" y="1825625"/>
            <a:ext cx="10515600" cy="42185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1E43B9-2E10-483F-A954-84571B8548AA}" type="datetime1">
              <a:rPr lang="en-US" smtClean="0"/>
              <a:t>9/30/2020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Lesson 0 - Autumn 2020</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1404900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FD35F3C-9FCE-4537-B116-028F59D92EE8}" type="datetime1">
              <a:rPr lang="en-US" smtClean="0"/>
              <a:t>9/30/2020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Lesson 0 - Autumn 2020</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1892350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2850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2850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9C9D8A7-B4C9-4967-85B2-293E7D5A3C7A}" type="datetime1">
              <a:rPr lang="en-US" smtClean="0"/>
              <a:t>9/30/2020</a:t>
            </a:fld>
            <a:endParaRPr lang="en-US"/>
          </a:p>
        </p:txBody>
      </p:sp>
      <p:sp>
        <p:nvSpPr>
          <p:cNvPr id="6" name="Footer Placeholder 5"/>
          <p:cNvSpPr>
            <a:spLocks noGrp="1"/>
          </p:cNvSpPr>
          <p:nvPr>
            <p:ph type="ftr" sz="quarter" idx="11"/>
          </p:nvPr>
        </p:nvSpPr>
        <p:spPr/>
        <p:txBody>
          <a:bodyPr/>
          <a:lstStyle>
            <a:lvl1pPr>
              <a:defRPr>
                <a:solidFill>
                  <a:schemeClr val="bg1"/>
                </a:solidFill>
              </a:defRPr>
            </a:lvl1pPr>
          </a:lstStyle>
          <a:p>
            <a:r>
              <a:rPr lang="en-US" dirty="0"/>
              <a:t>Lesson 0 - Autumn 2020</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1323554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59302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0612" y="2500577"/>
            <a:ext cx="5183188" cy="3597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3F546A-8A14-465B-A0E2-2752AF3EBFC0}" type="datetime1">
              <a:rPr lang="en-US" smtClean="0"/>
              <a:t>9/30/2020</a:t>
            </a:fld>
            <a:endParaRPr lang="en-US"/>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dirty="0"/>
              <a:t>Lesson 0 - Autumn 2020</a:t>
            </a:r>
          </a:p>
        </p:txBody>
      </p:sp>
      <p:sp>
        <p:nvSpPr>
          <p:cNvPr id="9" name="Slide Number Placeholder 8"/>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1683129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7F19DC-0DC1-4D7A-B878-E3CD5E10E5CD}" type="datetime1">
              <a:rPr lang="en-US" smtClean="0"/>
              <a:t>9/30/2020</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r>
              <a:rPr lang="en-US" dirty="0"/>
              <a:t>Lesson 0 - Autumn 2020</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37796797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EE107C-2FA9-4470-84EF-9C2C5B9D898A}" type="datetime1">
              <a:rPr lang="en-US" smtClean="0"/>
              <a:t>9/30/2020</a:t>
            </a:fld>
            <a:endParaRPr lang="en-US"/>
          </a:p>
        </p:txBody>
      </p:sp>
      <p:sp>
        <p:nvSpPr>
          <p:cNvPr id="3" name="Footer Placeholder 2"/>
          <p:cNvSpPr>
            <a:spLocks noGrp="1"/>
          </p:cNvSpPr>
          <p:nvPr>
            <p:ph type="ftr" sz="quarter" idx="11"/>
          </p:nvPr>
        </p:nvSpPr>
        <p:spPr/>
        <p:txBody>
          <a:bodyPr/>
          <a:lstStyle/>
          <a:p>
            <a:r>
              <a:rPr lang="en-US"/>
              <a:t>Lesson 0 - Autumn 2020</a:t>
            </a:r>
          </a:p>
        </p:txBody>
      </p:sp>
      <p:sp>
        <p:nvSpPr>
          <p:cNvPr id="4" name="Slide Number Placeholder 3"/>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2197099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287BA4-3E60-43AF-9A32-C0126441F12A}" type="datetime1">
              <a:rPr lang="en-US" smtClean="0"/>
              <a:t>9/30/2020</a:t>
            </a:fld>
            <a:endParaRPr lang="en-US"/>
          </a:p>
        </p:txBody>
      </p:sp>
      <p:sp>
        <p:nvSpPr>
          <p:cNvPr id="6" name="Footer Placeholder 5"/>
          <p:cNvSpPr>
            <a:spLocks noGrp="1"/>
          </p:cNvSpPr>
          <p:nvPr>
            <p:ph type="ftr" sz="quarter" idx="11"/>
          </p:nvPr>
        </p:nvSpPr>
        <p:spPr/>
        <p:txBody>
          <a:bodyPr/>
          <a:lstStyle/>
          <a:p>
            <a:r>
              <a:rPr lang="en-US"/>
              <a:t>Lesson 0 - Autumn 2020</a:t>
            </a:r>
          </a:p>
        </p:txBody>
      </p:sp>
      <p:sp>
        <p:nvSpPr>
          <p:cNvPr id="7" name="Slide Number Placeholder 6"/>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4254472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EE26358-B175-4B79-B008-DF413C1296F8}" type="datetime1">
              <a:rPr lang="en-US" smtClean="0"/>
              <a:t>9/30/2020</a:t>
            </a:fld>
            <a:endParaRPr lang="en-US"/>
          </a:p>
        </p:txBody>
      </p:sp>
      <p:sp>
        <p:nvSpPr>
          <p:cNvPr id="6" name="Footer Placeholder 5"/>
          <p:cNvSpPr>
            <a:spLocks noGrp="1"/>
          </p:cNvSpPr>
          <p:nvPr>
            <p:ph type="ftr" sz="quarter" idx="11"/>
          </p:nvPr>
        </p:nvSpPr>
        <p:spPr/>
        <p:txBody>
          <a:bodyPr/>
          <a:lstStyle/>
          <a:p>
            <a:r>
              <a:rPr lang="en-US"/>
              <a:t>Lesson 0 - Autumn 2020</a:t>
            </a:r>
          </a:p>
        </p:txBody>
      </p:sp>
      <p:sp>
        <p:nvSpPr>
          <p:cNvPr id="7" name="Slide Number Placeholder 6"/>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33445770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D7C505-D5FD-46D8-B0F4-99194C555ECC}" type="datetime1">
              <a:rPr lang="en-US" smtClean="0"/>
              <a:t>9/30/2020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Lesson 0 - Autumn 2020</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3C886E-6997-4228-A88B-2272D22D50D1}"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6180666"/>
            <a:ext cx="12192000" cy="677334"/>
          </a:xfrm>
          <a:prstGeom prst="rect">
            <a:avLst/>
          </a:prstGeom>
        </p:spPr>
      </p:pic>
    </p:spTree>
    <p:extLst>
      <p:ext uri="{BB962C8B-B14F-4D97-AF65-F5344CB8AC3E}">
        <p14:creationId xmlns:p14="http://schemas.microsoft.com/office/powerpoint/2010/main" val="8687901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courses.cs.washington.edu/courses/cse142/20au/syllabus.html#resubmission"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courses.cs.washington.edu/courses/cse142/20au/syllabus.html#grading"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courses.cs.washington.edu/courses/cse142/20au/syllabus.html#collaborationandacademicconduc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hyperlink" Target="https://courses.cs.washington.edu/courses/cse142/20au/syllabus.html#amnesty"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3" Type="http://schemas.openxmlformats.org/officeDocument/2006/relationships/image" Target="../media/image14.jpeg"/><Relationship Id="rId18" Type="http://schemas.openxmlformats.org/officeDocument/2006/relationships/image" Target="../media/image19.jpeg"/><Relationship Id="rId26" Type="http://schemas.openxmlformats.org/officeDocument/2006/relationships/image" Target="../media/image27.jpeg"/><Relationship Id="rId39" Type="http://schemas.openxmlformats.org/officeDocument/2006/relationships/image" Target="../media/image40.jpeg"/><Relationship Id="rId21" Type="http://schemas.openxmlformats.org/officeDocument/2006/relationships/image" Target="../media/image22.jpg"/><Relationship Id="rId34" Type="http://schemas.openxmlformats.org/officeDocument/2006/relationships/image" Target="../media/image35.jpeg"/><Relationship Id="rId42" Type="http://schemas.openxmlformats.org/officeDocument/2006/relationships/image" Target="../media/image43.jpeg"/><Relationship Id="rId7" Type="http://schemas.openxmlformats.org/officeDocument/2006/relationships/image" Target="../media/image8.jpg"/><Relationship Id="rId2" Type="http://schemas.openxmlformats.org/officeDocument/2006/relationships/image" Target="../media/image3.jpeg"/><Relationship Id="rId16" Type="http://schemas.openxmlformats.org/officeDocument/2006/relationships/image" Target="../media/image17.jpeg"/><Relationship Id="rId29"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24" Type="http://schemas.openxmlformats.org/officeDocument/2006/relationships/image" Target="../media/image25.jpeg"/><Relationship Id="rId32" Type="http://schemas.openxmlformats.org/officeDocument/2006/relationships/image" Target="../media/image33.jpeg"/><Relationship Id="rId37" Type="http://schemas.openxmlformats.org/officeDocument/2006/relationships/image" Target="../media/image38.jpeg"/><Relationship Id="rId40" Type="http://schemas.openxmlformats.org/officeDocument/2006/relationships/image" Target="../media/image41.jpeg"/><Relationship Id="rId45" Type="http://schemas.openxmlformats.org/officeDocument/2006/relationships/image" Target="../media/image46.jpeg"/><Relationship Id="rId5" Type="http://schemas.openxmlformats.org/officeDocument/2006/relationships/image" Target="../media/image6.jpeg"/><Relationship Id="rId15" Type="http://schemas.openxmlformats.org/officeDocument/2006/relationships/image" Target="../media/image16.jpeg"/><Relationship Id="rId23" Type="http://schemas.openxmlformats.org/officeDocument/2006/relationships/image" Target="../media/image24.jpg"/><Relationship Id="rId28" Type="http://schemas.openxmlformats.org/officeDocument/2006/relationships/image" Target="../media/image29.jpg"/><Relationship Id="rId36" Type="http://schemas.openxmlformats.org/officeDocument/2006/relationships/image" Target="../media/image37.jpg"/><Relationship Id="rId10" Type="http://schemas.openxmlformats.org/officeDocument/2006/relationships/image" Target="../media/image11.jpeg"/><Relationship Id="rId19" Type="http://schemas.openxmlformats.org/officeDocument/2006/relationships/image" Target="../media/image20.jpg"/><Relationship Id="rId31" Type="http://schemas.openxmlformats.org/officeDocument/2006/relationships/image" Target="../media/image32.jpeg"/><Relationship Id="rId44" Type="http://schemas.openxmlformats.org/officeDocument/2006/relationships/image" Target="../media/image45.jpeg"/><Relationship Id="rId4" Type="http://schemas.openxmlformats.org/officeDocument/2006/relationships/image" Target="../media/image5.jpeg"/><Relationship Id="rId9" Type="http://schemas.openxmlformats.org/officeDocument/2006/relationships/image" Target="../media/image10.jpg"/><Relationship Id="rId14" Type="http://schemas.openxmlformats.org/officeDocument/2006/relationships/image" Target="../media/image15.jpg"/><Relationship Id="rId22" Type="http://schemas.openxmlformats.org/officeDocument/2006/relationships/image" Target="../media/image23.jpeg"/><Relationship Id="rId27" Type="http://schemas.openxmlformats.org/officeDocument/2006/relationships/image" Target="../media/image28.JPG"/><Relationship Id="rId30" Type="http://schemas.openxmlformats.org/officeDocument/2006/relationships/image" Target="../media/image31.jpeg"/><Relationship Id="rId35" Type="http://schemas.openxmlformats.org/officeDocument/2006/relationships/image" Target="../media/image36.jpeg"/><Relationship Id="rId43" Type="http://schemas.openxmlformats.org/officeDocument/2006/relationships/image" Target="../media/image44.jpg"/><Relationship Id="rId8" Type="http://schemas.openxmlformats.org/officeDocument/2006/relationships/image" Target="../media/image9.jpg"/><Relationship Id="rId3" Type="http://schemas.openxmlformats.org/officeDocument/2006/relationships/image" Target="../media/image4.jpg"/><Relationship Id="rId12" Type="http://schemas.openxmlformats.org/officeDocument/2006/relationships/image" Target="../media/image13.jpg"/><Relationship Id="rId17" Type="http://schemas.openxmlformats.org/officeDocument/2006/relationships/image" Target="../media/image18.jpeg"/><Relationship Id="rId25" Type="http://schemas.openxmlformats.org/officeDocument/2006/relationships/image" Target="../media/image26.jpg"/><Relationship Id="rId33" Type="http://schemas.openxmlformats.org/officeDocument/2006/relationships/image" Target="../media/image34.jpeg"/><Relationship Id="rId38" Type="http://schemas.openxmlformats.org/officeDocument/2006/relationships/image" Target="../media/image39.jpg"/><Relationship Id="rId20" Type="http://schemas.openxmlformats.org/officeDocument/2006/relationships/image" Target="../media/image21.jpg"/><Relationship Id="rId41" Type="http://schemas.openxmlformats.org/officeDocument/2006/relationships/image" Target="../media/image4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Welcome to CSE 142!</a:t>
            </a:r>
          </a:p>
        </p:txBody>
      </p:sp>
      <p:sp>
        <p:nvSpPr>
          <p:cNvPr id="3" name="Subtitle 2"/>
          <p:cNvSpPr>
            <a:spLocks noGrp="1"/>
          </p:cNvSpPr>
          <p:nvPr>
            <p:ph type="subTitle" idx="1"/>
          </p:nvPr>
        </p:nvSpPr>
        <p:spPr>
          <a:xfrm>
            <a:off x="1524000" y="3602038"/>
            <a:ext cx="9144000" cy="1007799"/>
          </a:xfrm>
        </p:spPr>
        <p:txBody>
          <a:bodyPr/>
          <a:lstStyle/>
          <a:p>
            <a:r>
              <a:rPr lang="en-US" dirty="0"/>
              <a:t>Brett Wortzman</a:t>
            </a:r>
          </a:p>
          <a:p>
            <a:r>
              <a:rPr lang="en-US" dirty="0"/>
              <a:t>Autumn 2020</a:t>
            </a:r>
          </a:p>
        </p:txBody>
      </p:sp>
      <p:sp>
        <p:nvSpPr>
          <p:cNvPr id="4" name="Subtitle 2"/>
          <p:cNvSpPr txBox="1">
            <a:spLocks/>
          </p:cNvSpPr>
          <p:nvPr/>
        </p:nvSpPr>
        <p:spPr>
          <a:xfrm>
            <a:off x="1524000" y="4701912"/>
            <a:ext cx="9144000" cy="100779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i="1" dirty="0"/>
              <a:t>Please make sure your microphone is muted.</a:t>
            </a:r>
          </a:p>
          <a:p>
            <a:r>
              <a:rPr lang="en-US" i="1" dirty="0"/>
              <a:t>If you’re willing, turn on your video so we can see you!</a:t>
            </a:r>
          </a:p>
        </p:txBody>
      </p:sp>
    </p:spTree>
    <p:extLst>
      <p:ext uri="{BB962C8B-B14F-4D97-AF65-F5344CB8AC3E}">
        <p14:creationId xmlns:p14="http://schemas.microsoft.com/office/powerpoint/2010/main" val="878207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solidFill>
                  <a:schemeClr val="accent5"/>
                </a:solidFill>
              </a:rPr>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pPr lvl="1"/>
            <a:r>
              <a:rPr lang="en-US" dirty="0"/>
              <a:t>Discord</a:t>
            </a: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Autumn 2020</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10</a:t>
            </a:fld>
            <a:endParaRPr lang="en-US" dirty="0">
              <a:solidFill>
                <a:schemeClr val="bg1"/>
              </a:solidFill>
            </a:endParaRPr>
          </a:p>
        </p:txBody>
      </p:sp>
      <p:sp>
        <p:nvSpPr>
          <p:cNvPr id="4" name="Right Arrow 3"/>
          <p:cNvSpPr/>
          <p:nvPr/>
        </p:nvSpPr>
        <p:spPr>
          <a:xfrm flipH="1">
            <a:off x="4095656" y="4181465"/>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53918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Lesson 0 - Autumn 2020</a:t>
            </a:r>
            <a:endParaRPr lang="en-US" dirty="0"/>
          </a:p>
        </p:txBody>
      </p:sp>
      <p:sp>
        <p:nvSpPr>
          <p:cNvPr id="6" name="Slide Number Placeholder 5"/>
          <p:cNvSpPr>
            <a:spLocks noGrp="1"/>
          </p:cNvSpPr>
          <p:nvPr>
            <p:ph type="sldNum" sz="quarter" idx="12"/>
          </p:nvPr>
        </p:nvSpPr>
        <p:spPr/>
        <p:txBody>
          <a:bodyPr/>
          <a:lstStyle/>
          <a:p>
            <a:fld id="{9D3C886E-6997-4228-A88B-2272D22D50D1}" type="slidenum">
              <a:rPr lang="en-US" smtClean="0"/>
              <a:pPr/>
              <a:t>11</a:t>
            </a:fld>
            <a:endParaRPr lang="en-US" dirty="0"/>
          </a:p>
        </p:txBody>
      </p:sp>
      <p:pic>
        <p:nvPicPr>
          <p:cNvPr id="2050" name="Picture 2" descr="https://lh3.googleusercontent.com/hc_rn47Rrv_0lYi1TgIpEV0y6gMYkyYCu-bWRckykKcw-J6095JOR8X8-sgIyLfyJPofnQ4XpqGntu1A0ga4oKIbiRT8rsGoIJIYMaAk7jsaM3TRPXTP6SmgCiplpDZWWhf74HxWK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1520" y="411480"/>
            <a:ext cx="8108959" cy="5407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118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Digression: My New Hobby</a:t>
            </a:r>
            <a:endParaRPr lang="en-US" dirty="0"/>
          </a:p>
        </p:txBody>
      </p:sp>
      <p:sp>
        <p:nvSpPr>
          <p:cNvPr id="5" name="Content Placeholder 4">
            <a:extLst>
              <a:ext uri="{FF2B5EF4-FFF2-40B4-BE49-F238E27FC236}">
                <a16:creationId xmlns:a16="http://schemas.microsoft.com/office/drawing/2014/main" id="{56BCD5CD-B453-4D6D-B9FB-370F7D77D9B3}"/>
              </a:ext>
            </a:extLst>
          </p:cNvPr>
          <p:cNvSpPr>
            <a:spLocks noGrp="1"/>
          </p:cNvSpPr>
          <p:nvPr>
            <p:ph idx="1"/>
          </p:nvPr>
        </p:nvSpPr>
        <p:spPr/>
        <p:txBody>
          <a:bodyPr/>
          <a:lstStyle/>
          <a:p>
            <a:pPr marL="0" indent="0">
              <a:buNone/>
            </a:pPr>
            <a:r>
              <a:rPr lang="en-US" i="1" dirty="0"/>
              <a:t>Amigurumi: </a:t>
            </a:r>
            <a:r>
              <a:rPr lang="en-US" dirty="0"/>
              <a:t>Japanese art of creating crocheted or knitted stuffed toys</a:t>
            </a:r>
            <a:endParaRPr lang="en-US" i="1" dirty="0"/>
          </a:p>
        </p:txBody>
      </p:sp>
      <p:sp>
        <p:nvSpPr>
          <p:cNvPr id="2" name="Footer Placeholder 1"/>
          <p:cNvSpPr>
            <a:spLocks noGrp="1"/>
          </p:cNvSpPr>
          <p:nvPr>
            <p:ph type="ftr" sz="quarter" idx="11"/>
          </p:nvPr>
        </p:nvSpPr>
        <p:spPr/>
        <p:txBody>
          <a:bodyPr/>
          <a:lstStyle/>
          <a:p>
            <a:r>
              <a:rPr lang="en-US"/>
              <a:t>Lesson 0 - Autumn 2020</a:t>
            </a:r>
          </a:p>
        </p:txBody>
      </p:sp>
      <p:sp>
        <p:nvSpPr>
          <p:cNvPr id="3" name="Slide Number Placeholder 2"/>
          <p:cNvSpPr>
            <a:spLocks noGrp="1"/>
          </p:cNvSpPr>
          <p:nvPr>
            <p:ph type="sldNum" sz="quarter" idx="12"/>
          </p:nvPr>
        </p:nvSpPr>
        <p:spPr/>
        <p:txBody>
          <a:bodyPr/>
          <a:lstStyle/>
          <a:p>
            <a:fld id="{9D3C886E-6997-4228-A88B-2272D22D50D1}" type="slidenum">
              <a:rPr lang="en-US" smtClean="0"/>
              <a:pPr/>
              <a:t>12</a:t>
            </a:fld>
            <a:endParaRPr lang="en-US"/>
          </a:p>
        </p:txBody>
      </p:sp>
      <p:pic>
        <p:nvPicPr>
          <p:cNvPr id="1028" name="Picture 4" descr="Woobles penguin">
            <a:extLst>
              <a:ext uri="{FF2B5EF4-FFF2-40B4-BE49-F238E27FC236}">
                <a16:creationId xmlns:a16="http://schemas.microsoft.com/office/drawing/2014/main" id="{6A43FB6B-E1E8-4873-B656-A03C583AD0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000" t="23600" r="5000"/>
          <a:stretch/>
        </p:blipFill>
        <p:spPr bwMode="auto">
          <a:xfrm>
            <a:off x="838200" y="2534195"/>
            <a:ext cx="3372312" cy="3180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74322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Digression: My New Hobby</a:t>
            </a:r>
            <a:endParaRPr lang="en-US" dirty="0"/>
          </a:p>
        </p:txBody>
      </p:sp>
      <p:sp>
        <p:nvSpPr>
          <p:cNvPr id="5" name="Content Placeholder 4">
            <a:extLst>
              <a:ext uri="{FF2B5EF4-FFF2-40B4-BE49-F238E27FC236}">
                <a16:creationId xmlns:a16="http://schemas.microsoft.com/office/drawing/2014/main" id="{56BCD5CD-B453-4D6D-B9FB-370F7D77D9B3}"/>
              </a:ext>
            </a:extLst>
          </p:cNvPr>
          <p:cNvSpPr>
            <a:spLocks noGrp="1"/>
          </p:cNvSpPr>
          <p:nvPr>
            <p:ph idx="1"/>
          </p:nvPr>
        </p:nvSpPr>
        <p:spPr>
          <a:xfrm>
            <a:off x="838200" y="1825625"/>
            <a:ext cx="10273937" cy="4218516"/>
          </a:xfrm>
        </p:spPr>
        <p:txBody>
          <a:bodyPr/>
          <a:lstStyle/>
          <a:p>
            <a:pPr marL="0" indent="0">
              <a:buNone/>
            </a:pPr>
            <a:r>
              <a:rPr lang="en-US" i="1" dirty="0"/>
              <a:t>Amigurumi: </a:t>
            </a:r>
            <a:r>
              <a:rPr lang="en-US" dirty="0"/>
              <a:t>Japanese art of creating crocheted or knitted stuffed toys</a:t>
            </a:r>
            <a:endParaRPr lang="en-US" i="1" dirty="0"/>
          </a:p>
        </p:txBody>
      </p:sp>
      <p:sp>
        <p:nvSpPr>
          <p:cNvPr id="2" name="Footer Placeholder 1"/>
          <p:cNvSpPr>
            <a:spLocks noGrp="1"/>
          </p:cNvSpPr>
          <p:nvPr>
            <p:ph type="ftr" sz="quarter" idx="11"/>
          </p:nvPr>
        </p:nvSpPr>
        <p:spPr/>
        <p:txBody>
          <a:bodyPr/>
          <a:lstStyle/>
          <a:p>
            <a:r>
              <a:rPr lang="en-US"/>
              <a:t>Lesson 0 - Autumn 2020</a:t>
            </a:r>
          </a:p>
        </p:txBody>
      </p:sp>
      <p:sp>
        <p:nvSpPr>
          <p:cNvPr id="3" name="Slide Number Placeholder 2"/>
          <p:cNvSpPr>
            <a:spLocks noGrp="1"/>
          </p:cNvSpPr>
          <p:nvPr>
            <p:ph type="sldNum" sz="quarter" idx="12"/>
          </p:nvPr>
        </p:nvSpPr>
        <p:spPr/>
        <p:txBody>
          <a:bodyPr/>
          <a:lstStyle/>
          <a:p>
            <a:fld id="{9D3C886E-6997-4228-A88B-2272D22D50D1}" type="slidenum">
              <a:rPr lang="en-US" smtClean="0"/>
              <a:pPr/>
              <a:t>13</a:t>
            </a:fld>
            <a:endParaRPr lang="en-US"/>
          </a:p>
        </p:txBody>
      </p:sp>
      <p:pic>
        <p:nvPicPr>
          <p:cNvPr id="1026" name="Picture 2">
            <a:extLst>
              <a:ext uri="{FF2B5EF4-FFF2-40B4-BE49-F238E27FC236}">
                <a16:creationId xmlns:a16="http://schemas.microsoft.com/office/drawing/2014/main" id="{E920910A-E346-4A04-9067-6E5C1369AB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5418" t="9557" r="15276" b="13344"/>
          <a:stretch/>
        </p:blipFill>
        <p:spPr bwMode="auto">
          <a:xfrm>
            <a:off x="7672334" y="2534196"/>
            <a:ext cx="3439803" cy="31873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oobles penguin">
            <a:extLst>
              <a:ext uri="{FF2B5EF4-FFF2-40B4-BE49-F238E27FC236}">
                <a16:creationId xmlns:a16="http://schemas.microsoft.com/office/drawing/2014/main" id="{6A43FB6B-E1E8-4873-B656-A03C583AD0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000" t="23600" r="5000"/>
          <a:stretch/>
        </p:blipFill>
        <p:spPr bwMode="auto">
          <a:xfrm>
            <a:off x="838200" y="2534196"/>
            <a:ext cx="3372312" cy="3180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832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Digression: My New Hobby</a:t>
            </a:r>
            <a:endParaRPr lang="en-US" dirty="0"/>
          </a:p>
        </p:txBody>
      </p:sp>
      <p:sp>
        <p:nvSpPr>
          <p:cNvPr id="5" name="Content Placeholder 4">
            <a:extLst>
              <a:ext uri="{FF2B5EF4-FFF2-40B4-BE49-F238E27FC236}">
                <a16:creationId xmlns:a16="http://schemas.microsoft.com/office/drawing/2014/main" id="{56BCD5CD-B453-4D6D-B9FB-370F7D77D9B3}"/>
              </a:ext>
            </a:extLst>
          </p:cNvPr>
          <p:cNvSpPr>
            <a:spLocks noGrp="1"/>
          </p:cNvSpPr>
          <p:nvPr>
            <p:ph idx="1"/>
          </p:nvPr>
        </p:nvSpPr>
        <p:spPr>
          <a:xfrm>
            <a:off x="838200" y="1825625"/>
            <a:ext cx="10273937" cy="4218516"/>
          </a:xfrm>
        </p:spPr>
        <p:txBody>
          <a:bodyPr/>
          <a:lstStyle/>
          <a:p>
            <a:pPr marL="0" indent="0">
              <a:buNone/>
            </a:pPr>
            <a:r>
              <a:rPr lang="en-US" i="1" dirty="0"/>
              <a:t>Amigurumi: </a:t>
            </a:r>
            <a:r>
              <a:rPr lang="en-US" dirty="0"/>
              <a:t>Japanese art of creating crocheted or knitted stuffed toys</a:t>
            </a:r>
            <a:endParaRPr lang="en-US" i="1" dirty="0"/>
          </a:p>
        </p:txBody>
      </p:sp>
      <p:sp>
        <p:nvSpPr>
          <p:cNvPr id="2" name="Footer Placeholder 1"/>
          <p:cNvSpPr>
            <a:spLocks noGrp="1"/>
          </p:cNvSpPr>
          <p:nvPr>
            <p:ph type="ftr" sz="quarter" idx="11"/>
          </p:nvPr>
        </p:nvSpPr>
        <p:spPr/>
        <p:txBody>
          <a:bodyPr/>
          <a:lstStyle/>
          <a:p>
            <a:r>
              <a:rPr lang="en-US"/>
              <a:t>Lesson 0 - Autumn 2020</a:t>
            </a:r>
          </a:p>
        </p:txBody>
      </p:sp>
      <p:sp>
        <p:nvSpPr>
          <p:cNvPr id="3" name="Slide Number Placeholder 2"/>
          <p:cNvSpPr>
            <a:spLocks noGrp="1"/>
          </p:cNvSpPr>
          <p:nvPr>
            <p:ph type="sldNum" sz="quarter" idx="12"/>
          </p:nvPr>
        </p:nvSpPr>
        <p:spPr/>
        <p:txBody>
          <a:bodyPr/>
          <a:lstStyle/>
          <a:p>
            <a:fld id="{9D3C886E-6997-4228-A88B-2272D22D50D1}" type="slidenum">
              <a:rPr lang="en-US" smtClean="0"/>
              <a:pPr/>
              <a:t>14</a:t>
            </a:fld>
            <a:endParaRPr lang="en-US"/>
          </a:p>
        </p:txBody>
      </p:sp>
      <p:pic>
        <p:nvPicPr>
          <p:cNvPr id="1026" name="Picture 2">
            <a:extLst>
              <a:ext uri="{FF2B5EF4-FFF2-40B4-BE49-F238E27FC236}">
                <a16:creationId xmlns:a16="http://schemas.microsoft.com/office/drawing/2014/main" id="{E920910A-E346-4A04-9067-6E5C1369AB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269" t="9557" r="15277" b="13344"/>
          <a:stretch/>
        </p:blipFill>
        <p:spPr bwMode="auto">
          <a:xfrm>
            <a:off x="4946470" y="2534196"/>
            <a:ext cx="6165668" cy="31873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oobles penguin">
            <a:extLst>
              <a:ext uri="{FF2B5EF4-FFF2-40B4-BE49-F238E27FC236}">
                <a16:creationId xmlns:a16="http://schemas.microsoft.com/office/drawing/2014/main" id="{6A43FB6B-E1E8-4873-B656-A03C583AD0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000" t="23600" r="5000"/>
          <a:stretch/>
        </p:blipFill>
        <p:spPr bwMode="auto">
          <a:xfrm>
            <a:off x="838200" y="2534196"/>
            <a:ext cx="3372312" cy="3180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2689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in CSE 142 (or anywhere)</a:t>
            </a:r>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15</a:t>
            </a:fld>
            <a:endParaRPr lang="en-US" dirty="0"/>
          </a:p>
        </p:txBody>
      </p:sp>
      <p:pic>
        <p:nvPicPr>
          <p:cNvPr id="9" name="Content Placeholder 8"/>
          <p:cNvPicPr>
            <a:picLocks noGrp="1" noChangeAspect="1"/>
          </p:cNvPicPr>
          <p:nvPr>
            <p:ph idx="1"/>
          </p:nvPr>
        </p:nvPicPr>
        <p:blipFill>
          <a:blip r:embed="rId2"/>
          <a:stretch>
            <a:fillRect/>
          </a:stretch>
        </p:blipFill>
        <p:spPr>
          <a:xfrm>
            <a:off x="1807588" y="1544773"/>
            <a:ext cx="8576823" cy="4217988"/>
          </a:xfrm>
          <a:prstGeom prst="rect">
            <a:avLst/>
          </a:prstGeom>
        </p:spPr>
      </p:pic>
    </p:spTree>
    <p:extLst>
      <p:ext uri="{BB962C8B-B14F-4D97-AF65-F5344CB8AC3E}">
        <p14:creationId xmlns:p14="http://schemas.microsoft.com/office/powerpoint/2010/main" val="849112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solidFill>
                  <a:schemeClr val="accent2"/>
                </a:solidFill>
              </a:rPr>
              <a:t>Tools and resources</a:t>
            </a:r>
          </a:p>
          <a:p>
            <a:pPr lvl="1"/>
            <a:r>
              <a:rPr lang="en-US" dirty="0">
                <a:solidFill>
                  <a:schemeClr val="accent2"/>
                </a:solidFill>
              </a:rPr>
              <a:t>Course Website</a:t>
            </a:r>
          </a:p>
          <a:p>
            <a:pPr lvl="1"/>
            <a:r>
              <a:rPr lang="en-US" dirty="0">
                <a:solidFill>
                  <a:schemeClr val="accent2"/>
                </a:solidFill>
              </a:rPr>
              <a:t>Zoom</a:t>
            </a:r>
          </a:p>
          <a:p>
            <a:pPr lvl="1"/>
            <a:r>
              <a:rPr lang="en-US" dirty="0">
                <a:solidFill>
                  <a:schemeClr val="accent2"/>
                </a:solidFill>
              </a:rPr>
              <a:t>Ed</a:t>
            </a:r>
          </a:p>
          <a:p>
            <a:pPr lvl="1"/>
            <a:r>
              <a:rPr lang="en-US" dirty="0" err="1">
                <a:solidFill>
                  <a:schemeClr val="accent2"/>
                </a:solidFill>
              </a:rPr>
              <a:t>PollEverywhere</a:t>
            </a:r>
            <a:endParaRPr lang="en-US" dirty="0">
              <a:solidFill>
                <a:schemeClr val="accent2"/>
              </a:solidFill>
            </a:endParaRP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Autumn 2020</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16</a:t>
            </a:fld>
            <a:endParaRPr lang="en-US" dirty="0">
              <a:solidFill>
                <a:schemeClr val="bg1"/>
              </a:solidFill>
            </a:endParaRPr>
          </a:p>
        </p:txBody>
      </p:sp>
      <p:sp>
        <p:nvSpPr>
          <p:cNvPr id="4" name="Right Arrow 3"/>
          <p:cNvSpPr/>
          <p:nvPr/>
        </p:nvSpPr>
        <p:spPr>
          <a:xfrm flipH="1">
            <a:off x="9467756" y="2009765"/>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98502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Course Website</a:t>
            </a:r>
          </a:p>
        </p:txBody>
      </p:sp>
      <p:pic>
        <p:nvPicPr>
          <p:cNvPr id="9" name="Content Placeholder 8"/>
          <p:cNvPicPr>
            <a:picLocks noGrp="1" noChangeAspect="1"/>
          </p:cNvPicPr>
          <p:nvPr>
            <p:ph idx="1"/>
          </p:nvPr>
        </p:nvPicPr>
        <p:blipFill rotWithShape="1">
          <a:blip r:embed="rId2"/>
          <a:srcRect l="266" t="12315" r="1680" b="1799"/>
          <a:stretch/>
        </p:blipFill>
        <p:spPr>
          <a:xfrm>
            <a:off x="5399314" y="1613158"/>
            <a:ext cx="6514065" cy="3840585"/>
          </a:xfrm>
          <a:prstGeom prst="rect">
            <a:avLst/>
          </a:prstGeom>
        </p:spPr>
      </p:pic>
      <p:sp>
        <p:nvSpPr>
          <p:cNvPr id="5" name="Footer Placeholder 4"/>
          <p:cNvSpPr>
            <a:spLocks noGrp="1"/>
          </p:cNvSpPr>
          <p:nvPr>
            <p:ph type="ftr" sz="quarter" idx="11"/>
          </p:nvPr>
        </p:nvSpPr>
        <p:spPr/>
        <p:txBody>
          <a:bodyPr/>
          <a:lstStyle/>
          <a:p>
            <a:r>
              <a:rPr lang="en-US"/>
              <a:t>Lesson 0 - Autumn 2020</a:t>
            </a:r>
            <a:endParaRPr lang="en-US" dirty="0"/>
          </a:p>
        </p:txBody>
      </p:sp>
      <p:sp>
        <p:nvSpPr>
          <p:cNvPr id="6" name="Slide Number Placeholder 5"/>
          <p:cNvSpPr>
            <a:spLocks noGrp="1"/>
          </p:cNvSpPr>
          <p:nvPr>
            <p:ph type="sldNum" sz="quarter" idx="12"/>
          </p:nvPr>
        </p:nvSpPr>
        <p:spPr/>
        <p:txBody>
          <a:bodyPr/>
          <a:lstStyle/>
          <a:p>
            <a:fld id="{9D3C886E-6997-4228-A88B-2272D22D50D1}" type="slidenum">
              <a:rPr lang="en-US" smtClean="0"/>
              <a:pPr/>
              <a:t>17</a:t>
            </a:fld>
            <a:endParaRPr lang="en-US" dirty="0"/>
          </a:p>
        </p:txBody>
      </p:sp>
      <p:sp>
        <p:nvSpPr>
          <p:cNvPr id="11" name="TextBox 10"/>
          <p:cNvSpPr txBox="1"/>
          <p:nvPr/>
        </p:nvSpPr>
        <p:spPr>
          <a:xfrm>
            <a:off x="1129328" y="1613158"/>
            <a:ext cx="3473152" cy="646331"/>
          </a:xfrm>
          <a:prstGeom prst="rect">
            <a:avLst/>
          </a:prstGeom>
          <a:ln cap="sq"/>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3600" dirty="0">
                <a:solidFill>
                  <a:schemeClr val="bg1"/>
                </a:solidFill>
              </a:rPr>
              <a:t>cs.uw.edu/142</a:t>
            </a:r>
          </a:p>
        </p:txBody>
      </p:sp>
      <p:sp>
        <p:nvSpPr>
          <p:cNvPr id="14" name="Content Placeholder 2"/>
          <p:cNvSpPr txBox="1">
            <a:spLocks/>
          </p:cNvSpPr>
          <p:nvPr/>
        </p:nvSpPr>
        <p:spPr>
          <a:xfrm>
            <a:off x="838200" y="2423160"/>
            <a:ext cx="4320540" cy="33643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Primary source of course information (</a:t>
            </a:r>
            <a:r>
              <a:rPr lang="en-US" i="1" dirty="0"/>
              <a:t>not</a:t>
            </a:r>
            <a:r>
              <a:rPr lang="en-US" dirty="0"/>
              <a:t> Canvas)</a:t>
            </a:r>
          </a:p>
          <a:p>
            <a:r>
              <a:rPr lang="en-US" dirty="0"/>
              <a:t>Calendar will contain links to (almost) all resources</a:t>
            </a:r>
          </a:p>
          <a:p>
            <a:pPr marL="0" indent="0">
              <a:buNone/>
            </a:pPr>
            <a:endParaRPr lang="en-US" dirty="0"/>
          </a:p>
        </p:txBody>
      </p:sp>
    </p:spTree>
    <p:extLst>
      <p:ext uri="{BB962C8B-B14F-4D97-AF65-F5344CB8AC3E}">
        <p14:creationId xmlns:p14="http://schemas.microsoft.com/office/powerpoint/2010/main" val="1891491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Course Website</a:t>
            </a:r>
          </a:p>
        </p:txBody>
      </p:sp>
      <p:sp>
        <p:nvSpPr>
          <p:cNvPr id="5" name="Footer Placeholder 4"/>
          <p:cNvSpPr>
            <a:spLocks noGrp="1"/>
          </p:cNvSpPr>
          <p:nvPr>
            <p:ph type="ftr" sz="quarter" idx="11"/>
          </p:nvPr>
        </p:nvSpPr>
        <p:spPr/>
        <p:txBody>
          <a:bodyPr/>
          <a:lstStyle/>
          <a:p>
            <a:r>
              <a:rPr lang="en-US"/>
              <a:t>Lesson 0 - Autumn 2020</a:t>
            </a:r>
            <a:endParaRPr lang="en-US" dirty="0"/>
          </a:p>
        </p:txBody>
      </p:sp>
      <p:sp>
        <p:nvSpPr>
          <p:cNvPr id="6" name="Slide Number Placeholder 5"/>
          <p:cNvSpPr>
            <a:spLocks noGrp="1"/>
          </p:cNvSpPr>
          <p:nvPr>
            <p:ph type="sldNum" sz="quarter" idx="12"/>
          </p:nvPr>
        </p:nvSpPr>
        <p:spPr/>
        <p:txBody>
          <a:bodyPr/>
          <a:lstStyle/>
          <a:p>
            <a:fld id="{9D3C886E-6997-4228-A88B-2272D22D50D1}" type="slidenum">
              <a:rPr lang="en-US" smtClean="0"/>
              <a:pPr/>
              <a:t>18</a:t>
            </a:fld>
            <a:endParaRPr lang="en-US" dirty="0"/>
          </a:p>
        </p:txBody>
      </p:sp>
      <p:sp>
        <p:nvSpPr>
          <p:cNvPr id="14" name="Content Placeholder 2"/>
          <p:cNvSpPr txBox="1">
            <a:spLocks/>
          </p:cNvSpPr>
          <p:nvPr/>
        </p:nvSpPr>
        <p:spPr>
          <a:xfrm>
            <a:off x="838200" y="2423160"/>
            <a:ext cx="4320540" cy="33643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pic>
        <p:nvPicPr>
          <p:cNvPr id="10" name="Content Placeholder 8"/>
          <p:cNvPicPr>
            <a:picLocks noChangeAspect="1"/>
          </p:cNvPicPr>
          <p:nvPr/>
        </p:nvPicPr>
        <p:blipFill rotWithShape="1">
          <a:blip r:embed="rId2"/>
          <a:srcRect l="266" t="12315" r="1680" b="1799"/>
          <a:stretch/>
        </p:blipFill>
        <p:spPr>
          <a:xfrm>
            <a:off x="7205035" y="1613159"/>
            <a:ext cx="4708344" cy="2775962"/>
          </a:xfrm>
          <a:prstGeom prst="rect">
            <a:avLst/>
          </a:prstGeom>
        </p:spPr>
      </p:pic>
      <p:pic>
        <p:nvPicPr>
          <p:cNvPr id="2" name="Picture 1"/>
          <p:cNvPicPr>
            <a:picLocks noChangeAspect="1"/>
          </p:cNvPicPr>
          <p:nvPr/>
        </p:nvPicPr>
        <p:blipFill rotWithShape="1">
          <a:blip r:embed="rId3"/>
          <a:srcRect t="8812" r="1246"/>
          <a:stretch/>
        </p:blipFill>
        <p:spPr>
          <a:xfrm>
            <a:off x="516980" y="2449286"/>
            <a:ext cx="5895886" cy="3289150"/>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10979331" y="1613159"/>
            <a:ext cx="222069" cy="124201"/>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516980" y="1880485"/>
            <a:ext cx="5638800" cy="5529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i="1" dirty="0"/>
              <a:t>Please review the syllabus ASAP.</a:t>
            </a:r>
          </a:p>
        </p:txBody>
      </p:sp>
      <p:sp>
        <p:nvSpPr>
          <p:cNvPr id="18" name="Rectangle 17"/>
          <p:cNvSpPr/>
          <p:nvPr/>
        </p:nvSpPr>
        <p:spPr>
          <a:xfrm>
            <a:off x="457200" y="2370910"/>
            <a:ext cx="6021977" cy="341664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a:stCxn id="8" idx="1"/>
          </p:cNvCxnSpPr>
          <p:nvPr/>
        </p:nvCxnSpPr>
        <p:spPr>
          <a:xfrm flipH="1">
            <a:off x="6479177" y="1675260"/>
            <a:ext cx="4500154" cy="6956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8" idx="2"/>
          </p:cNvCxnSpPr>
          <p:nvPr/>
        </p:nvCxnSpPr>
        <p:spPr>
          <a:xfrm flipH="1">
            <a:off x="6479177" y="1737360"/>
            <a:ext cx="4611189" cy="405018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19065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Course Website</a:t>
            </a:r>
          </a:p>
        </p:txBody>
      </p:sp>
      <p:sp>
        <p:nvSpPr>
          <p:cNvPr id="5" name="Footer Placeholder 4"/>
          <p:cNvSpPr>
            <a:spLocks noGrp="1"/>
          </p:cNvSpPr>
          <p:nvPr>
            <p:ph type="ftr" sz="quarter" idx="11"/>
          </p:nvPr>
        </p:nvSpPr>
        <p:spPr/>
        <p:txBody>
          <a:bodyPr/>
          <a:lstStyle/>
          <a:p>
            <a:r>
              <a:rPr lang="en-US"/>
              <a:t>Lesson 0 - Autumn 2020</a:t>
            </a:r>
            <a:endParaRPr lang="en-US" dirty="0"/>
          </a:p>
        </p:txBody>
      </p:sp>
      <p:sp>
        <p:nvSpPr>
          <p:cNvPr id="6" name="Slide Number Placeholder 5"/>
          <p:cNvSpPr>
            <a:spLocks noGrp="1"/>
          </p:cNvSpPr>
          <p:nvPr>
            <p:ph type="sldNum" sz="quarter" idx="12"/>
          </p:nvPr>
        </p:nvSpPr>
        <p:spPr/>
        <p:txBody>
          <a:bodyPr/>
          <a:lstStyle/>
          <a:p>
            <a:fld id="{9D3C886E-6997-4228-A88B-2272D22D50D1}" type="slidenum">
              <a:rPr lang="en-US" smtClean="0"/>
              <a:pPr/>
              <a:t>19</a:t>
            </a:fld>
            <a:endParaRPr lang="en-US" dirty="0"/>
          </a:p>
        </p:txBody>
      </p:sp>
      <p:sp>
        <p:nvSpPr>
          <p:cNvPr id="14" name="Content Placeholder 2"/>
          <p:cNvSpPr txBox="1">
            <a:spLocks/>
          </p:cNvSpPr>
          <p:nvPr/>
        </p:nvSpPr>
        <p:spPr>
          <a:xfrm>
            <a:off x="838200" y="2423160"/>
            <a:ext cx="4320540" cy="33643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pic>
        <p:nvPicPr>
          <p:cNvPr id="10" name="Content Placeholder 8"/>
          <p:cNvPicPr>
            <a:picLocks noChangeAspect="1"/>
          </p:cNvPicPr>
          <p:nvPr/>
        </p:nvPicPr>
        <p:blipFill rotWithShape="1">
          <a:blip r:embed="rId2"/>
          <a:srcRect l="266" t="12315" r="1680" b="1799"/>
          <a:stretch/>
        </p:blipFill>
        <p:spPr>
          <a:xfrm>
            <a:off x="7205035" y="1613159"/>
            <a:ext cx="4708344" cy="2775962"/>
          </a:xfrm>
          <a:prstGeom prst="rect">
            <a:avLst/>
          </a:prstGeom>
        </p:spPr>
      </p:pic>
      <p:pic>
        <p:nvPicPr>
          <p:cNvPr id="2" name="Picture 1"/>
          <p:cNvPicPr>
            <a:picLocks noChangeAspect="1"/>
          </p:cNvPicPr>
          <p:nvPr/>
        </p:nvPicPr>
        <p:blipFill rotWithShape="1">
          <a:blip r:embed="rId3"/>
          <a:srcRect t="8812" r="1246"/>
          <a:stretch/>
        </p:blipFill>
        <p:spPr>
          <a:xfrm>
            <a:off x="516980" y="2449286"/>
            <a:ext cx="5895886" cy="3289150"/>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10747466" y="1622467"/>
            <a:ext cx="199208" cy="130836"/>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516980" y="1880485"/>
            <a:ext cx="5638800" cy="5529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i="1" dirty="0"/>
              <a:t>Make sure you’re aware of Zoom norms.</a:t>
            </a:r>
          </a:p>
        </p:txBody>
      </p:sp>
      <p:sp>
        <p:nvSpPr>
          <p:cNvPr id="18" name="Rectangle 17"/>
          <p:cNvSpPr/>
          <p:nvPr/>
        </p:nvSpPr>
        <p:spPr>
          <a:xfrm>
            <a:off x="457200" y="2370910"/>
            <a:ext cx="6021977" cy="341664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a:stCxn id="8" idx="1"/>
          </p:cNvCxnSpPr>
          <p:nvPr/>
        </p:nvCxnSpPr>
        <p:spPr>
          <a:xfrm flipH="1">
            <a:off x="6502037" y="1687885"/>
            <a:ext cx="4245429" cy="6835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8" idx="2"/>
          </p:cNvCxnSpPr>
          <p:nvPr/>
        </p:nvCxnSpPr>
        <p:spPr>
          <a:xfrm flipH="1">
            <a:off x="6479179" y="1753303"/>
            <a:ext cx="4367891" cy="4034246"/>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4"/>
          <a:srcRect l="-62" t="9535" r="1047" b="1020"/>
          <a:stretch/>
        </p:blipFill>
        <p:spPr>
          <a:xfrm>
            <a:off x="510994" y="2423159"/>
            <a:ext cx="5469102" cy="2984864"/>
          </a:xfrm>
          <a:prstGeom prst="rect">
            <a:avLst/>
          </a:prstGeom>
        </p:spPr>
      </p:pic>
    </p:spTree>
    <p:extLst>
      <p:ext uri="{BB962C8B-B14F-4D97-AF65-F5344CB8AC3E}">
        <p14:creationId xmlns:p14="http://schemas.microsoft.com/office/powerpoint/2010/main" val="2684589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pPr lvl="1"/>
            <a:r>
              <a:rPr lang="en-US" dirty="0"/>
              <a:t>Discord</a:t>
            </a: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Autumn 2020</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2</a:t>
            </a:fld>
            <a:endParaRPr lang="en-US" dirty="0">
              <a:solidFill>
                <a:schemeClr val="bg1"/>
              </a:solidFill>
            </a:endParaRPr>
          </a:p>
        </p:txBody>
      </p:sp>
    </p:spTree>
    <p:extLst>
      <p:ext uri="{BB962C8B-B14F-4D97-AF65-F5344CB8AC3E}">
        <p14:creationId xmlns:p14="http://schemas.microsoft.com/office/powerpoint/2010/main" val="41664116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Zoom</a:t>
            </a:r>
          </a:p>
        </p:txBody>
      </p:sp>
      <p:sp>
        <p:nvSpPr>
          <p:cNvPr id="3" name="Content Placeholder 2"/>
          <p:cNvSpPr>
            <a:spLocks noGrp="1"/>
          </p:cNvSpPr>
          <p:nvPr>
            <p:ph idx="1"/>
          </p:nvPr>
        </p:nvSpPr>
        <p:spPr/>
        <p:txBody>
          <a:bodyPr/>
          <a:lstStyle/>
          <a:p>
            <a:r>
              <a:rPr lang="en-US" dirty="0"/>
              <a:t>Keep you microphone muted until called on</a:t>
            </a:r>
          </a:p>
          <a:p>
            <a:r>
              <a:rPr lang="en-US" dirty="0"/>
              <a:t>Use the “Raise Hand” button to ask to speak</a:t>
            </a:r>
          </a:p>
          <a:p>
            <a:endParaRPr lang="en-US" dirty="0"/>
          </a:p>
          <a:p>
            <a:endParaRPr lang="en-US" dirty="0"/>
          </a:p>
          <a:p>
            <a:r>
              <a:rPr lang="en-US" dirty="0"/>
              <a:t>Turn video on if you’re comfortable!</a:t>
            </a:r>
          </a:p>
          <a:p>
            <a:pPr lvl="1"/>
            <a:r>
              <a:rPr lang="en-US" dirty="0"/>
              <a:t>I like seeing your faces. </a:t>
            </a:r>
            <a:r>
              <a:rPr lang="en-US" dirty="0">
                <a:sym typeface="Wingdings" panose="05000000000000000000" pitchFamily="2" charset="2"/>
              </a:rPr>
              <a:t></a:t>
            </a:r>
          </a:p>
          <a:p>
            <a:r>
              <a:rPr lang="en-US" dirty="0"/>
              <a:t>Chat will usually be disabled in lessons</a:t>
            </a:r>
          </a:p>
          <a:p>
            <a:pPr lvl="1"/>
            <a:r>
              <a:rPr lang="en-US" dirty="0"/>
              <a:t>But we’ll have other options…</a:t>
            </a:r>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20</a:t>
            </a:fld>
            <a:endParaRPr lang="en-US" dirty="0"/>
          </a:p>
        </p:txBody>
      </p:sp>
      <p:pic>
        <p:nvPicPr>
          <p:cNvPr id="3078" name="Picture 6" descr="Zoom window with participants button highlighted"/>
          <p:cNvPicPr>
            <a:picLocks noChangeAspect="1" noChangeArrowheads="1"/>
          </p:cNvPicPr>
          <p:nvPr/>
        </p:nvPicPr>
        <p:blipFill rotWithShape="1">
          <a:blip r:embed="rId2">
            <a:extLst>
              <a:ext uri="{28A0092B-C50C-407E-A947-70E740481C1C}">
                <a14:useLocalDpi xmlns:a14="http://schemas.microsoft.com/office/drawing/2010/main" val="0"/>
              </a:ext>
            </a:extLst>
          </a:blip>
          <a:srcRect l="36773" t="90530" r="30349"/>
          <a:stretch/>
        </p:blipFill>
        <p:spPr bwMode="auto">
          <a:xfrm>
            <a:off x="1423852" y="2736668"/>
            <a:ext cx="3814354" cy="732473"/>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Zoom window with raise hand button highlighted"/>
          <p:cNvPicPr>
            <a:picLocks noChangeAspect="1" noChangeArrowheads="1"/>
          </p:cNvPicPr>
          <p:nvPr/>
        </p:nvPicPr>
        <p:blipFill rotWithShape="1">
          <a:blip r:embed="rId3">
            <a:extLst>
              <a:ext uri="{28A0092B-C50C-407E-A947-70E740481C1C}">
                <a14:useLocalDpi xmlns:a14="http://schemas.microsoft.com/office/drawing/2010/main" val="0"/>
              </a:ext>
            </a:extLst>
          </a:blip>
          <a:srcRect l="75924" t="84892" r="685" b="6403"/>
          <a:stretch/>
        </p:blipFill>
        <p:spPr bwMode="auto">
          <a:xfrm>
            <a:off x="6576675" y="2842034"/>
            <a:ext cx="3571461" cy="673303"/>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5"/>
          <p:cNvSpPr/>
          <p:nvPr/>
        </p:nvSpPr>
        <p:spPr>
          <a:xfrm>
            <a:off x="5443709" y="3077448"/>
            <a:ext cx="927463" cy="202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747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a:t>
            </a:r>
          </a:p>
        </p:txBody>
      </p:sp>
      <p:sp>
        <p:nvSpPr>
          <p:cNvPr id="3" name="Content Placeholder 2"/>
          <p:cNvSpPr>
            <a:spLocks noGrp="1"/>
          </p:cNvSpPr>
          <p:nvPr>
            <p:ph idx="1"/>
          </p:nvPr>
        </p:nvSpPr>
        <p:spPr>
          <a:xfrm>
            <a:off x="838200" y="1825625"/>
            <a:ext cx="5072269" cy="4218516"/>
          </a:xfrm>
        </p:spPr>
        <p:txBody>
          <a:bodyPr/>
          <a:lstStyle/>
          <a:p>
            <a:r>
              <a:rPr lang="en-US" dirty="0"/>
              <a:t>Our online learning platform</a:t>
            </a:r>
          </a:p>
          <a:p>
            <a:r>
              <a:rPr lang="en-US" dirty="0"/>
              <a:t>Lessons, sections, labs, assessments all here</a:t>
            </a:r>
          </a:p>
          <a:p>
            <a:r>
              <a:rPr lang="en-US" dirty="0"/>
              <a:t>Intro and walkthrough video forthcoming</a:t>
            </a:r>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21</a:t>
            </a:fld>
            <a:endParaRPr lang="en-US" dirty="0"/>
          </a:p>
        </p:txBody>
      </p:sp>
      <p:pic>
        <p:nvPicPr>
          <p:cNvPr id="6" name="Picture 5"/>
          <p:cNvPicPr>
            <a:picLocks noChangeAspect="1"/>
          </p:cNvPicPr>
          <p:nvPr/>
        </p:nvPicPr>
        <p:blipFill rotWithShape="1">
          <a:blip r:embed="rId2"/>
          <a:srcRect l="349" t="11905" r="1066"/>
          <a:stretch/>
        </p:blipFill>
        <p:spPr>
          <a:xfrm>
            <a:off x="6066183" y="1914939"/>
            <a:ext cx="5625548" cy="3383678"/>
          </a:xfrm>
          <a:prstGeom prst="rect">
            <a:avLst/>
          </a:prstGeom>
        </p:spPr>
      </p:pic>
    </p:spTree>
    <p:extLst>
      <p:ext uri="{BB962C8B-B14F-4D97-AF65-F5344CB8AC3E}">
        <p14:creationId xmlns:p14="http://schemas.microsoft.com/office/powerpoint/2010/main" val="1045564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PollEverywhere</a:t>
            </a:r>
            <a:endParaRPr lang="en-US" dirty="0"/>
          </a:p>
        </p:txBody>
      </p:sp>
      <p:sp>
        <p:nvSpPr>
          <p:cNvPr id="3" name="Content Placeholder 2"/>
          <p:cNvSpPr>
            <a:spLocks noGrp="1"/>
          </p:cNvSpPr>
          <p:nvPr>
            <p:ph idx="1"/>
          </p:nvPr>
        </p:nvSpPr>
        <p:spPr>
          <a:xfrm>
            <a:off x="838200" y="2188029"/>
            <a:ext cx="4027714" cy="3856112"/>
          </a:xfrm>
        </p:spPr>
        <p:txBody>
          <a:bodyPr/>
          <a:lstStyle/>
          <a:p>
            <a:pPr marL="0" indent="0">
              <a:buNone/>
            </a:pPr>
            <a:r>
              <a:rPr lang="en-US" dirty="0"/>
              <a:t>Two purposes (at least):</a:t>
            </a:r>
          </a:p>
          <a:p>
            <a:r>
              <a:rPr lang="en-US" dirty="0"/>
              <a:t>In-class activities</a:t>
            </a:r>
          </a:p>
          <a:p>
            <a:pPr marL="515938" lvl="1"/>
            <a:r>
              <a:rPr lang="en-US" dirty="0"/>
              <a:t>Short questions, problems, etc.</a:t>
            </a:r>
          </a:p>
          <a:p>
            <a:pPr marL="515938" lvl="1"/>
            <a:r>
              <a:rPr lang="en-US" dirty="0"/>
              <a:t>Usually multiple choice</a:t>
            </a:r>
          </a:p>
          <a:p>
            <a:pPr marL="515938" lvl="1"/>
            <a:r>
              <a:rPr lang="en-US" i="1" dirty="0"/>
              <a:t>Not</a:t>
            </a:r>
            <a:r>
              <a:rPr lang="en-US" dirty="0"/>
              <a:t> graded</a:t>
            </a:r>
          </a:p>
          <a:p>
            <a:pPr marL="855663" lvl="2"/>
            <a:r>
              <a:rPr lang="en-US" dirty="0"/>
              <a:t>Not even on participation</a:t>
            </a:r>
          </a:p>
          <a:p>
            <a:pPr lvl="1"/>
            <a:endParaRPr lang="en-US" dirty="0"/>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22</a:t>
            </a:fld>
            <a:endParaRPr lang="en-US" dirty="0"/>
          </a:p>
        </p:txBody>
      </p:sp>
      <p:pic>
        <p:nvPicPr>
          <p:cNvPr id="7" name="Picture 6"/>
          <p:cNvPicPr>
            <a:picLocks noChangeAspect="1"/>
          </p:cNvPicPr>
          <p:nvPr/>
        </p:nvPicPr>
        <p:blipFill rotWithShape="1">
          <a:blip r:embed="rId2"/>
          <a:srcRect l="841" t="11935"/>
          <a:stretch/>
        </p:blipFill>
        <p:spPr>
          <a:xfrm>
            <a:off x="5532680" y="1273628"/>
            <a:ext cx="6155839" cy="4457029"/>
          </a:xfrm>
          <a:prstGeom prst="rect">
            <a:avLst/>
          </a:prstGeom>
        </p:spPr>
      </p:pic>
      <p:sp>
        <p:nvSpPr>
          <p:cNvPr id="8" name="Rectangle 7"/>
          <p:cNvSpPr/>
          <p:nvPr/>
        </p:nvSpPr>
        <p:spPr>
          <a:xfrm>
            <a:off x="7027817" y="1476103"/>
            <a:ext cx="1125583" cy="2612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115481" y="1541698"/>
            <a:ext cx="3473152" cy="584775"/>
          </a:xfrm>
          <a:prstGeom prst="rect">
            <a:avLst/>
          </a:prstGeom>
          <a:ln cap="sq"/>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3200" dirty="0">
                <a:solidFill>
                  <a:schemeClr val="bg1"/>
                </a:solidFill>
              </a:rPr>
              <a:t>pollev.com/brettwo</a:t>
            </a:r>
          </a:p>
        </p:txBody>
      </p:sp>
    </p:spTree>
    <p:extLst>
      <p:ext uri="{BB962C8B-B14F-4D97-AF65-F5344CB8AC3E}">
        <p14:creationId xmlns:p14="http://schemas.microsoft.com/office/powerpoint/2010/main" val="3145354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752" t="11918"/>
          <a:stretch/>
        </p:blipFill>
        <p:spPr>
          <a:xfrm>
            <a:off x="5532680" y="1296025"/>
            <a:ext cx="6155839" cy="4453920"/>
          </a:xfrm>
          <a:prstGeom prst="rect">
            <a:avLst/>
          </a:prstGeom>
        </p:spPr>
      </p:pic>
      <p:sp>
        <p:nvSpPr>
          <p:cNvPr id="2" name="Title 1"/>
          <p:cNvSpPr>
            <a:spLocks noGrp="1"/>
          </p:cNvSpPr>
          <p:nvPr>
            <p:ph type="title"/>
          </p:nvPr>
        </p:nvSpPr>
        <p:spPr/>
        <p:txBody>
          <a:bodyPr/>
          <a:lstStyle/>
          <a:p>
            <a:r>
              <a:rPr lang="en-US" dirty="0" err="1"/>
              <a:t>PollEverywhere</a:t>
            </a:r>
            <a:endParaRPr lang="en-US" dirty="0"/>
          </a:p>
        </p:txBody>
      </p:sp>
      <p:sp>
        <p:nvSpPr>
          <p:cNvPr id="3" name="Content Placeholder 2"/>
          <p:cNvSpPr>
            <a:spLocks noGrp="1"/>
          </p:cNvSpPr>
          <p:nvPr>
            <p:ph idx="1"/>
          </p:nvPr>
        </p:nvSpPr>
        <p:spPr>
          <a:xfrm>
            <a:off x="838200" y="2207623"/>
            <a:ext cx="4027714" cy="3836518"/>
          </a:xfrm>
        </p:spPr>
        <p:txBody>
          <a:bodyPr/>
          <a:lstStyle/>
          <a:p>
            <a:pPr marL="0" indent="0">
              <a:buNone/>
            </a:pPr>
            <a:r>
              <a:rPr lang="en-US" dirty="0"/>
              <a:t>Two purposes (at least):</a:t>
            </a:r>
          </a:p>
          <a:p>
            <a:r>
              <a:rPr lang="en-US" dirty="0"/>
              <a:t>Questions backchannel</a:t>
            </a:r>
          </a:p>
          <a:p>
            <a:pPr marL="515938" lvl="1"/>
            <a:r>
              <a:rPr lang="en-US" dirty="0"/>
              <a:t>Ask questions at any time</a:t>
            </a:r>
          </a:p>
          <a:p>
            <a:pPr marL="515938" lvl="1"/>
            <a:r>
              <a:rPr lang="en-US" dirty="0"/>
              <a:t>I’ll check periodically and respond</a:t>
            </a:r>
          </a:p>
          <a:p>
            <a:pPr marL="515938" lvl="1"/>
            <a:r>
              <a:rPr lang="en-US" dirty="0"/>
              <a:t>Some may be deferred</a:t>
            </a:r>
          </a:p>
          <a:p>
            <a:pPr marL="973138" lvl="2"/>
            <a:r>
              <a:rPr lang="en-US" dirty="0"/>
              <a:t>Answers will be posted on Ed after class</a:t>
            </a:r>
          </a:p>
          <a:p>
            <a:pPr marL="515938" lvl="1"/>
            <a:endParaRPr lang="en-US" dirty="0"/>
          </a:p>
          <a:p>
            <a:pPr lvl="1"/>
            <a:endParaRPr lang="en-US" dirty="0"/>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23</a:t>
            </a:fld>
            <a:endParaRPr lang="en-US" dirty="0"/>
          </a:p>
        </p:txBody>
      </p:sp>
      <p:sp>
        <p:nvSpPr>
          <p:cNvPr id="8" name="Rectangle 7"/>
          <p:cNvSpPr/>
          <p:nvPr/>
        </p:nvSpPr>
        <p:spPr>
          <a:xfrm>
            <a:off x="8856617" y="1496899"/>
            <a:ext cx="1125583" cy="2612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115481" y="1541698"/>
            <a:ext cx="3473152" cy="584775"/>
          </a:xfrm>
          <a:prstGeom prst="rect">
            <a:avLst/>
          </a:prstGeom>
          <a:ln cap="sq"/>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3200" dirty="0">
                <a:solidFill>
                  <a:schemeClr val="bg1"/>
                </a:solidFill>
              </a:rPr>
              <a:t>pollev.com/brettwo</a:t>
            </a:r>
          </a:p>
        </p:txBody>
      </p:sp>
    </p:spTree>
    <p:extLst>
      <p:ext uri="{BB962C8B-B14F-4D97-AF65-F5344CB8AC3E}">
        <p14:creationId xmlns:p14="http://schemas.microsoft.com/office/powerpoint/2010/main" val="7015734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r>
              <a:rPr lang="en-US" dirty="0">
                <a:solidFill>
                  <a:schemeClr val="accent2"/>
                </a:solidFill>
              </a:rPr>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Autumn 2020</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24</a:t>
            </a:fld>
            <a:endParaRPr lang="en-US" dirty="0">
              <a:solidFill>
                <a:schemeClr val="bg1"/>
              </a:solidFill>
            </a:endParaRPr>
          </a:p>
        </p:txBody>
      </p:sp>
      <p:sp>
        <p:nvSpPr>
          <p:cNvPr id="4" name="Right Arrow 3"/>
          <p:cNvSpPr/>
          <p:nvPr/>
        </p:nvSpPr>
        <p:spPr>
          <a:xfrm flipH="1">
            <a:off x="10068648" y="4099822"/>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5051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Assessment and Grading</a:t>
            </a:r>
          </a:p>
        </p:txBody>
      </p:sp>
      <p:sp>
        <p:nvSpPr>
          <p:cNvPr id="3" name="Content Placeholder 2"/>
          <p:cNvSpPr>
            <a:spLocks noGrp="1"/>
          </p:cNvSpPr>
          <p:nvPr>
            <p:ph idx="1"/>
          </p:nvPr>
        </p:nvSpPr>
        <p:spPr/>
        <p:txBody>
          <a:bodyPr/>
          <a:lstStyle/>
          <a:p>
            <a:r>
              <a:rPr lang="en-US" dirty="0"/>
              <a:t>Our goal in the course is for you to </a:t>
            </a:r>
            <a:r>
              <a:rPr lang="en-US" b="1" dirty="0"/>
              <a:t>master the concepts and skills </a:t>
            </a:r>
            <a:r>
              <a:rPr lang="en-US" dirty="0"/>
              <a:t>we teach</a:t>
            </a:r>
          </a:p>
          <a:p>
            <a:r>
              <a:rPr lang="en-US" dirty="0"/>
              <a:t>We assess your mastery by asking you to apply the concepts and skills on tasks or problems</a:t>
            </a:r>
          </a:p>
          <a:p>
            <a:r>
              <a:rPr lang="en-US" dirty="0"/>
              <a:t>By necessity, we are assessing your </a:t>
            </a:r>
            <a:r>
              <a:rPr lang="en-US" i="1" dirty="0"/>
              <a:t>work</a:t>
            </a:r>
            <a:r>
              <a:rPr lang="en-US" dirty="0"/>
              <a:t> as a proxy for your </a:t>
            </a:r>
            <a:r>
              <a:rPr lang="en-US" i="1" dirty="0"/>
              <a:t>mastery</a:t>
            </a:r>
          </a:p>
          <a:p>
            <a:r>
              <a:rPr lang="en-US" dirty="0"/>
              <a:t>Your final grade should reflect </a:t>
            </a:r>
            <a:r>
              <a:rPr lang="en-US" b="1" dirty="0"/>
              <a:t>the extent to which you have demonstrated mastery of the course objectives</a:t>
            </a:r>
            <a:endParaRPr lang="en-US" dirty="0"/>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25</a:t>
            </a:fld>
            <a:endParaRPr lang="en-US" dirty="0"/>
          </a:p>
        </p:txBody>
      </p:sp>
    </p:spTree>
    <p:extLst>
      <p:ext uri="{BB962C8B-B14F-4D97-AF65-F5344CB8AC3E}">
        <p14:creationId xmlns:p14="http://schemas.microsoft.com/office/powerpoint/2010/main" val="32375042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Assessment</a:t>
            </a:r>
          </a:p>
        </p:txBody>
      </p:sp>
      <p:sp>
        <p:nvSpPr>
          <p:cNvPr id="3" name="Content Placeholder 2"/>
          <p:cNvSpPr>
            <a:spLocks noGrp="1"/>
          </p:cNvSpPr>
          <p:nvPr>
            <p:ph idx="1"/>
          </p:nvPr>
        </p:nvSpPr>
        <p:spPr/>
        <p:txBody>
          <a:bodyPr/>
          <a:lstStyle/>
          <a:p>
            <a:r>
              <a:rPr lang="en-US" dirty="0"/>
              <a:t>Your learning in this course will be assessed in four ways:</a:t>
            </a:r>
          </a:p>
          <a:p>
            <a:pPr lvl="1"/>
            <a:r>
              <a:rPr lang="en-US" dirty="0"/>
              <a:t>Checkpoints (~weekly)</a:t>
            </a:r>
          </a:p>
          <a:p>
            <a:pPr lvl="2"/>
            <a:r>
              <a:rPr lang="en-US" dirty="0"/>
              <a:t>Short problems to help you practice and make sure you’ve got the basics for the week</a:t>
            </a:r>
          </a:p>
          <a:p>
            <a:pPr lvl="1"/>
            <a:r>
              <a:rPr lang="en-US" b="1" dirty="0"/>
              <a:t>Take-home assessments (~weekly)</a:t>
            </a:r>
          </a:p>
          <a:p>
            <a:pPr lvl="2"/>
            <a:r>
              <a:rPr lang="en-US" b="1" dirty="0"/>
              <a:t>Large programming assignments to assess your full mastery of that week’s concepts (plus some previous material)</a:t>
            </a:r>
          </a:p>
          <a:p>
            <a:pPr lvl="1"/>
            <a:r>
              <a:rPr lang="en-US" dirty="0"/>
              <a:t>Culminating assessments (2/quarter)</a:t>
            </a:r>
          </a:p>
          <a:p>
            <a:pPr lvl="2"/>
            <a:r>
              <a:rPr lang="en-US" dirty="0"/>
              <a:t>Series of problems covering all material up to that point</a:t>
            </a:r>
          </a:p>
          <a:p>
            <a:pPr lvl="1"/>
            <a:r>
              <a:rPr lang="en-US" dirty="0"/>
              <a:t>Reflections (w/other assignments)</a:t>
            </a:r>
          </a:p>
          <a:p>
            <a:pPr lvl="2"/>
            <a:r>
              <a:rPr lang="en-US" dirty="0"/>
              <a:t>Written assignments to help you think critically about your learning and progress</a:t>
            </a:r>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26</a:t>
            </a:fld>
            <a:endParaRPr lang="en-US" dirty="0"/>
          </a:p>
        </p:txBody>
      </p:sp>
    </p:spTree>
    <p:extLst>
      <p:ext uri="{BB962C8B-B14F-4D97-AF65-F5344CB8AC3E}">
        <p14:creationId xmlns:p14="http://schemas.microsoft.com/office/powerpoint/2010/main" val="34512048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Resubmission</a:t>
            </a:r>
          </a:p>
        </p:txBody>
      </p:sp>
      <p:sp>
        <p:nvSpPr>
          <p:cNvPr id="3" name="Content Placeholder 2"/>
          <p:cNvSpPr>
            <a:spLocks noGrp="1"/>
          </p:cNvSpPr>
          <p:nvPr>
            <p:ph idx="1"/>
          </p:nvPr>
        </p:nvSpPr>
        <p:spPr/>
        <p:txBody>
          <a:bodyPr/>
          <a:lstStyle/>
          <a:p>
            <a:pPr marL="0" indent="0">
              <a:buNone/>
            </a:pPr>
            <a:r>
              <a:rPr lang="en-US" i="1" dirty="0"/>
              <a:t>Learning takes time, and doesn’t always happen on the first try</a:t>
            </a:r>
          </a:p>
          <a:p>
            <a:endParaRPr lang="en-US" dirty="0"/>
          </a:p>
          <a:p>
            <a:r>
              <a:rPr lang="en-US" dirty="0"/>
              <a:t>One previous take-home assessment can be </a:t>
            </a:r>
            <a:r>
              <a:rPr lang="en-US" b="1" dirty="0"/>
              <a:t>resubmitted</a:t>
            </a:r>
            <a:r>
              <a:rPr lang="en-US" dirty="0"/>
              <a:t> each week</a:t>
            </a:r>
          </a:p>
          <a:p>
            <a:pPr lvl="1"/>
            <a:r>
              <a:rPr lang="en-US" dirty="0"/>
              <a:t>Initial submission must have been made by original due date</a:t>
            </a:r>
          </a:p>
          <a:p>
            <a:pPr lvl="1"/>
            <a:r>
              <a:rPr lang="en-US" dirty="0"/>
              <a:t>Must be accompanied by a write-up describing changes</a:t>
            </a:r>
          </a:p>
          <a:p>
            <a:pPr lvl="1"/>
            <a:r>
              <a:rPr lang="en-US" dirty="0"/>
              <a:t>Grade on resubmission will replace original grade</a:t>
            </a:r>
          </a:p>
          <a:p>
            <a:pPr lvl="1"/>
            <a:endParaRPr lang="en-US" dirty="0"/>
          </a:p>
          <a:p>
            <a:r>
              <a:rPr lang="en-US" dirty="0"/>
              <a:t>See the </a:t>
            </a:r>
            <a:r>
              <a:rPr lang="en-US" dirty="0">
                <a:hlinkClick r:id="rId2"/>
              </a:rPr>
              <a:t>syllabus</a:t>
            </a:r>
            <a:r>
              <a:rPr lang="en-US" dirty="0"/>
              <a:t> for more details</a:t>
            </a:r>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27</a:t>
            </a:fld>
            <a:endParaRPr lang="en-US" dirty="0"/>
          </a:p>
        </p:txBody>
      </p:sp>
    </p:spTree>
    <p:extLst>
      <p:ext uri="{BB962C8B-B14F-4D97-AF65-F5344CB8AC3E}">
        <p14:creationId xmlns:p14="http://schemas.microsoft.com/office/powerpoint/2010/main" val="3709828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Grading</a:t>
            </a:r>
          </a:p>
        </p:txBody>
      </p:sp>
      <p:sp>
        <p:nvSpPr>
          <p:cNvPr id="3" name="Content Placeholder 2"/>
          <p:cNvSpPr>
            <a:spLocks noGrp="1"/>
          </p:cNvSpPr>
          <p:nvPr>
            <p:ph idx="1"/>
          </p:nvPr>
        </p:nvSpPr>
        <p:spPr>
          <a:xfrm>
            <a:off x="838200" y="1825625"/>
            <a:ext cx="10108474" cy="4218516"/>
          </a:xfrm>
        </p:spPr>
        <p:txBody>
          <a:bodyPr>
            <a:normAutofit fontScale="70000" lnSpcReduction="20000"/>
          </a:bodyPr>
          <a:lstStyle/>
          <a:p>
            <a:pPr marL="0" indent="0">
              <a:buNone/>
            </a:pPr>
            <a:r>
              <a:rPr lang="en-US" i="1" dirty="0"/>
              <a:t>Grades should reflect your mastery of the course objectives</a:t>
            </a:r>
          </a:p>
          <a:p>
            <a:pPr marL="0" indent="0">
              <a:buNone/>
            </a:pPr>
            <a:endParaRPr lang="en-US" i="1" dirty="0"/>
          </a:p>
          <a:p>
            <a:r>
              <a:rPr lang="en-US" dirty="0"/>
              <a:t>Checkpoints, culminating assessments, and reflections are graded </a:t>
            </a:r>
            <a:r>
              <a:rPr lang="en-US" b="1" dirty="0"/>
              <a:t>S (Satisfactory) or U (</a:t>
            </a:r>
            <a:r>
              <a:rPr lang="en-US" b="1" dirty="0" err="1"/>
              <a:t>Unassessable</a:t>
            </a:r>
            <a:r>
              <a:rPr lang="en-US" b="1" dirty="0"/>
              <a:t>)</a:t>
            </a:r>
          </a:p>
          <a:p>
            <a:pPr lvl="1"/>
            <a:r>
              <a:rPr lang="en-US" dirty="0"/>
              <a:t>If you submit on time and meet all requirements, you’ll get an S</a:t>
            </a:r>
          </a:p>
          <a:p>
            <a:r>
              <a:rPr lang="en-US" dirty="0"/>
              <a:t>Take-home assessments will be grade </a:t>
            </a:r>
            <a:r>
              <a:rPr lang="en-US" b="1" dirty="0"/>
              <a:t>E (Exemplary), S (Satisfactory), N (Not yet), or U (</a:t>
            </a:r>
            <a:r>
              <a:rPr lang="en-US" b="1" dirty="0" err="1"/>
              <a:t>Unassessable</a:t>
            </a:r>
            <a:r>
              <a:rPr lang="en-US" b="1" dirty="0"/>
              <a:t>) </a:t>
            </a:r>
            <a:r>
              <a:rPr lang="en-US" dirty="0"/>
              <a:t>on four dimensions:</a:t>
            </a:r>
          </a:p>
          <a:p>
            <a:pPr lvl="1"/>
            <a:r>
              <a:rPr lang="en-US" dirty="0"/>
              <a:t>Behavior</a:t>
            </a:r>
          </a:p>
          <a:p>
            <a:pPr lvl="1"/>
            <a:r>
              <a:rPr lang="en-US" dirty="0"/>
              <a:t>Functional decomposition</a:t>
            </a:r>
          </a:p>
          <a:p>
            <a:pPr lvl="1"/>
            <a:r>
              <a:rPr lang="en-US" dirty="0"/>
              <a:t>Use of Language Features</a:t>
            </a:r>
          </a:p>
          <a:p>
            <a:pPr lvl="1"/>
            <a:r>
              <a:rPr lang="en-US" dirty="0"/>
              <a:t>Code Quality</a:t>
            </a:r>
          </a:p>
          <a:p>
            <a:r>
              <a:rPr lang="en-US" dirty="0"/>
              <a:t>Final grades will be assigned based on the </a:t>
            </a:r>
            <a:r>
              <a:rPr lang="en-US" b="1" dirty="0"/>
              <a:t>amount of work at each level</a:t>
            </a:r>
          </a:p>
          <a:p>
            <a:endParaRPr lang="en-US" dirty="0"/>
          </a:p>
          <a:p>
            <a:r>
              <a:rPr lang="en-US" dirty="0"/>
              <a:t>See the </a:t>
            </a:r>
            <a:r>
              <a:rPr lang="en-US" dirty="0">
                <a:hlinkClick r:id="rId2"/>
              </a:rPr>
              <a:t>syllabus</a:t>
            </a:r>
            <a:r>
              <a:rPr lang="en-US" dirty="0"/>
              <a:t> for more details</a:t>
            </a:r>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28</a:t>
            </a:fld>
            <a:endParaRPr lang="en-US" dirty="0"/>
          </a:p>
        </p:txBody>
      </p:sp>
    </p:spTree>
    <p:extLst>
      <p:ext uri="{BB962C8B-B14F-4D97-AF65-F5344CB8AC3E}">
        <p14:creationId xmlns:p14="http://schemas.microsoft.com/office/powerpoint/2010/main" val="38836919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Collaboration Policy</a:t>
            </a:r>
          </a:p>
        </p:txBody>
      </p:sp>
      <p:sp>
        <p:nvSpPr>
          <p:cNvPr id="3" name="Content Placeholder 2"/>
          <p:cNvSpPr>
            <a:spLocks noGrp="1"/>
          </p:cNvSpPr>
          <p:nvPr>
            <p:ph idx="1"/>
          </p:nvPr>
        </p:nvSpPr>
        <p:spPr/>
        <p:txBody>
          <a:bodyPr>
            <a:normAutofit fontScale="92500" lnSpcReduction="20000"/>
          </a:bodyPr>
          <a:lstStyle/>
          <a:p>
            <a:pPr marL="0" indent="0">
              <a:buNone/>
            </a:pPr>
            <a:r>
              <a:rPr lang="en-US" i="1" dirty="0"/>
              <a:t>Learning is hard, but it’s easier when you learn from each other</a:t>
            </a:r>
          </a:p>
          <a:p>
            <a:endParaRPr lang="en-US" dirty="0"/>
          </a:p>
          <a:p>
            <a:r>
              <a:rPr lang="en-US" dirty="0"/>
              <a:t>You are encouraged to form study groups, work together on practice and review, and discuss your ideas and approaches </a:t>
            </a:r>
            <a:r>
              <a:rPr lang="en-US" b="1" dirty="0"/>
              <a:t>at a high level</a:t>
            </a:r>
          </a:p>
          <a:p>
            <a:r>
              <a:rPr lang="en-US" dirty="0"/>
              <a:t>If you discuss your ideas with others, you must </a:t>
            </a:r>
            <a:r>
              <a:rPr lang="en-US" b="1" dirty="0"/>
              <a:t>cite them</a:t>
            </a:r>
            <a:endParaRPr lang="en-US" dirty="0"/>
          </a:p>
          <a:p>
            <a:r>
              <a:rPr lang="en-US" dirty="0"/>
              <a:t>All work you submit for grading </a:t>
            </a:r>
            <a:r>
              <a:rPr lang="en-US" b="1" dirty="0"/>
              <a:t>must be your own</a:t>
            </a:r>
          </a:p>
          <a:p>
            <a:r>
              <a:rPr lang="en-US" dirty="0"/>
              <a:t>Any work found to not be your own will receive a grade of </a:t>
            </a:r>
            <a:r>
              <a:rPr lang="en-US" b="1" dirty="0"/>
              <a:t>U and may not be resubmitted</a:t>
            </a:r>
          </a:p>
          <a:p>
            <a:pPr lvl="1"/>
            <a:r>
              <a:rPr lang="en-US" dirty="0"/>
              <a:t>If it’s not your work, we can’t assess your mastery from it</a:t>
            </a:r>
          </a:p>
          <a:p>
            <a:endParaRPr lang="en-US" dirty="0"/>
          </a:p>
          <a:p>
            <a:r>
              <a:rPr lang="en-US" dirty="0"/>
              <a:t>See the </a:t>
            </a:r>
            <a:r>
              <a:rPr lang="en-US" dirty="0">
                <a:hlinkClick r:id="rId2"/>
              </a:rPr>
              <a:t>syllabus</a:t>
            </a:r>
            <a:r>
              <a:rPr lang="en-US" dirty="0"/>
              <a:t> for more details</a:t>
            </a:r>
          </a:p>
          <a:p>
            <a:endParaRPr lang="en-US" dirty="0"/>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29</a:t>
            </a:fld>
            <a:endParaRPr lang="en-US" dirty="0"/>
          </a:p>
        </p:txBody>
      </p:sp>
    </p:spTree>
    <p:extLst>
      <p:ext uri="{BB962C8B-B14F-4D97-AF65-F5344CB8AC3E}">
        <p14:creationId xmlns:p14="http://schemas.microsoft.com/office/powerpoint/2010/main" val="3122513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solidFill>
                  <a:schemeClr val="accent5"/>
                </a:solidFill>
              </a:rPr>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pPr lvl="1"/>
            <a:r>
              <a:rPr lang="en-US" dirty="0"/>
              <a:t>Discord</a:t>
            </a: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Autumn 2020</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3</a:t>
            </a:fld>
            <a:endParaRPr lang="en-US" dirty="0">
              <a:solidFill>
                <a:schemeClr val="bg1"/>
              </a:solidFill>
            </a:endParaRPr>
          </a:p>
        </p:txBody>
      </p:sp>
      <p:sp>
        <p:nvSpPr>
          <p:cNvPr id="4" name="Right Arrow 3"/>
          <p:cNvSpPr/>
          <p:nvPr/>
        </p:nvSpPr>
        <p:spPr>
          <a:xfrm flipH="1">
            <a:off x="2554014" y="1992762"/>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8306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Amnesty</a:t>
            </a:r>
          </a:p>
        </p:txBody>
      </p:sp>
      <p:sp>
        <p:nvSpPr>
          <p:cNvPr id="3" name="Content Placeholder 2"/>
          <p:cNvSpPr>
            <a:spLocks noGrp="1"/>
          </p:cNvSpPr>
          <p:nvPr>
            <p:ph idx="1"/>
          </p:nvPr>
        </p:nvSpPr>
        <p:spPr/>
        <p:txBody>
          <a:bodyPr/>
          <a:lstStyle/>
          <a:p>
            <a:pPr marL="0" indent="0">
              <a:buNone/>
            </a:pPr>
            <a:r>
              <a:rPr lang="en-US" i="1" dirty="0"/>
              <a:t>Sometimes, we make bad choices that we regret</a:t>
            </a:r>
          </a:p>
          <a:p>
            <a:pPr marL="0" indent="0">
              <a:buNone/>
            </a:pPr>
            <a:endParaRPr lang="en-US" i="1" dirty="0"/>
          </a:p>
          <a:p>
            <a:r>
              <a:rPr lang="en-US" dirty="0"/>
              <a:t>“If you submit work that is in violation of the academic conduct policy, you bring the action to Brett's attention within 72 hours of submission and request amnesty. If you do so, you will receive a grade of U for the initial submission, but you </a:t>
            </a:r>
            <a:r>
              <a:rPr lang="en-US" b="1" dirty="0"/>
              <a:t>will be allowed to resubmit your work under the normal resubmission process</a:t>
            </a:r>
            <a:r>
              <a:rPr lang="en-US" dirty="0"/>
              <a:t>.”</a:t>
            </a:r>
          </a:p>
          <a:p>
            <a:endParaRPr lang="en-US" dirty="0"/>
          </a:p>
          <a:p>
            <a:r>
              <a:rPr lang="en-US" dirty="0"/>
              <a:t>See the </a:t>
            </a:r>
            <a:r>
              <a:rPr lang="en-US" dirty="0">
                <a:hlinkClick r:id="rId2"/>
              </a:rPr>
              <a:t>syllabus</a:t>
            </a:r>
            <a:r>
              <a:rPr lang="en-US" dirty="0"/>
              <a:t> for more details</a:t>
            </a:r>
          </a:p>
          <a:p>
            <a:endParaRPr lang="en-US" dirty="0"/>
          </a:p>
        </p:txBody>
      </p:sp>
      <p:sp>
        <p:nvSpPr>
          <p:cNvPr id="4" name="Footer Placeholder 3"/>
          <p:cNvSpPr>
            <a:spLocks noGrp="1"/>
          </p:cNvSpPr>
          <p:nvPr>
            <p:ph type="ftr" sz="quarter" idx="11"/>
          </p:nvPr>
        </p:nvSpPr>
        <p:spPr/>
        <p:txBody>
          <a:bodyPr/>
          <a:lstStyle/>
          <a:p>
            <a:r>
              <a:rPr lang="en-US" dirty="0"/>
              <a:t>Lesson 0 - Autumn 2020</a:t>
            </a:r>
          </a:p>
        </p:txBody>
      </p:sp>
      <p:sp>
        <p:nvSpPr>
          <p:cNvPr id="5" name="Slide Number Placeholder 4"/>
          <p:cNvSpPr>
            <a:spLocks noGrp="1"/>
          </p:cNvSpPr>
          <p:nvPr>
            <p:ph type="sldNum" sz="quarter" idx="12"/>
          </p:nvPr>
        </p:nvSpPr>
        <p:spPr/>
        <p:txBody>
          <a:bodyPr/>
          <a:lstStyle/>
          <a:p>
            <a:fld id="{9D3C886E-6997-4228-A88B-2272D22D50D1}" type="slidenum">
              <a:rPr lang="en-US" smtClean="0"/>
              <a:pPr/>
              <a:t>30</a:t>
            </a:fld>
            <a:endParaRPr lang="en-US" dirty="0"/>
          </a:p>
        </p:txBody>
      </p:sp>
    </p:spTree>
    <p:extLst>
      <p:ext uri="{BB962C8B-B14F-4D97-AF65-F5344CB8AC3E}">
        <p14:creationId xmlns:p14="http://schemas.microsoft.com/office/powerpoint/2010/main" val="333584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Hi, I’m Brett! </a:t>
            </a:r>
            <a:r>
              <a:rPr lang="en-US"/>
              <a:t>(he/him)</a:t>
            </a:r>
            <a:endParaRPr lang="en-US" dirty="0"/>
          </a:p>
        </p:txBody>
      </p:sp>
      <p:sp>
        <p:nvSpPr>
          <p:cNvPr id="8" name="Content Placeholder 7"/>
          <p:cNvSpPr>
            <a:spLocks noGrp="1"/>
          </p:cNvSpPr>
          <p:nvPr>
            <p:ph idx="1"/>
          </p:nvPr>
        </p:nvSpPr>
        <p:spPr>
          <a:xfrm>
            <a:off x="838200" y="1825625"/>
            <a:ext cx="7555361" cy="4218516"/>
          </a:xfrm>
        </p:spPr>
        <p:txBody>
          <a:bodyPr>
            <a:normAutofit/>
          </a:bodyPr>
          <a:lstStyle/>
          <a:p>
            <a:r>
              <a:rPr lang="en-US" dirty="0"/>
              <a:t>Assistant Teaching Professor</a:t>
            </a:r>
          </a:p>
          <a:p>
            <a:r>
              <a:rPr lang="en-US" dirty="0"/>
              <a:t>Frequent 142 instructor (7</a:t>
            </a:r>
            <a:r>
              <a:rPr lang="en-US" baseline="30000" dirty="0"/>
              <a:t>th</a:t>
            </a:r>
            <a:r>
              <a:rPr lang="en-US" dirty="0"/>
              <a:t> time in last 3 years)</a:t>
            </a:r>
          </a:p>
          <a:p>
            <a:r>
              <a:rPr lang="en-US" dirty="0"/>
              <a:t>Also developing/teaching CSE 492T</a:t>
            </a:r>
          </a:p>
          <a:p>
            <a:pPr lvl="1"/>
            <a:r>
              <a:rPr lang="en-US" i="1" dirty="0"/>
              <a:t>Equitable and Inclusive CS Pedagogy</a:t>
            </a:r>
          </a:p>
          <a:p>
            <a:r>
              <a:rPr lang="en-US" dirty="0"/>
              <a:t>Previously: </a:t>
            </a:r>
          </a:p>
          <a:p>
            <a:pPr lvl="1"/>
            <a:r>
              <a:rPr lang="en-US" dirty="0"/>
              <a:t>trained CS teachers</a:t>
            </a:r>
          </a:p>
          <a:p>
            <a:pPr lvl="1"/>
            <a:r>
              <a:rPr lang="en-US" dirty="0"/>
              <a:t>developed CS curriculum</a:t>
            </a:r>
          </a:p>
          <a:p>
            <a:pPr lvl="1"/>
            <a:r>
              <a:rPr lang="en-US" dirty="0"/>
              <a:t>taught high school CS</a:t>
            </a:r>
          </a:p>
          <a:p>
            <a:pPr lvl="1"/>
            <a:r>
              <a:rPr lang="en-US" dirty="0"/>
              <a:t>worked as a software engineer</a:t>
            </a:r>
          </a:p>
          <a:p>
            <a:pPr lvl="1"/>
            <a:endParaRPr lang="en-US" dirty="0"/>
          </a:p>
        </p:txBody>
      </p:sp>
      <p:sp>
        <p:nvSpPr>
          <p:cNvPr id="5" name="Footer Placeholder 4"/>
          <p:cNvSpPr>
            <a:spLocks noGrp="1"/>
          </p:cNvSpPr>
          <p:nvPr>
            <p:ph type="ftr" sz="quarter" idx="11"/>
          </p:nvPr>
        </p:nvSpPr>
        <p:spPr/>
        <p:txBody>
          <a:bodyPr/>
          <a:lstStyle/>
          <a:p>
            <a:r>
              <a:rPr lang="en-US"/>
              <a:t>Lesson 0 - Autumn 2020</a:t>
            </a:r>
          </a:p>
        </p:txBody>
      </p:sp>
      <p:sp>
        <p:nvSpPr>
          <p:cNvPr id="6" name="Slide Number Placeholder 5"/>
          <p:cNvSpPr>
            <a:spLocks noGrp="1"/>
          </p:cNvSpPr>
          <p:nvPr>
            <p:ph type="sldNum" sz="quarter" idx="12"/>
          </p:nvPr>
        </p:nvSpPr>
        <p:spPr/>
        <p:txBody>
          <a:bodyPr/>
          <a:lstStyle/>
          <a:p>
            <a:fld id="{9D3C886E-6997-4228-A88B-2272D22D50D1}" type="slidenum">
              <a:rPr lang="en-US" smtClean="0"/>
              <a:t>4</a:t>
            </a:fld>
            <a:endParaRPr lang="en-US"/>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27379"/>
          <a:stretch/>
        </p:blipFill>
        <p:spPr>
          <a:xfrm>
            <a:off x="8610600" y="2018611"/>
            <a:ext cx="3182830" cy="2921876"/>
          </a:xfrm>
          <a:prstGeom prst="rect">
            <a:avLst/>
          </a:prstGeom>
        </p:spPr>
      </p:pic>
    </p:spTree>
    <p:extLst>
      <p:ext uri="{BB962C8B-B14F-4D97-AF65-F5344CB8AC3E}">
        <p14:creationId xmlns:p14="http://schemas.microsoft.com/office/powerpoint/2010/main" val="3022609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Meet your TAs</a:t>
            </a:r>
          </a:p>
        </p:txBody>
      </p:sp>
      <p:sp>
        <p:nvSpPr>
          <p:cNvPr id="5" name="Slide Number Placeholder 4"/>
          <p:cNvSpPr>
            <a:spLocks noGrp="1"/>
          </p:cNvSpPr>
          <p:nvPr>
            <p:ph type="sldNum" sz="quarter" idx="12"/>
          </p:nvPr>
        </p:nvSpPr>
        <p:spPr/>
        <p:txBody>
          <a:bodyPr/>
          <a:lstStyle/>
          <a:p>
            <a:fld id="{9D3C886E-6997-4228-A88B-2272D22D50D1}" type="slidenum">
              <a:rPr lang="en-US" smtClean="0"/>
              <a:pPr/>
              <a:t>5</a:t>
            </a:fld>
            <a:endParaRPr lang="en-US" dirty="0"/>
          </a:p>
        </p:txBody>
      </p:sp>
      <p:pic>
        <p:nvPicPr>
          <p:cNvPr id="86" name="Picture 85" descr="A person smiling for the camera&#10;&#10;Description automatically generated">
            <a:extLst>
              <a:ext uri="{FF2B5EF4-FFF2-40B4-BE49-F238E27FC236}">
                <a16:creationId xmlns:a16="http://schemas.microsoft.com/office/drawing/2014/main" id="{31724279-3318-4314-9255-1C3C8DFDF1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4573" y="4004582"/>
            <a:ext cx="703884" cy="685800"/>
          </a:xfrm>
          <a:prstGeom prst="rect">
            <a:avLst/>
          </a:prstGeom>
        </p:spPr>
      </p:pic>
      <p:pic>
        <p:nvPicPr>
          <p:cNvPr id="90" name="Picture 89" descr="A person posing for the camera&#10;&#10;Description automatically generated">
            <a:extLst>
              <a:ext uri="{FF2B5EF4-FFF2-40B4-BE49-F238E27FC236}">
                <a16:creationId xmlns:a16="http://schemas.microsoft.com/office/drawing/2014/main" id="{4AD3F43E-BB11-4EBB-9E10-918D5B7B41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5147" y="3429000"/>
            <a:ext cx="695131" cy="685800"/>
          </a:xfrm>
          <a:prstGeom prst="rect">
            <a:avLst/>
          </a:prstGeom>
        </p:spPr>
      </p:pic>
      <p:pic>
        <p:nvPicPr>
          <p:cNvPr id="92" name="Picture 91" descr="A picture containing person, building, outdoor, fence&#10;&#10;Description automatically generated">
            <a:extLst>
              <a:ext uri="{FF2B5EF4-FFF2-40B4-BE49-F238E27FC236}">
                <a16:creationId xmlns:a16="http://schemas.microsoft.com/office/drawing/2014/main" id="{F4DA31E3-D110-4A35-AF85-161DBE5C1F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3477" y="4175424"/>
            <a:ext cx="686087" cy="685800"/>
          </a:xfrm>
          <a:prstGeom prst="rect">
            <a:avLst/>
          </a:prstGeom>
        </p:spPr>
      </p:pic>
      <p:pic>
        <p:nvPicPr>
          <p:cNvPr id="94" name="Picture 93" descr="A person smiling for the camera&#10;&#10;Description automatically generated">
            <a:extLst>
              <a:ext uri="{FF2B5EF4-FFF2-40B4-BE49-F238E27FC236}">
                <a16:creationId xmlns:a16="http://schemas.microsoft.com/office/drawing/2014/main" id="{EB669D00-A734-4016-9DDB-522152512D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76247" y="1642090"/>
            <a:ext cx="685800" cy="685800"/>
          </a:xfrm>
          <a:prstGeom prst="rect">
            <a:avLst/>
          </a:prstGeom>
        </p:spPr>
      </p:pic>
      <p:pic>
        <p:nvPicPr>
          <p:cNvPr id="96" name="Picture 95" descr="A person holding a phone in front of a mirror posing for the camera&#10;&#10;Description automatically generated">
            <a:extLst>
              <a:ext uri="{FF2B5EF4-FFF2-40B4-BE49-F238E27FC236}">
                <a16:creationId xmlns:a16="http://schemas.microsoft.com/office/drawing/2014/main" id="{01D15FCF-98E7-4DC3-8080-55A6CDF43C4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98410" y="5220079"/>
            <a:ext cx="685800" cy="685800"/>
          </a:xfrm>
          <a:prstGeom prst="rect">
            <a:avLst/>
          </a:prstGeom>
        </p:spPr>
      </p:pic>
      <p:pic>
        <p:nvPicPr>
          <p:cNvPr id="98" name="Picture 97" descr="A young person in a blue shirt&#10;&#10;Description automatically generated">
            <a:extLst>
              <a:ext uri="{FF2B5EF4-FFF2-40B4-BE49-F238E27FC236}">
                <a16:creationId xmlns:a16="http://schemas.microsoft.com/office/drawing/2014/main" id="{871024C6-BD2C-44F7-952C-967C8F55D5B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74662" y="4766582"/>
            <a:ext cx="685800" cy="685800"/>
          </a:xfrm>
          <a:prstGeom prst="rect">
            <a:avLst/>
          </a:prstGeom>
        </p:spPr>
      </p:pic>
      <p:pic>
        <p:nvPicPr>
          <p:cNvPr id="100" name="Picture 99" descr="A person posing for the camera&#10;&#10;Description automatically generated">
            <a:extLst>
              <a:ext uri="{FF2B5EF4-FFF2-40B4-BE49-F238E27FC236}">
                <a16:creationId xmlns:a16="http://schemas.microsoft.com/office/drawing/2014/main" id="{0AAFA35A-8D96-4A4A-B134-5E77D21D2DB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9028" y="2368938"/>
            <a:ext cx="685800" cy="685800"/>
          </a:xfrm>
          <a:prstGeom prst="rect">
            <a:avLst/>
          </a:prstGeom>
        </p:spPr>
      </p:pic>
      <p:pic>
        <p:nvPicPr>
          <p:cNvPr id="102" name="Picture 101" descr="A person posing for the camera&#10;&#10;Description automatically generated">
            <a:extLst>
              <a:ext uri="{FF2B5EF4-FFF2-40B4-BE49-F238E27FC236}">
                <a16:creationId xmlns:a16="http://schemas.microsoft.com/office/drawing/2014/main" id="{ADE4BA5C-EC9E-4712-A793-E7D4A8DADE2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9922" y="5109482"/>
            <a:ext cx="685800" cy="685800"/>
          </a:xfrm>
          <a:prstGeom prst="rect">
            <a:avLst/>
          </a:prstGeom>
        </p:spPr>
      </p:pic>
      <p:pic>
        <p:nvPicPr>
          <p:cNvPr id="104" name="Picture 103" descr="A person standing in front of a building&#10;&#10;Description automatically generated">
            <a:extLst>
              <a:ext uri="{FF2B5EF4-FFF2-40B4-BE49-F238E27FC236}">
                <a16:creationId xmlns:a16="http://schemas.microsoft.com/office/drawing/2014/main" id="{11BF2133-F61D-4B67-BBCC-3371EBE6B0B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28655" y="5279595"/>
            <a:ext cx="685800" cy="685800"/>
          </a:xfrm>
          <a:prstGeom prst="rect">
            <a:avLst/>
          </a:prstGeom>
        </p:spPr>
      </p:pic>
      <p:pic>
        <p:nvPicPr>
          <p:cNvPr id="106" name="Picture 105" descr="A person posing for the camera&#10;&#10;Description automatically generated">
            <a:extLst>
              <a:ext uri="{FF2B5EF4-FFF2-40B4-BE49-F238E27FC236}">
                <a16:creationId xmlns:a16="http://schemas.microsoft.com/office/drawing/2014/main" id="{C468C321-016D-47FA-9BF1-B34C8E334BD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27169" y="5151875"/>
            <a:ext cx="685800" cy="685800"/>
          </a:xfrm>
          <a:prstGeom prst="rect">
            <a:avLst/>
          </a:prstGeom>
        </p:spPr>
      </p:pic>
      <p:pic>
        <p:nvPicPr>
          <p:cNvPr id="108" name="Picture 107" descr="A person posing for the camera&#10;&#10;Description automatically generated">
            <a:extLst>
              <a:ext uri="{FF2B5EF4-FFF2-40B4-BE49-F238E27FC236}">
                <a16:creationId xmlns:a16="http://schemas.microsoft.com/office/drawing/2014/main" id="{C4FB6C04-F7F1-4934-B9E1-10233CE8A78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75382" y="2456441"/>
            <a:ext cx="685800" cy="685800"/>
          </a:xfrm>
          <a:prstGeom prst="rect">
            <a:avLst/>
          </a:prstGeom>
        </p:spPr>
      </p:pic>
      <p:pic>
        <p:nvPicPr>
          <p:cNvPr id="110" name="Picture 109" descr="A person standing in front of a building&#10;&#10;Description automatically generated">
            <a:extLst>
              <a:ext uri="{FF2B5EF4-FFF2-40B4-BE49-F238E27FC236}">
                <a16:creationId xmlns:a16="http://schemas.microsoft.com/office/drawing/2014/main" id="{B15583A5-BD09-42E9-A3FF-AED72D6E7C5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873117" y="1566327"/>
            <a:ext cx="686435" cy="685800"/>
          </a:xfrm>
          <a:prstGeom prst="rect">
            <a:avLst/>
          </a:prstGeom>
        </p:spPr>
      </p:pic>
      <p:pic>
        <p:nvPicPr>
          <p:cNvPr id="112" name="Picture 111" descr="A person standing next to a brick wall&#10;&#10;Description automatically generated">
            <a:extLst>
              <a:ext uri="{FF2B5EF4-FFF2-40B4-BE49-F238E27FC236}">
                <a16:creationId xmlns:a16="http://schemas.microsoft.com/office/drawing/2014/main" id="{D906C530-139C-4981-8ADD-B085F1E1F3F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663690" y="3259569"/>
            <a:ext cx="685800" cy="685800"/>
          </a:xfrm>
          <a:prstGeom prst="rect">
            <a:avLst/>
          </a:prstGeom>
        </p:spPr>
      </p:pic>
      <p:pic>
        <p:nvPicPr>
          <p:cNvPr id="114" name="Picture 113" descr="A person standing in front of a fence&#10;&#10;Description automatically generated">
            <a:extLst>
              <a:ext uri="{FF2B5EF4-FFF2-40B4-BE49-F238E27FC236}">
                <a16:creationId xmlns:a16="http://schemas.microsoft.com/office/drawing/2014/main" id="{0A4A94FD-C926-4142-B847-FDFBD308E089}"/>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223139" y="2175549"/>
            <a:ext cx="685800" cy="685800"/>
          </a:xfrm>
          <a:prstGeom prst="rect">
            <a:avLst/>
          </a:prstGeom>
        </p:spPr>
      </p:pic>
      <p:pic>
        <p:nvPicPr>
          <p:cNvPr id="116" name="Picture 115" descr="A person smiling for the camera&#10;&#10;Description automatically generated">
            <a:extLst>
              <a:ext uri="{FF2B5EF4-FFF2-40B4-BE49-F238E27FC236}">
                <a16:creationId xmlns:a16="http://schemas.microsoft.com/office/drawing/2014/main" id="{0A736EFB-A52F-4183-A630-70DAA7351D12}"/>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93877" y="4919918"/>
            <a:ext cx="685800" cy="685800"/>
          </a:xfrm>
          <a:prstGeom prst="rect">
            <a:avLst/>
          </a:prstGeom>
        </p:spPr>
      </p:pic>
      <p:pic>
        <p:nvPicPr>
          <p:cNvPr id="118" name="Picture 117" descr="A person holding a dog posing for the camera&#10;&#10;Description automatically generated">
            <a:extLst>
              <a:ext uri="{FF2B5EF4-FFF2-40B4-BE49-F238E27FC236}">
                <a16:creationId xmlns:a16="http://schemas.microsoft.com/office/drawing/2014/main" id="{C2702990-9A63-47FB-BF20-73EE7438149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050714" y="2525666"/>
            <a:ext cx="685800" cy="685800"/>
          </a:xfrm>
          <a:prstGeom prst="rect">
            <a:avLst/>
          </a:prstGeom>
        </p:spPr>
      </p:pic>
      <p:pic>
        <p:nvPicPr>
          <p:cNvPr id="120" name="Picture 119" descr="A person sitting in a field&#10;&#10;Description automatically generated">
            <a:extLst>
              <a:ext uri="{FF2B5EF4-FFF2-40B4-BE49-F238E27FC236}">
                <a16:creationId xmlns:a16="http://schemas.microsoft.com/office/drawing/2014/main" id="{ED4BF9C5-CFB8-4BC4-929C-EF3D3282D31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116006" y="3529478"/>
            <a:ext cx="685800" cy="685800"/>
          </a:xfrm>
          <a:prstGeom prst="rect">
            <a:avLst/>
          </a:prstGeom>
        </p:spPr>
      </p:pic>
      <p:pic>
        <p:nvPicPr>
          <p:cNvPr id="122" name="Picture 121" descr="A close up of a person&#10;&#10;Description automatically generated">
            <a:extLst>
              <a:ext uri="{FF2B5EF4-FFF2-40B4-BE49-F238E27FC236}">
                <a16:creationId xmlns:a16="http://schemas.microsoft.com/office/drawing/2014/main" id="{E757FA96-5EE7-4EB1-8AD8-37309D23B11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925972" y="3836788"/>
            <a:ext cx="685800" cy="685800"/>
          </a:xfrm>
          <a:prstGeom prst="rect">
            <a:avLst/>
          </a:prstGeom>
        </p:spPr>
      </p:pic>
      <p:pic>
        <p:nvPicPr>
          <p:cNvPr id="124" name="Picture 123" descr="A person smiling for the camera&#10;&#10;Description automatically generated">
            <a:extLst>
              <a:ext uri="{FF2B5EF4-FFF2-40B4-BE49-F238E27FC236}">
                <a16:creationId xmlns:a16="http://schemas.microsoft.com/office/drawing/2014/main" id="{43F1906C-B636-40F4-8E1E-4F8041CF7BC8}"/>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979340" y="4660721"/>
            <a:ext cx="685800" cy="685800"/>
          </a:xfrm>
          <a:prstGeom prst="rect">
            <a:avLst/>
          </a:prstGeom>
        </p:spPr>
      </p:pic>
      <p:pic>
        <p:nvPicPr>
          <p:cNvPr id="126" name="Picture 125" descr="A person smiling for the camera&#10;&#10;Description automatically generated">
            <a:extLst>
              <a:ext uri="{FF2B5EF4-FFF2-40B4-BE49-F238E27FC236}">
                <a16:creationId xmlns:a16="http://schemas.microsoft.com/office/drawing/2014/main" id="{51630B6A-9954-4D67-AAF4-69C5CD4FD7CF}"/>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369944" y="1265727"/>
            <a:ext cx="685800" cy="685800"/>
          </a:xfrm>
          <a:prstGeom prst="rect">
            <a:avLst/>
          </a:prstGeom>
        </p:spPr>
      </p:pic>
      <p:pic>
        <p:nvPicPr>
          <p:cNvPr id="128" name="Picture 127" descr="A person posing for a picture&#10;&#10;Description automatically generated">
            <a:extLst>
              <a:ext uri="{FF2B5EF4-FFF2-40B4-BE49-F238E27FC236}">
                <a16:creationId xmlns:a16="http://schemas.microsoft.com/office/drawing/2014/main" id="{B5F32D30-EDF4-4B7C-A250-DE5442F80C3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996609" y="1357608"/>
            <a:ext cx="686081" cy="685800"/>
          </a:xfrm>
          <a:prstGeom prst="rect">
            <a:avLst/>
          </a:prstGeom>
        </p:spPr>
      </p:pic>
      <p:pic>
        <p:nvPicPr>
          <p:cNvPr id="130" name="Picture 129" descr="A group of people posing for the camera&#10;&#10;Description automatically generated">
            <a:extLst>
              <a:ext uri="{FF2B5EF4-FFF2-40B4-BE49-F238E27FC236}">
                <a16:creationId xmlns:a16="http://schemas.microsoft.com/office/drawing/2014/main" id="{2A4D3A0A-DA93-4068-8958-DFF124DD9738}"/>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6175866" y="4215278"/>
            <a:ext cx="685800" cy="685800"/>
          </a:xfrm>
          <a:prstGeom prst="rect">
            <a:avLst/>
          </a:prstGeom>
        </p:spPr>
      </p:pic>
      <p:pic>
        <p:nvPicPr>
          <p:cNvPr id="132" name="Picture 131" descr="A person posing for a picture&#10;&#10;Description automatically generated">
            <a:extLst>
              <a:ext uri="{FF2B5EF4-FFF2-40B4-BE49-F238E27FC236}">
                <a16:creationId xmlns:a16="http://schemas.microsoft.com/office/drawing/2014/main" id="{FBE6EF43-D2F6-49DD-BB2F-36B0AD2ED418}"/>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9120892" y="4938458"/>
            <a:ext cx="685800" cy="685800"/>
          </a:xfrm>
          <a:prstGeom prst="rect">
            <a:avLst/>
          </a:prstGeom>
        </p:spPr>
      </p:pic>
      <p:pic>
        <p:nvPicPr>
          <p:cNvPr id="134" name="Picture 133" descr="A person standing in front of a mountain&#10;&#10;Description automatically generated">
            <a:extLst>
              <a:ext uri="{FF2B5EF4-FFF2-40B4-BE49-F238E27FC236}">
                <a16:creationId xmlns:a16="http://schemas.microsoft.com/office/drawing/2014/main" id="{6BD07DC5-4D07-4592-8489-791369BBC88A}"/>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602131" y="2125027"/>
            <a:ext cx="685800" cy="685800"/>
          </a:xfrm>
          <a:prstGeom prst="rect">
            <a:avLst/>
          </a:prstGeom>
        </p:spPr>
      </p:pic>
      <p:pic>
        <p:nvPicPr>
          <p:cNvPr id="136" name="Picture 135" descr="A person wearing glasses and smiling at the camera&#10;&#10;Description automatically generated">
            <a:extLst>
              <a:ext uri="{FF2B5EF4-FFF2-40B4-BE49-F238E27FC236}">
                <a16:creationId xmlns:a16="http://schemas.microsoft.com/office/drawing/2014/main" id="{9FCCCC1C-AE2D-4994-A098-2B0A82764618}"/>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7810071" y="3538129"/>
            <a:ext cx="686657" cy="685800"/>
          </a:xfrm>
          <a:prstGeom prst="rect">
            <a:avLst/>
          </a:prstGeom>
        </p:spPr>
      </p:pic>
      <p:pic>
        <p:nvPicPr>
          <p:cNvPr id="138" name="Picture 137" descr="A person standing in front of a fence&#10;&#10;Description automatically generated">
            <a:extLst>
              <a:ext uri="{FF2B5EF4-FFF2-40B4-BE49-F238E27FC236}">
                <a16:creationId xmlns:a16="http://schemas.microsoft.com/office/drawing/2014/main" id="{97F4DD97-BC0C-440B-8002-75403CE56423}"/>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905505" y="2573769"/>
            <a:ext cx="685800" cy="685800"/>
          </a:xfrm>
          <a:prstGeom prst="rect">
            <a:avLst/>
          </a:prstGeom>
        </p:spPr>
      </p:pic>
      <p:pic>
        <p:nvPicPr>
          <p:cNvPr id="140" name="Picture 139" descr="A person smiling for the camera&#10;&#10;Description automatically generated">
            <a:extLst>
              <a:ext uri="{FF2B5EF4-FFF2-40B4-BE49-F238E27FC236}">
                <a16:creationId xmlns:a16="http://schemas.microsoft.com/office/drawing/2014/main" id="{07A13BE4-3D39-4D13-B2D7-BB67F6190E3A}"/>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6612060" y="430279"/>
            <a:ext cx="685800" cy="685800"/>
          </a:xfrm>
          <a:prstGeom prst="rect">
            <a:avLst/>
          </a:prstGeom>
        </p:spPr>
      </p:pic>
      <p:pic>
        <p:nvPicPr>
          <p:cNvPr id="142" name="Picture 141" descr="A person standing in front of a building&#10;&#10;Description automatically generated">
            <a:extLst>
              <a:ext uri="{FF2B5EF4-FFF2-40B4-BE49-F238E27FC236}">
                <a16:creationId xmlns:a16="http://schemas.microsoft.com/office/drawing/2014/main" id="{A397FCED-BACB-44AD-8BA0-19067C517156}"/>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779729" y="1547586"/>
            <a:ext cx="685800" cy="685800"/>
          </a:xfrm>
          <a:prstGeom prst="rect">
            <a:avLst/>
          </a:prstGeom>
        </p:spPr>
      </p:pic>
      <p:pic>
        <p:nvPicPr>
          <p:cNvPr id="144" name="Picture 143" descr="A person smiling for the camera&#10;&#10;Description automatically generated">
            <a:extLst>
              <a:ext uri="{FF2B5EF4-FFF2-40B4-BE49-F238E27FC236}">
                <a16:creationId xmlns:a16="http://schemas.microsoft.com/office/drawing/2014/main" id="{AA217CC0-E541-4104-A9AD-33C747DE2C24}"/>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0187317" y="2924131"/>
            <a:ext cx="685800" cy="685800"/>
          </a:xfrm>
          <a:prstGeom prst="rect">
            <a:avLst/>
          </a:prstGeom>
        </p:spPr>
      </p:pic>
      <p:pic>
        <p:nvPicPr>
          <p:cNvPr id="146" name="Picture 145" descr="A person wearing a suit and tie smiling at the camera&#10;&#10;Description automatically generated">
            <a:extLst>
              <a:ext uri="{FF2B5EF4-FFF2-40B4-BE49-F238E27FC236}">
                <a16:creationId xmlns:a16="http://schemas.microsoft.com/office/drawing/2014/main" id="{FCE156D0-0825-4BE0-8EB8-35E54617B4C7}"/>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4724500" y="4373324"/>
            <a:ext cx="623455" cy="685800"/>
          </a:xfrm>
          <a:prstGeom prst="rect">
            <a:avLst/>
          </a:prstGeom>
        </p:spPr>
      </p:pic>
      <p:pic>
        <p:nvPicPr>
          <p:cNvPr id="148" name="Picture 147" descr="A person posing for the camera&#10;&#10;Description automatically generated">
            <a:extLst>
              <a:ext uri="{FF2B5EF4-FFF2-40B4-BE49-F238E27FC236}">
                <a16:creationId xmlns:a16="http://schemas.microsoft.com/office/drawing/2014/main" id="{19390899-9280-4C30-8494-CDDA62D34479}"/>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865799" y="1909227"/>
            <a:ext cx="685800" cy="685800"/>
          </a:xfrm>
          <a:prstGeom prst="rect">
            <a:avLst/>
          </a:prstGeom>
        </p:spPr>
      </p:pic>
      <p:pic>
        <p:nvPicPr>
          <p:cNvPr id="150" name="Picture 149" descr="A statue of a person in a striped shirt&#10;&#10;Description automatically generated">
            <a:extLst>
              <a:ext uri="{FF2B5EF4-FFF2-40B4-BE49-F238E27FC236}">
                <a16:creationId xmlns:a16="http://schemas.microsoft.com/office/drawing/2014/main" id="{76944F69-AAE2-4228-AA39-AD259C4F8F2B}"/>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11010900" y="4083808"/>
            <a:ext cx="685800" cy="685800"/>
          </a:xfrm>
          <a:prstGeom prst="rect">
            <a:avLst/>
          </a:prstGeom>
        </p:spPr>
      </p:pic>
      <p:pic>
        <p:nvPicPr>
          <p:cNvPr id="152" name="Picture 151" descr="A person holding a flower&#10;&#10;Description automatically generated">
            <a:extLst>
              <a:ext uri="{FF2B5EF4-FFF2-40B4-BE49-F238E27FC236}">
                <a16:creationId xmlns:a16="http://schemas.microsoft.com/office/drawing/2014/main" id="{ED3BB838-B580-4677-90D3-4B41058E192A}"/>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155683" y="5157492"/>
            <a:ext cx="685800" cy="685800"/>
          </a:xfrm>
          <a:prstGeom prst="rect">
            <a:avLst/>
          </a:prstGeom>
        </p:spPr>
      </p:pic>
      <p:pic>
        <p:nvPicPr>
          <p:cNvPr id="154" name="Picture 153" descr="A close up of a person wearing a hat&#10;&#10;Description automatically generated">
            <a:extLst>
              <a:ext uri="{FF2B5EF4-FFF2-40B4-BE49-F238E27FC236}">
                <a16:creationId xmlns:a16="http://schemas.microsoft.com/office/drawing/2014/main" id="{E6929EAA-A5D3-44F9-A7FE-7B4BA22001CC}"/>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881827" y="3875620"/>
            <a:ext cx="686254" cy="685800"/>
          </a:xfrm>
          <a:prstGeom prst="rect">
            <a:avLst/>
          </a:prstGeom>
        </p:spPr>
      </p:pic>
      <p:pic>
        <p:nvPicPr>
          <p:cNvPr id="156" name="Picture 155" descr="A person standing on a beach posing for the camera&#10;&#10;Description automatically generated">
            <a:extLst>
              <a:ext uri="{FF2B5EF4-FFF2-40B4-BE49-F238E27FC236}">
                <a16:creationId xmlns:a16="http://schemas.microsoft.com/office/drawing/2014/main" id="{501A60E8-BDB5-40D8-8CDC-E452EE5E8ED0}"/>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876236" y="2868566"/>
            <a:ext cx="681258" cy="685800"/>
          </a:xfrm>
          <a:prstGeom prst="rect">
            <a:avLst/>
          </a:prstGeom>
        </p:spPr>
      </p:pic>
      <p:pic>
        <p:nvPicPr>
          <p:cNvPr id="158" name="Picture 157" descr="A picture containing person, food, indoor, sitting&#10;&#10;Description automatically generated">
            <a:extLst>
              <a:ext uri="{FF2B5EF4-FFF2-40B4-BE49-F238E27FC236}">
                <a16:creationId xmlns:a16="http://schemas.microsoft.com/office/drawing/2014/main" id="{DE5DC52F-8138-49E8-94CD-C3EE1B0A450E}"/>
              </a:ext>
            </a:extLst>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8777992" y="2700517"/>
            <a:ext cx="685800" cy="685800"/>
          </a:xfrm>
          <a:prstGeom prst="rect">
            <a:avLst/>
          </a:prstGeom>
        </p:spPr>
      </p:pic>
      <p:pic>
        <p:nvPicPr>
          <p:cNvPr id="160" name="Picture 159" descr="A person sitting on the grass&#10;&#10;Description automatically generated">
            <a:extLst>
              <a:ext uri="{FF2B5EF4-FFF2-40B4-BE49-F238E27FC236}">
                <a16:creationId xmlns:a16="http://schemas.microsoft.com/office/drawing/2014/main" id="{88569CAD-00F0-4589-9AF7-314E5C2748F2}"/>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4231050" y="3462773"/>
            <a:ext cx="685800" cy="685800"/>
          </a:xfrm>
          <a:prstGeom prst="rect">
            <a:avLst/>
          </a:prstGeom>
        </p:spPr>
      </p:pic>
      <p:pic>
        <p:nvPicPr>
          <p:cNvPr id="162" name="Picture 161" descr="A person smiling for the camera&#10;&#10;Description automatically generated">
            <a:extLst>
              <a:ext uri="{FF2B5EF4-FFF2-40B4-BE49-F238E27FC236}">
                <a16:creationId xmlns:a16="http://schemas.microsoft.com/office/drawing/2014/main" id="{D96B7233-6A35-41D2-91F1-F2F8D4043E56}"/>
              </a:ext>
            </a:extLst>
          </p:cNvPr>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4836674" y="1089771"/>
            <a:ext cx="685800" cy="685800"/>
          </a:xfrm>
          <a:prstGeom prst="rect">
            <a:avLst/>
          </a:prstGeom>
        </p:spPr>
      </p:pic>
      <p:pic>
        <p:nvPicPr>
          <p:cNvPr id="164" name="Picture 163" descr="A person standing in front of a brick building&#10;&#10;Description automatically generated">
            <a:extLst>
              <a:ext uri="{FF2B5EF4-FFF2-40B4-BE49-F238E27FC236}">
                <a16:creationId xmlns:a16="http://schemas.microsoft.com/office/drawing/2014/main" id="{A5FD7A7F-7A95-490A-AB70-C6CD123E64E8}"/>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3369158" y="1321052"/>
            <a:ext cx="685800" cy="685800"/>
          </a:xfrm>
          <a:prstGeom prst="rect">
            <a:avLst/>
          </a:prstGeom>
        </p:spPr>
      </p:pic>
      <p:sp>
        <p:nvSpPr>
          <p:cNvPr id="165" name="Footer Placeholder 5">
            <a:extLst>
              <a:ext uri="{FF2B5EF4-FFF2-40B4-BE49-F238E27FC236}">
                <a16:creationId xmlns:a16="http://schemas.microsoft.com/office/drawing/2014/main" id="{42BFD1EF-E49D-484D-87A9-AECB3C4AE1CD}"/>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Lesson 0 - Autumn 2020</a:t>
            </a:r>
            <a:endParaRPr lang="en-US" dirty="0"/>
          </a:p>
        </p:txBody>
      </p:sp>
      <p:pic>
        <p:nvPicPr>
          <p:cNvPr id="167" name="Picture 166" descr="A person posing for the camera&#10;&#10;Description automatically generated">
            <a:extLst>
              <a:ext uri="{FF2B5EF4-FFF2-40B4-BE49-F238E27FC236}">
                <a16:creationId xmlns:a16="http://schemas.microsoft.com/office/drawing/2014/main" id="{EC294FCF-A4F8-4265-AC78-9EC24524274A}"/>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9672323" y="887425"/>
            <a:ext cx="685800" cy="685800"/>
          </a:xfrm>
          <a:prstGeom prst="rect">
            <a:avLst/>
          </a:prstGeom>
        </p:spPr>
      </p:pic>
      <p:pic>
        <p:nvPicPr>
          <p:cNvPr id="3" name="Picture 2"/>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8472375" y="529701"/>
            <a:ext cx="684954" cy="685800"/>
          </a:xfrm>
          <a:prstGeom prst="rect">
            <a:avLst/>
          </a:prstGeom>
        </p:spPr>
      </p:pic>
      <p:pic>
        <p:nvPicPr>
          <p:cNvPr id="4" name="Picture 3"/>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5935209" y="1344013"/>
            <a:ext cx="685800" cy="685800"/>
          </a:xfrm>
          <a:prstGeom prst="rect">
            <a:avLst/>
          </a:prstGeom>
        </p:spPr>
      </p:pic>
      <p:pic>
        <p:nvPicPr>
          <p:cNvPr id="6" name="Picture 5"/>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1216351" y="2707403"/>
            <a:ext cx="686402" cy="685800"/>
          </a:xfrm>
          <a:prstGeom prst="rect">
            <a:avLst/>
          </a:prstGeom>
        </p:spPr>
      </p:pic>
      <p:pic>
        <p:nvPicPr>
          <p:cNvPr id="7" name="Picture 6"/>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1059797" y="579927"/>
            <a:ext cx="704947" cy="685800"/>
          </a:xfrm>
          <a:prstGeom prst="rect">
            <a:avLst/>
          </a:prstGeom>
        </p:spPr>
      </p:pic>
    </p:spTree>
    <p:extLst>
      <p:ext uri="{BB962C8B-B14F-4D97-AF65-F5344CB8AC3E}">
        <p14:creationId xmlns:p14="http://schemas.microsoft.com/office/powerpoint/2010/main" val="3686102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200" fill="hold"/>
                                        <p:tgtEl>
                                          <p:spTgt spid="86"/>
                                        </p:tgtEl>
                                        <p:attrNameLst>
                                          <p:attrName>ppt_w</p:attrName>
                                        </p:attrNameLst>
                                      </p:cBhvr>
                                      <p:tavLst>
                                        <p:tav tm="0">
                                          <p:val>
                                            <p:fltVal val="0"/>
                                          </p:val>
                                        </p:tav>
                                        <p:tav tm="100000">
                                          <p:val>
                                            <p:strVal val="#ppt_w"/>
                                          </p:val>
                                        </p:tav>
                                      </p:tavLst>
                                    </p:anim>
                                    <p:anim calcmode="lin" valueType="num">
                                      <p:cBhvr>
                                        <p:cTn id="8" dur="200" fill="hold"/>
                                        <p:tgtEl>
                                          <p:spTgt spid="86"/>
                                        </p:tgtEl>
                                        <p:attrNameLst>
                                          <p:attrName>ppt_h</p:attrName>
                                        </p:attrNameLst>
                                      </p:cBhvr>
                                      <p:tavLst>
                                        <p:tav tm="0">
                                          <p:val>
                                            <p:fltVal val="0"/>
                                          </p:val>
                                        </p:tav>
                                        <p:tav tm="100000">
                                          <p:val>
                                            <p:strVal val="#ppt_h"/>
                                          </p:val>
                                        </p:tav>
                                      </p:tavLst>
                                    </p:anim>
                                    <p:animEffect transition="in" filter="fade">
                                      <p:cBhvr>
                                        <p:cTn id="9" dur="200"/>
                                        <p:tgtEl>
                                          <p:spTgt spid="86"/>
                                        </p:tgtEl>
                                      </p:cBhvr>
                                    </p:animEffect>
                                  </p:childTnLst>
                                </p:cTn>
                              </p:par>
                            </p:childTnLst>
                          </p:cTn>
                        </p:par>
                        <p:par>
                          <p:cTn id="10" fill="hold">
                            <p:stCondLst>
                              <p:cond delay="200"/>
                            </p:stCondLst>
                            <p:childTnLst>
                              <p:par>
                                <p:cTn id="11" presetID="53" presetClass="entr" presetSubtype="16" fill="hold" nodeType="after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p:cTn id="13" dur="200" fill="hold"/>
                                        <p:tgtEl>
                                          <p:spTgt spid="90"/>
                                        </p:tgtEl>
                                        <p:attrNameLst>
                                          <p:attrName>ppt_w</p:attrName>
                                        </p:attrNameLst>
                                      </p:cBhvr>
                                      <p:tavLst>
                                        <p:tav tm="0">
                                          <p:val>
                                            <p:fltVal val="0"/>
                                          </p:val>
                                        </p:tav>
                                        <p:tav tm="100000">
                                          <p:val>
                                            <p:strVal val="#ppt_w"/>
                                          </p:val>
                                        </p:tav>
                                      </p:tavLst>
                                    </p:anim>
                                    <p:anim calcmode="lin" valueType="num">
                                      <p:cBhvr>
                                        <p:cTn id="14" dur="200" fill="hold"/>
                                        <p:tgtEl>
                                          <p:spTgt spid="90"/>
                                        </p:tgtEl>
                                        <p:attrNameLst>
                                          <p:attrName>ppt_h</p:attrName>
                                        </p:attrNameLst>
                                      </p:cBhvr>
                                      <p:tavLst>
                                        <p:tav tm="0">
                                          <p:val>
                                            <p:fltVal val="0"/>
                                          </p:val>
                                        </p:tav>
                                        <p:tav tm="100000">
                                          <p:val>
                                            <p:strVal val="#ppt_h"/>
                                          </p:val>
                                        </p:tav>
                                      </p:tavLst>
                                    </p:anim>
                                    <p:animEffect transition="in" filter="fade">
                                      <p:cBhvr>
                                        <p:cTn id="15" dur="200"/>
                                        <p:tgtEl>
                                          <p:spTgt spid="90"/>
                                        </p:tgtEl>
                                      </p:cBhvr>
                                    </p:animEffect>
                                  </p:childTnLst>
                                </p:cTn>
                              </p:par>
                            </p:childTnLst>
                          </p:cTn>
                        </p:par>
                        <p:par>
                          <p:cTn id="16" fill="hold">
                            <p:stCondLst>
                              <p:cond delay="400"/>
                            </p:stCondLst>
                            <p:childTnLst>
                              <p:par>
                                <p:cTn id="17" presetID="53" presetClass="entr" presetSubtype="16" fill="hold" nodeType="after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p:cTn id="19" dur="200" fill="hold"/>
                                        <p:tgtEl>
                                          <p:spTgt spid="92"/>
                                        </p:tgtEl>
                                        <p:attrNameLst>
                                          <p:attrName>ppt_w</p:attrName>
                                        </p:attrNameLst>
                                      </p:cBhvr>
                                      <p:tavLst>
                                        <p:tav tm="0">
                                          <p:val>
                                            <p:fltVal val="0"/>
                                          </p:val>
                                        </p:tav>
                                        <p:tav tm="100000">
                                          <p:val>
                                            <p:strVal val="#ppt_w"/>
                                          </p:val>
                                        </p:tav>
                                      </p:tavLst>
                                    </p:anim>
                                    <p:anim calcmode="lin" valueType="num">
                                      <p:cBhvr>
                                        <p:cTn id="20" dur="200" fill="hold"/>
                                        <p:tgtEl>
                                          <p:spTgt spid="92"/>
                                        </p:tgtEl>
                                        <p:attrNameLst>
                                          <p:attrName>ppt_h</p:attrName>
                                        </p:attrNameLst>
                                      </p:cBhvr>
                                      <p:tavLst>
                                        <p:tav tm="0">
                                          <p:val>
                                            <p:fltVal val="0"/>
                                          </p:val>
                                        </p:tav>
                                        <p:tav tm="100000">
                                          <p:val>
                                            <p:strVal val="#ppt_h"/>
                                          </p:val>
                                        </p:tav>
                                      </p:tavLst>
                                    </p:anim>
                                    <p:animEffect transition="in" filter="fade">
                                      <p:cBhvr>
                                        <p:cTn id="21" dur="200"/>
                                        <p:tgtEl>
                                          <p:spTgt spid="92"/>
                                        </p:tgtEl>
                                      </p:cBhvr>
                                    </p:animEffect>
                                  </p:childTnLst>
                                </p:cTn>
                              </p:par>
                            </p:childTnLst>
                          </p:cTn>
                        </p:par>
                        <p:par>
                          <p:cTn id="22" fill="hold">
                            <p:stCondLst>
                              <p:cond delay="600"/>
                            </p:stCondLst>
                            <p:childTnLst>
                              <p:par>
                                <p:cTn id="23" presetID="53" presetClass="entr" presetSubtype="16" fill="hold"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200" fill="hold"/>
                                        <p:tgtEl>
                                          <p:spTgt spid="94"/>
                                        </p:tgtEl>
                                        <p:attrNameLst>
                                          <p:attrName>ppt_w</p:attrName>
                                        </p:attrNameLst>
                                      </p:cBhvr>
                                      <p:tavLst>
                                        <p:tav tm="0">
                                          <p:val>
                                            <p:fltVal val="0"/>
                                          </p:val>
                                        </p:tav>
                                        <p:tav tm="100000">
                                          <p:val>
                                            <p:strVal val="#ppt_w"/>
                                          </p:val>
                                        </p:tav>
                                      </p:tavLst>
                                    </p:anim>
                                    <p:anim calcmode="lin" valueType="num">
                                      <p:cBhvr>
                                        <p:cTn id="26" dur="200" fill="hold"/>
                                        <p:tgtEl>
                                          <p:spTgt spid="94"/>
                                        </p:tgtEl>
                                        <p:attrNameLst>
                                          <p:attrName>ppt_h</p:attrName>
                                        </p:attrNameLst>
                                      </p:cBhvr>
                                      <p:tavLst>
                                        <p:tav tm="0">
                                          <p:val>
                                            <p:fltVal val="0"/>
                                          </p:val>
                                        </p:tav>
                                        <p:tav tm="100000">
                                          <p:val>
                                            <p:strVal val="#ppt_h"/>
                                          </p:val>
                                        </p:tav>
                                      </p:tavLst>
                                    </p:anim>
                                    <p:animEffect transition="in" filter="fade">
                                      <p:cBhvr>
                                        <p:cTn id="27" dur="200"/>
                                        <p:tgtEl>
                                          <p:spTgt spid="94"/>
                                        </p:tgtEl>
                                      </p:cBhvr>
                                    </p:animEffect>
                                  </p:childTnLst>
                                </p:cTn>
                              </p:par>
                            </p:childTnLst>
                          </p:cTn>
                        </p:par>
                        <p:par>
                          <p:cTn id="28" fill="hold">
                            <p:stCondLst>
                              <p:cond delay="800"/>
                            </p:stCondLst>
                            <p:childTnLst>
                              <p:par>
                                <p:cTn id="29" presetID="53" presetClass="entr" presetSubtype="16" fill="hold" nodeType="afterEffect">
                                  <p:stCondLst>
                                    <p:cond delay="0"/>
                                  </p:stCondLst>
                                  <p:childTnLst>
                                    <p:set>
                                      <p:cBhvr>
                                        <p:cTn id="30" dur="1" fill="hold">
                                          <p:stCondLst>
                                            <p:cond delay="0"/>
                                          </p:stCondLst>
                                        </p:cTn>
                                        <p:tgtEl>
                                          <p:spTgt spid="96"/>
                                        </p:tgtEl>
                                        <p:attrNameLst>
                                          <p:attrName>style.visibility</p:attrName>
                                        </p:attrNameLst>
                                      </p:cBhvr>
                                      <p:to>
                                        <p:strVal val="visible"/>
                                      </p:to>
                                    </p:set>
                                    <p:anim calcmode="lin" valueType="num">
                                      <p:cBhvr>
                                        <p:cTn id="31" dur="200" fill="hold"/>
                                        <p:tgtEl>
                                          <p:spTgt spid="96"/>
                                        </p:tgtEl>
                                        <p:attrNameLst>
                                          <p:attrName>ppt_w</p:attrName>
                                        </p:attrNameLst>
                                      </p:cBhvr>
                                      <p:tavLst>
                                        <p:tav tm="0">
                                          <p:val>
                                            <p:fltVal val="0"/>
                                          </p:val>
                                        </p:tav>
                                        <p:tav tm="100000">
                                          <p:val>
                                            <p:strVal val="#ppt_w"/>
                                          </p:val>
                                        </p:tav>
                                      </p:tavLst>
                                    </p:anim>
                                    <p:anim calcmode="lin" valueType="num">
                                      <p:cBhvr>
                                        <p:cTn id="32" dur="200" fill="hold"/>
                                        <p:tgtEl>
                                          <p:spTgt spid="96"/>
                                        </p:tgtEl>
                                        <p:attrNameLst>
                                          <p:attrName>ppt_h</p:attrName>
                                        </p:attrNameLst>
                                      </p:cBhvr>
                                      <p:tavLst>
                                        <p:tav tm="0">
                                          <p:val>
                                            <p:fltVal val="0"/>
                                          </p:val>
                                        </p:tav>
                                        <p:tav tm="100000">
                                          <p:val>
                                            <p:strVal val="#ppt_h"/>
                                          </p:val>
                                        </p:tav>
                                      </p:tavLst>
                                    </p:anim>
                                    <p:animEffect transition="in" filter="fade">
                                      <p:cBhvr>
                                        <p:cTn id="33" dur="200"/>
                                        <p:tgtEl>
                                          <p:spTgt spid="96"/>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p:cTn id="37" dur="200" fill="hold"/>
                                        <p:tgtEl>
                                          <p:spTgt spid="98"/>
                                        </p:tgtEl>
                                        <p:attrNameLst>
                                          <p:attrName>ppt_w</p:attrName>
                                        </p:attrNameLst>
                                      </p:cBhvr>
                                      <p:tavLst>
                                        <p:tav tm="0">
                                          <p:val>
                                            <p:fltVal val="0"/>
                                          </p:val>
                                        </p:tav>
                                        <p:tav tm="100000">
                                          <p:val>
                                            <p:strVal val="#ppt_w"/>
                                          </p:val>
                                        </p:tav>
                                      </p:tavLst>
                                    </p:anim>
                                    <p:anim calcmode="lin" valueType="num">
                                      <p:cBhvr>
                                        <p:cTn id="38" dur="200" fill="hold"/>
                                        <p:tgtEl>
                                          <p:spTgt spid="98"/>
                                        </p:tgtEl>
                                        <p:attrNameLst>
                                          <p:attrName>ppt_h</p:attrName>
                                        </p:attrNameLst>
                                      </p:cBhvr>
                                      <p:tavLst>
                                        <p:tav tm="0">
                                          <p:val>
                                            <p:fltVal val="0"/>
                                          </p:val>
                                        </p:tav>
                                        <p:tav tm="100000">
                                          <p:val>
                                            <p:strVal val="#ppt_h"/>
                                          </p:val>
                                        </p:tav>
                                      </p:tavLst>
                                    </p:anim>
                                    <p:animEffect transition="in" filter="fade">
                                      <p:cBhvr>
                                        <p:cTn id="39" dur="200"/>
                                        <p:tgtEl>
                                          <p:spTgt spid="98"/>
                                        </p:tgtEl>
                                      </p:cBhvr>
                                    </p:animEffect>
                                  </p:childTnLst>
                                </p:cTn>
                              </p:par>
                            </p:childTnLst>
                          </p:cTn>
                        </p:par>
                        <p:par>
                          <p:cTn id="40" fill="hold">
                            <p:stCondLst>
                              <p:cond delay="1200"/>
                            </p:stCondLst>
                            <p:childTnLst>
                              <p:par>
                                <p:cTn id="41" presetID="53" presetClass="entr" presetSubtype="16" fill="hold" nodeType="after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p:cTn id="43" dur="200" fill="hold"/>
                                        <p:tgtEl>
                                          <p:spTgt spid="100"/>
                                        </p:tgtEl>
                                        <p:attrNameLst>
                                          <p:attrName>ppt_w</p:attrName>
                                        </p:attrNameLst>
                                      </p:cBhvr>
                                      <p:tavLst>
                                        <p:tav tm="0">
                                          <p:val>
                                            <p:fltVal val="0"/>
                                          </p:val>
                                        </p:tav>
                                        <p:tav tm="100000">
                                          <p:val>
                                            <p:strVal val="#ppt_w"/>
                                          </p:val>
                                        </p:tav>
                                      </p:tavLst>
                                    </p:anim>
                                    <p:anim calcmode="lin" valueType="num">
                                      <p:cBhvr>
                                        <p:cTn id="44" dur="200" fill="hold"/>
                                        <p:tgtEl>
                                          <p:spTgt spid="100"/>
                                        </p:tgtEl>
                                        <p:attrNameLst>
                                          <p:attrName>ppt_h</p:attrName>
                                        </p:attrNameLst>
                                      </p:cBhvr>
                                      <p:tavLst>
                                        <p:tav tm="0">
                                          <p:val>
                                            <p:fltVal val="0"/>
                                          </p:val>
                                        </p:tav>
                                        <p:tav tm="100000">
                                          <p:val>
                                            <p:strVal val="#ppt_h"/>
                                          </p:val>
                                        </p:tav>
                                      </p:tavLst>
                                    </p:anim>
                                    <p:animEffect transition="in" filter="fade">
                                      <p:cBhvr>
                                        <p:cTn id="45" dur="200"/>
                                        <p:tgtEl>
                                          <p:spTgt spid="100"/>
                                        </p:tgtEl>
                                      </p:cBhvr>
                                    </p:animEffect>
                                  </p:childTnLst>
                                </p:cTn>
                              </p:par>
                            </p:childTnLst>
                          </p:cTn>
                        </p:par>
                        <p:par>
                          <p:cTn id="46" fill="hold">
                            <p:stCondLst>
                              <p:cond delay="1400"/>
                            </p:stCondLst>
                            <p:childTnLst>
                              <p:par>
                                <p:cTn id="47" presetID="53" presetClass="entr" presetSubtype="16" fill="hold" nodeType="afterEffect">
                                  <p:stCondLst>
                                    <p:cond delay="0"/>
                                  </p:stCondLst>
                                  <p:childTnLst>
                                    <p:set>
                                      <p:cBhvr>
                                        <p:cTn id="48" dur="1" fill="hold">
                                          <p:stCondLst>
                                            <p:cond delay="0"/>
                                          </p:stCondLst>
                                        </p:cTn>
                                        <p:tgtEl>
                                          <p:spTgt spid="102"/>
                                        </p:tgtEl>
                                        <p:attrNameLst>
                                          <p:attrName>style.visibility</p:attrName>
                                        </p:attrNameLst>
                                      </p:cBhvr>
                                      <p:to>
                                        <p:strVal val="visible"/>
                                      </p:to>
                                    </p:set>
                                    <p:anim calcmode="lin" valueType="num">
                                      <p:cBhvr>
                                        <p:cTn id="49" dur="200" fill="hold"/>
                                        <p:tgtEl>
                                          <p:spTgt spid="102"/>
                                        </p:tgtEl>
                                        <p:attrNameLst>
                                          <p:attrName>ppt_w</p:attrName>
                                        </p:attrNameLst>
                                      </p:cBhvr>
                                      <p:tavLst>
                                        <p:tav tm="0">
                                          <p:val>
                                            <p:fltVal val="0"/>
                                          </p:val>
                                        </p:tav>
                                        <p:tav tm="100000">
                                          <p:val>
                                            <p:strVal val="#ppt_w"/>
                                          </p:val>
                                        </p:tav>
                                      </p:tavLst>
                                    </p:anim>
                                    <p:anim calcmode="lin" valueType="num">
                                      <p:cBhvr>
                                        <p:cTn id="50" dur="200" fill="hold"/>
                                        <p:tgtEl>
                                          <p:spTgt spid="102"/>
                                        </p:tgtEl>
                                        <p:attrNameLst>
                                          <p:attrName>ppt_h</p:attrName>
                                        </p:attrNameLst>
                                      </p:cBhvr>
                                      <p:tavLst>
                                        <p:tav tm="0">
                                          <p:val>
                                            <p:fltVal val="0"/>
                                          </p:val>
                                        </p:tav>
                                        <p:tav tm="100000">
                                          <p:val>
                                            <p:strVal val="#ppt_h"/>
                                          </p:val>
                                        </p:tav>
                                      </p:tavLst>
                                    </p:anim>
                                    <p:animEffect transition="in" filter="fade">
                                      <p:cBhvr>
                                        <p:cTn id="51" dur="200"/>
                                        <p:tgtEl>
                                          <p:spTgt spid="102"/>
                                        </p:tgtEl>
                                      </p:cBhvr>
                                    </p:animEffect>
                                  </p:childTnLst>
                                </p:cTn>
                              </p:par>
                            </p:childTnLst>
                          </p:cTn>
                        </p:par>
                        <p:par>
                          <p:cTn id="52" fill="hold">
                            <p:stCondLst>
                              <p:cond delay="1600"/>
                            </p:stCondLst>
                            <p:childTnLst>
                              <p:par>
                                <p:cTn id="53" presetID="53" presetClass="entr" presetSubtype="16" fill="hold" nodeType="afterEffect">
                                  <p:stCondLst>
                                    <p:cond delay="0"/>
                                  </p:stCondLst>
                                  <p:childTnLst>
                                    <p:set>
                                      <p:cBhvr>
                                        <p:cTn id="54" dur="1" fill="hold">
                                          <p:stCondLst>
                                            <p:cond delay="0"/>
                                          </p:stCondLst>
                                        </p:cTn>
                                        <p:tgtEl>
                                          <p:spTgt spid="104"/>
                                        </p:tgtEl>
                                        <p:attrNameLst>
                                          <p:attrName>style.visibility</p:attrName>
                                        </p:attrNameLst>
                                      </p:cBhvr>
                                      <p:to>
                                        <p:strVal val="visible"/>
                                      </p:to>
                                    </p:set>
                                    <p:anim calcmode="lin" valueType="num">
                                      <p:cBhvr>
                                        <p:cTn id="55" dur="200" fill="hold"/>
                                        <p:tgtEl>
                                          <p:spTgt spid="104"/>
                                        </p:tgtEl>
                                        <p:attrNameLst>
                                          <p:attrName>ppt_w</p:attrName>
                                        </p:attrNameLst>
                                      </p:cBhvr>
                                      <p:tavLst>
                                        <p:tav tm="0">
                                          <p:val>
                                            <p:fltVal val="0"/>
                                          </p:val>
                                        </p:tav>
                                        <p:tav tm="100000">
                                          <p:val>
                                            <p:strVal val="#ppt_w"/>
                                          </p:val>
                                        </p:tav>
                                      </p:tavLst>
                                    </p:anim>
                                    <p:anim calcmode="lin" valueType="num">
                                      <p:cBhvr>
                                        <p:cTn id="56" dur="200" fill="hold"/>
                                        <p:tgtEl>
                                          <p:spTgt spid="104"/>
                                        </p:tgtEl>
                                        <p:attrNameLst>
                                          <p:attrName>ppt_h</p:attrName>
                                        </p:attrNameLst>
                                      </p:cBhvr>
                                      <p:tavLst>
                                        <p:tav tm="0">
                                          <p:val>
                                            <p:fltVal val="0"/>
                                          </p:val>
                                        </p:tav>
                                        <p:tav tm="100000">
                                          <p:val>
                                            <p:strVal val="#ppt_h"/>
                                          </p:val>
                                        </p:tav>
                                      </p:tavLst>
                                    </p:anim>
                                    <p:animEffect transition="in" filter="fade">
                                      <p:cBhvr>
                                        <p:cTn id="57" dur="200"/>
                                        <p:tgtEl>
                                          <p:spTgt spid="104"/>
                                        </p:tgtEl>
                                      </p:cBhvr>
                                    </p:animEffect>
                                  </p:childTnLst>
                                </p:cTn>
                              </p:par>
                            </p:childTnLst>
                          </p:cTn>
                        </p:par>
                        <p:par>
                          <p:cTn id="58" fill="hold">
                            <p:stCondLst>
                              <p:cond delay="1800"/>
                            </p:stCondLst>
                            <p:childTnLst>
                              <p:par>
                                <p:cTn id="59" presetID="53" presetClass="entr" presetSubtype="16" fill="hold" nodeType="afterEffect">
                                  <p:stCondLst>
                                    <p:cond delay="0"/>
                                  </p:stCondLst>
                                  <p:childTnLst>
                                    <p:set>
                                      <p:cBhvr>
                                        <p:cTn id="60" dur="1" fill="hold">
                                          <p:stCondLst>
                                            <p:cond delay="0"/>
                                          </p:stCondLst>
                                        </p:cTn>
                                        <p:tgtEl>
                                          <p:spTgt spid="106"/>
                                        </p:tgtEl>
                                        <p:attrNameLst>
                                          <p:attrName>style.visibility</p:attrName>
                                        </p:attrNameLst>
                                      </p:cBhvr>
                                      <p:to>
                                        <p:strVal val="visible"/>
                                      </p:to>
                                    </p:set>
                                    <p:anim calcmode="lin" valueType="num">
                                      <p:cBhvr>
                                        <p:cTn id="61" dur="200" fill="hold"/>
                                        <p:tgtEl>
                                          <p:spTgt spid="106"/>
                                        </p:tgtEl>
                                        <p:attrNameLst>
                                          <p:attrName>ppt_w</p:attrName>
                                        </p:attrNameLst>
                                      </p:cBhvr>
                                      <p:tavLst>
                                        <p:tav tm="0">
                                          <p:val>
                                            <p:fltVal val="0"/>
                                          </p:val>
                                        </p:tav>
                                        <p:tav tm="100000">
                                          <p:val>
                                            <p:strVal val="#ppt_w"/>
                                          </p:val>
                                        </p:tav>
                                      </p:tavLst>
                                    </p:anim>
                                    <p:anim calcmode="lin" valueType="num">
                                      <p:cBhvr>
                                        <p:cTn id="62" dur="200" fill="hold"/>
                                        <p:tgtEl>
                                          <p:spTgt spid="106"/>
                                        </p:tgtEl>
                                        <p:attrNameLst>
                                          <p:attrName>ppt_h</p:attrName>
                                        </p:attrNameLst>
                                      </p:cBhvr>
                                      <p:tavLst>
                                        <p:tav tm="0">
                                          <p:val>
                                            <p:fltVal val="0"/>
                                          </p:val>
                                        </p:tav>
                                        <p:tav tm="100000">
                                          <p:val>
                                            <p:strVal val="#ppt_h"/>
                                          </p:val>
                                        </p:tav>
                                      </p:tavLst>
                                    </p:anim>
                                    <p:animEffect transition="in" filter="fade">
                                      <p:cBhvr>
                                        <p:cTn id="63" dur="200"/>
                                        <p:tgtEl>
                                          <p:spTgt spid="106"/>
                                        </p:tgtEl>
                                      </p:cBhvr>
                                    </p:animEffect>
                                  </p:childTnLst>
                                </p:cTn>
                              </p:par>
                            </p:childTnLst>
                          </p:cTn>
                        </p:par>
                        <p:par>
                          <p:cTn id="64" fill="hold">
                            <p:stCondLst>
                              <p:cond delay="2000"/>
                            </p:stCondLst>
                            <p:childTnLst>
                              <p:par>
                                <p:cTn id="65" presetID="53" presetClass="entr" presetSubtype="16" fill="hold" nodeType="afterEffect">
                                  <p:stCondLst>
                                    <p:cond delay="0"/>
                                  </p:stCondLst>
                                  <p:childTnLst>
                                    <p:set>
                                      <p:cBhvr>
                                        <p:cTn id="66" dur="1" fill="hold">
                                          <p:stCondLst>
                                            <p:cond delay="0"/>
                                          </p:stCondLst>
                                        </p:cTn>
                                        <p:tgtEl>
                                          <p:spTgt spid="108"/>
                                        </p:tgtEl>
                                        <p:attrNameLst>
                                          <p:attrName>style.visibility</p:attrName>
                                        </p:attrNameLst>
                                      </p:cBhvr>
                                      <p:to>
                                        <p:strVal val="visible"/>
                                      </p:to>
                                    </p:set>
                                    <p:anim calcmode="lin" valueType="num">
                                      <p:cBhvr>
                                        <p:cTn id="67" dur="200" fill="hold"/>
                                        <p:tgtEl>
                                          <p:spTgt spid="108"/>
                                        </p:tgtEl>
                                        <p:attrNameLst>
                                          <p:attrName>ppt_w</p:attrName>
                                        </p:attrNameLst>
                                      </p:cBhvr>
                                      <p:tavLst>
                                        <p:tav tm="0">
                                          <p:val>
                                            <p:fltVal val="0"/>
                                          </p:val>
                                        </p:tav>
                                        <p:tav tm="100000">
                                          <p:val>
                                            <p:strVal val="#ppt_w"/>
                                          </p:val>
                                        </p:tav>
                                      </p:tavLst>
                                    </p:anim>
                                    <p:anim calcmode="lin" valueType="num">
                                      <p:cBhvr>
                                        <p:cTn id="68" dur="200" fill="hold"/>
                                        <p:tgtEl>
                                          <p:spTgt spid="108"/>
                                        </p:tgtEl>
                                        <p:attrNameLst>
                                          <p:attrName>ppt_h</p:attrName>
                                        </p:attrNameLst>
                                      </p:cBhvr>
                                      <p:tavLst>
                                        <p:tav tm="0">
                                          <p:val>
                                            <p:fltVal val="0"/>
                                          </p:val>
                                        </p:tav>
                                        <p:tav tm="100000">
                                          <p:val>
                                            <p:strVal val="#ppt_h"/>
                                          </p:val>
                                        </p:tav>
                                      </p:tavLst>
                                    </p:anim>
                                    <p:animEffect transition="in" filter="fade">
                                      <p:cBhvr>
                                        <p:cTn id="69" dur="200"/>
                                        <p:tgtEl>
                                          <p:spTgt spid="108"/>
                                        </p:tgtEl>
                                      </p:cBhvr>
                                    </p:animEffect>
                                  </p:childTnLst>
                                </p:cTn>
                              </p:par>
                            </p:childTnLst>
                          </p:cTn>
                        </p:par>
                        <p:par>
                          <p:cTn id="70" fill="hold">
                            <p:stCondLst>
                              <p:cond delay="2200"/>
                            </p:stCondLst>
                            <p:childTnLst>
                              <p:par>
                                <p:cTn id="71" presetID="53" presetClass="entr" presetSubtype="16" fill="hold" nodeType="afterEffect">
                                  <p:stCondLst>
                                    <p:cond delay="0"/>
                                  </p:stCondLst>
                                  <p:childTnLst>
                                    <p:set>
                                      <p:cBhvr>
                                        <p:cTn id="72" dur="1" fill="hold">
                                          <p:stCondLst>
                                            <p:cond delay="0"/>
                                          </p:stCondLst>
                                        </p:cTn>
                                        <p:tgtEl>
                                          <p:spTgt spid="110"/>
                                        </p:tgtEl>
                                        <p:attrNameLst>
                                          <p:attrName>style.visibility</p:attrName>
                                        </p:attrNameLst>
                                      </p:cBhvr>
                                      <p:to>
                                        <p:strVal val="visible"/>
                                      </p:to>
                                    </p:set>
                                    <p:anim calcmode="lin" valueType="num">
                                      <p:cBhvr>
                                        <p:cTn id="73" dur="200" fill="hold"/>
                                        <p:tgtEl>
                                          <p:spTgt spid="110"/>
                                        </p:tgtEl>
                                        <p:attrNameLst>
                                          <p:attrName>ppt_w</p:attrName>
                                        </p:attrNameLst>
                                      </p:cBhvr>
                                      <p:tavLst>
                                        <p:tav tm="0">
                                          <p:val>
                                            <p:fltVal val="0"/>
                                          </p:val>
                                        </p:tav>
                                        <p:tav tm="100000">
                                          <p:val>
                                            <p:strVal val="#ppt_w"/>
                                          </p:val>
                                        </p:tav>
                                      </p:tavLst>
                                    </p:anim>
                                    <p:anim calcmode="lin" valueType="num">
                                      <p:cBhvr>
                                        <p:cTn id="74" dur="200" fill="hold"/>
                                        <p:tgtEl>
                                          <p:spTgt spid="110"/>
                                        </p:tgtEl>
                                        <p:attrNameLst>
                                          <p:attrName>ppt_h</p:attrName>
                                        </p:attrNameLst>
                                      </p:cBhvr>
                                      <p:tavLst>
                                        <p:tav tm="0">
                                          <p:val>
                                            <p:fltVal val="0"/>
                                          </p:val>
                                        </p:tav>
                                        <p:tav tm="100000">
                                          <p:val>
                                            <p:strVal val="#ppt_h"/>
                                          </p:val>
                                        </p:tav>
                                      </p:tavLst>
                                    </p:anim>
                                    <p:animEffect transition="in" filter="fade">
                                      <p:cBhvr>
                                        <p:cTn id="75" dur="200"/>
                                        <p:tgtEl>
                                          <p:spTgt spid="110"/>
                                        </p:tgtEl>
                                      </p:cBhvr>
                                    </p:animEffect>
                                  </p:childTnLst>
                                </p:cTn>
                              </p:par>
                            </p:childTnLst>
                          </p:cTn>
                        </p:par>
                        <p:par>
                          <p:cTn id="76" fill="hold">
                            <p:stCondLst>
                              <p:cond delay="2400"/>
                            </p:stCondLst>
                            <p:childTnLst>
                              <p:par>
                                <p:cTn id="77" presetID="53" presetClass="entr" presetSubtype="16" fill="hold" nodeType="afterEffect">
                                  <p:stCondLst>
                                    <p:cond delay="0"/>
                                  </p:stCondLst>
                                  <p:childTnLst>
                                    <p:set>
                                      <p:cBhvr>
                                        <p:cTn id="78" dur="1" fill="hold">
                                          <p:stCondLst>
                                            <p:cond delay="0"/>
                                          </p:stCondLst>
                                        </p:cTn>
                                        <p:tgtEl>
                                          <p:spTgt spid="112"/>
                                        </p:tgtEl>
                                        <p:attrNameLst>
                                          <p:attrName>style.visibility</p:attrName>
                                        </p:attrNameLst>
                                      </p:cBhvr>
                                      <p:to>
                                        <p:strVal val="visible"/>
                                      </p:to>
                                    </p:set>
                                    <p:anim calcmode="lin" valueType="num">
                                      <p:cBhvr>
                                        <p:cTn id="79" dur="200" fill="hold"/>
                                        <p:tgtEl>
                                          <p:spTgt spid="112"/>
                                        </p:tgtEl>
                                        <p:attrNameLst>
                                          <p:attrName>ppt_w</p:attrName>
                                        </p:attrNameLst>
                                      </p:cBhvr>
                                      <p:tavLst>
                                        <p:tav tm="0">
                                          <p:val>
                                            <p:fltVal val="0"/>
                                          </p:val>
                                        </p:tav>
                                        <p:tav tm="100000">
                                          <p:val>
                                            <p:strVal val="#ppt_w"/>
                                          </p:val>
                                        </p:tav>
                                      </p:tavLst>
                                    </p:anim>
                                    <p:anim calcmode="lin" valueType="num">
                                      <p:cBhvr>
                                        <p:cTn id="80" dur="200" fill="hold"/>
                                        <p:tgtEl>
                                          <p:spTgt spid="112"/>
                                        </p:tgtEl>
                                        <p:attrNameLst>
                                          <p:attrName>ppt_h</p:attrName>
                                        </p:attrNameLst>
                                      </p:cBhvr>
                                      <p:tavLst>
                                        <p:tav tm="0">
                                          <p:val>
                                            <p:fltVal val="0"/>
                                          </p:val>
                                        </p:tav>
                                        <p:tav tm="100000">
                                          <p:val>
                                            <p:strVal val="#ppt_h"/>
                                          </p:val>
                                        </p:tav>
                                      </p:tavLst>
                                    </p:anim>
                                    <p:animEffect transition="in" filter="fade">
                                      <p:cBhvr>
                                        <p:cTn id="81" dur="200"/>
                                        <p:tgtEl>
                                          <p:spTgt spid="112"/>
                                        </p:tgtEl>
                                      </p:cBhvr>
                                    </p:animEffect>
                                  </p:childTnLst>
                                </p:cTn>
                              </p:par>
                            </p:childTnLst>
                          </p:cTn>
                        </p:par>
                        <p:par>
                          <p:cTn id="82" fill="hold">
                            <p:stCondLst>
                              <p:cond delay="2600"/>
                            </p:stCondLst>
                            <p:childTnLst>
                              <p:par>
                                <p:cTn id="83" presetID="53" presetClass="entr" presetSubtype="16" fill="hold" nodeType="afterEffect">
                                  <p:stCondLst>
                                    <p:cond delay="0"/>
                                  </p:stCondLst>
                                  <p:childTnLst>
                                    <p:set>
                                      <p:cBhvr>
                                        <p:cTn id="84" dur="1" fill="hold">
                                          <p:stCondLst>
                                            <p:cond delay="0"/>
                                          </p:stCondLst>
                                        </p:cTn>
                                        <p:tgtEl>
                                          <p:spTgt spid="114"/>
                                        </p:tgtEl>
                                        <p:attrNameLst>
                                          <p:attrName>style.visibility</p:attrName>
                                        </p:attrNameLst>
                                      </p:cBhvr>
                                      <p:to>
                                        <p:strVal val="visible"/>
                                      </p:to>
                                    </p:set>
                                    <p:anim calcmode="lin" valueType="num">
                                      <p:cBhvr>
                                        <p:cTn id="85" dur="200" fill="hold"/>
                                        <p:tgtEl>
                                          <p:spTgt spid="114"/>
                                        </p:tgtEl>
                                        <p:attrNameLst>
                                          <p:attrName>ppt_w</p:attrName>
                                        </p:attrNameLst>
                                      </p:cBhvr>
                                      <p:tavLst>
                                        <p:tav tm="0">
                                          <p:val>
                                            <p:fltVal val="0"/>
                                          </p:val>
                                        </p:tav>
                                        <p:tav tm="100000">
                                          <p:val>
                                            <p:strVal val="#ppt_w"/>
                                          </p:val>
                                        </p:tav>
                                      </p:tavLst>
                                    </p:anim>
                                    <p:anim calcmode="lin" valueType="num">
                                      <p:cBhvr>
                                        <p:cTn id="86" dur="200" fill="hold"/>
                                        <p:tgtEl>
                                          <p:spTgt spid="114"/>
                                        </p:tgtEl>
                                        <p:attrNameLst>
                                          <p:attrName>ppt_h</p:attrName>
                                        </p:attrNameLst>
                                      </p:cBhvr>
                                      <p:tavLst>
                                        <p:tav tm="0">
                                          <p:val>
                                            <p:fltVal val="0"/>
                                          </p:val>
                                        </p:tav>
                                        <p:tav tm="100000">
                                          <p:val>
                                            <p:strVal val="#ppt_h"/>
                                          </p:val>
                                        </p:tav>
                                      </p:tavLst>
                                    </p:anim>
                                    <p:animEffect transition="in" filter="fade">
                                      <p:cBhvr>
                                        <p:cTn id="87" dur="200"/>
                                        <p:tgtEl>
                                          <p:spTgt spid="114"/>
                                        </p:tgtEl>
                                      </p:cBhvr>
                                    </p:animEffect>
                                  </p:childTnLst>
                                </p:cTn>
                              </p:par>
                            </p:childTnLst>
                          </p:cTn>
                        </p:par>
                        <p:par>
                          <p:cTn id="88" fill="hold">
                            <p:stCondLst>
                              <p:cond delay="2800"/>
                            </p:stCondLst>
                            <p:childTnLst>
                              <p:par>
                                <p:cTn id="89" presetID="53" presetClass="entr" presetSubtype="16" fill="hold" nodeType="afterEffect">
                                  <p:stCondLst>
                                    <p:cond delay="0"/>
                                  </p:stCondLst>
                                  <p:childTnLst>
                                    <p:set>
                                      <p:cBhvr>
                                        <p:cTn id="90" dur="1" fill="hold">
                                          <p:stCondLst>
                                            <p:cond delay="0"/>
                                          </p:stCondLst>
                                        </p:cTn>
                                        <p:tgtEl>
                                          <p:spTgt spid="116"/>
                                        </p:tgtEl>
                                        <p:attrNameLst>
                                          <p:attrName>style.visibility</p:attrName>
                                        </p:attrNameLst>
                                      </p:cBhvr>
                                      <p:to>
                                        <p:strVal val="visible"/>
                                      </p:to>
                                    </p:set>
                                    <p:anim calcmode="lin" valueType="num">
                                      <p:cBhvr>
                                        <p:cTn id="91" dur="200" fill="hold"/>
                                        <p:tgtEl>
                                          <p:spTgt spid="116"/>
                                        </p:tgtEl>
                                        <p:attrNameLst>
                                          <p:attrName>ppt_w</p:attrName>
                                        </p:attrNameLst>
                                      </p:cBhvr>
                                      <p:tavLst>
                                        <p:tav tm="0">
                                          <p:val>
                                            <p:fltVal val="0"/>
                                          </p:val>
                                        </p:tav>
                                        <p:tav tm="100000">
                                          <p:val>
                                            <p:strVal val="#ppt_w"/>
                                          </p:val>
                                        </p:tav>
                                      </p:tavLst>
                                    </p:anim>
                                    <p:anim calcmode="lin" valueType="num">
                                      <p:cBhvr>
                                        <p:cTn id="92" dur="200" fill="hold"/>
                                        <p:tgtEl>
                                          <p:spTgt spid="116"/>
                                        </p:tgtEl>
                                        <p:attrNameLst>
                                          <p:attrName>ppt_h</p:attrName>
                                        </p:attrNameLst>
                                      </p:cBhvr>
                                      <p:tavLst>
                                        <p:tav tm="0">
                                          <p:val>
                                            <p:fltVal val="0"/>
                                          </p:val>
                                        </p:tav>
                                        <p:tav tm="100000">
                                          <p:val>
                                            <p:strVal val="#ppt_h"/>
                                          </p:val>
                                        </p:tav>
                                      </p:tavLst>
                                    </p:anim>
                                    <p:animEffect transition="in" filter="fade">
                                      <p:cBhvr>
                                        <p:cTn id="93" dur="200"/>
                                        <p:tgtEl>
                                          <p:spTgt spid="116"/>
                                        </p:tgtEl>
                                      </p:cBhvr>
                                    </p:animEffect>
                                  </p:childTnLst>
                                </p:cTn>
                              </p:par>
                            </p:childTnLst>
                          </p:cTn>
                        </p:par>
                        <p:par>
                          <p:cTn id="94" fill="hold">
                            <p:stCondLst>
                              <p:cond delay="3000"/>
                            </p:stCondLst>
                            <p:childTnLst>
                              <p:par>
                                <p:cTn id="95" presetID="53" presetClass="entr" presetSubtype="16" fill="hold" nodeType="afterEffect">
                                  <p:stCondLst>
                                    <p:cond delay="0"/>
                                  </p:stCondLst>
                                  <p:childTnLst>
                                    <p:set>
                                      <p:cBhvr>
                                        <p:cTn id="96" dur="1" fill="hold">
                                          <p:stCondLst>
                                            <p:cond delay="0"/>
                                          </p:stCondLst>
                                        </p:cTn>
                                        <p:tgtEl>
                                          <p:spTgt spid="118"/>
                                        </p:tgtEl>
                                        <p:attrNameLst>
                                          <p:attrName>style.visibility</p:attrName>
                                        </p:attrNameLst>
                                      </p:cBhvr>
                                      <p:to>
                                        <p:strVal val="visible"/>
                                      </p:to>
                                    </p:set>
                                    <p:anim calcmode="lin" valueType="num">
                                      <p:cBhvr>
                                        <p:cTn id="97" dur="200" fill="hold"/>
                                        <p:tgtEl>
                                          <p:spTgt spid="118"/>
                                        </p:tgtEl>
                                        <p:attrNameLst>
                                          <p:attrName>ppt_w</p:attrName>
                                        </p:attrNameLst>
                                      </p:cBhvr>
                                      <p:tavLst>
                                        <p:tav tm="0">
                                          <p:val>
                                            <p:fltVal val="0"/>
                                          </p:val>
                                        </p:tav>
                                        <p:tav tm="100000">
                                          <p:val>
                                            <p:strVal val="#ppt_w"/>
                                          </p:val>
                                        </p:tav>
                                      </p:tavLst>
                                    </p:anim>
                                    <p:anim calcmode="lin" valueType="num">
                                      <p:cBhvr>
                                        <p:cTn id="98" dur="200" fill="hold"/>
                                        <p:tgtEl>
                                          <p:spTgt spid="118"/>
                                        </p:tgtEl>
                                        <p:attrNameLst>
                                          <p:attrName>ppt_h</p:attrName>
                                        </p:attrNameLst>
                                      </p:cBhvr>
                                      <p:tavLst>
                                        <p:tav tm="0">
                                          <p:val>
                                            <p:fltVal val="0"/>
                                          </p:val>
                                        </p:tav>
                                        <p:tav tm="100000">
                                          <p:val>
                                            <p:strVal val="#ppt_h"/>
                                          </p:val>
                                        </p:tav>
                                      </p:tavLst>
                                    </p:anim>
                                    <p:animEffect transition="in" filter="fade">
                                      <p:cBhvr>
                                        <p:cTn id="99" dur="200"/>
                                        <p:tgtEl>
                                          <p:spTgt spid="118"/>
                                        </p:tgtEl>
                                      </p:cBhvr>
                                    </p:animEffect>
                                  </p:childTnLst>
                                </p:cTn>
                              </p:par>
                            </p:childTnLst>
                          </p:cTn>
                        </p:par>
                        <p:par>
                          <p:cTn id="100" fill="hold">
                            <p:stCondLst>
                              <p:cond delay="3200"/>
                            </p:stCondLst>
                            <p:childTnLst>
                              <p:par>
                                <p:cTn id="101" presetID="53" presetClass="entr" presetSubtype="16" fill="hold" nodeType="afterEffect">
                                  <p:stCondLst>
                                    <p:cond delay="0"/>
                                  </p:stCondLst>
                                  <p:childTnLst>
                                    <p:set>
                                      <p:cBhvr>
                                        <p:cTn id="102" dur="1" fill="hold">
                                          <p:stCondLst>
                                            <p:cond delay="0"/>
                                          </p:stCondLst>
                                        </p:cTn>
                                        <p:tgtEl>
                                          <p:spTgt spid="120"/>
                                        </p:tgtEl>
                                        <p:attrNameLst>
                                          <p:attrName>style.visibility</p:attrName>
                                        </p:attrNameLst>
                                      </p:cBhvr>
                                      <p:to>
                                        <p:strVal val="visible"/>
                                      </p:to>
                                    </p:set>
                                    <p:anim calcmode="lin" valueType="num">
                                      <p:cBhvr>
                                        <p:cTn id="103" dur="200" fill="hold"/>
                                        <p:tgtEl>
                                          <p:spTgt spid="120"/>
                                        </p:tgtEl>
                                        <p:attrNameLst>
                                          <p:attrName>ppt_w</p:attrName>
                                        </p:attrNameLst>
                                      </p:cBhvr>
                                      <p:tavLst>
                                        <p:tav tm="0">
                                          <p:val>
                                            <p:fltVal val="0"/>
                                          </p:val>
                                        </p:tav>
                                        <p:tav tm="100000">
                                          <p:val>
                                            <p:strVal val="#ppt_w"/>
                                          </p:val>
                                        </p:tav>
                                      </p:tavLst>
                                    </p:anim>
                                    <p:anim calcmode="lin" valueType="num">
                                      <p:cBhvr>
                                        <p:cTn id="104" dur="200" fill="hold"/>
                                        <p:tgtEl>
                                          <p:spTgt spid="120"/>
                                        </p:tgtEl>
                                        <p:attrNameLst>
                                          <p:attrName>ppt_h</p:attrName>
                                        </p:attrNameLst>
                                      </p:cBhvr>
                                      <p:tavLst>
                                        <p:tav tm="0">
                                          <p:val>
                                            <p:fltVal val="0"/>
                                          </p:val>
                                        </p:tav>
                                        <p:tav tm="100000">
                                          <p:val>
                                            <p:strVal val="#ppt_h"/>
                                          </p:val>
                                        </p:tav>
                                      </p:tavLst>
                                    </p:anim>
                                    <p:animEffect transition="in" filter="fade">
                                      <p:cBhvr>
                                        <p:cTn id="105" dur="200"/>
                                        <p:tgtEl>
                                          <p:spTgt spid="120"/>
                                        </p:tgtEl>
                                      </p:cBhvr>
                                    </p:animEffect>
                                  </p:childTnLst>
                                </p:cTn>
                              </p:par>
                            </p:childTnLst>
                          </p:cTn>
                        </p:par>
                        <p:par>
                          <p:cTn id="106" fill="hold">
                            <p:stCondLst>
                              <p:cond delay="3400"/>
                            </p:stCondLst>
                            <p:childTnLst>
                              <p:par>
                                <p:cTn id="107" presetID="53" presetClass="entr" presetSubtype="16" fill="hold" nodeType="afterEffect">
                                  <p:stCondLst>
                                    <p:cond delay="0"/>
                                  </p:stCondLst>
                                  <p:childTnLst>
                                    <p:set>
                                      <p:cBhvr>
                                        <p:cTn id="108" dur="1" fill="hold">
                                          <p:stCondLst>
                                            <p:cond delay="0"/>
                                          </p:stCondLst>
                                        </p:cTn>
                                        <p:tgtEl>
                                          <p:spTgt spid="122"/>
                                        </p:tgtEl>
                                        <p:attrNameLst>
                                          <p:attrName>style.visibility</p:attrName>
                                        </p:attrNameLst>
                                      </p:cBhvr>
                                      <p:to>
                                        <p:strVal val="visible"/>
                                      </p:to>
                                    </p:set>
                                    <p:anim calcmode="lin" valueType="num">
                                      <p:cBhvr>
                                        <p:cTn id="109" dur="200" fill="hold"/>
                                        <p:tgtEl>
                                          <p:spTgt spid="122"/>
                                        </p:tgtEl>
                                        <p:attrNameLst>
                                          <p:attrName>ppt_w</p:attrName>
                                        </p:attrNameLst>
                                      </p:cBhvr>
                                      <p:tavLst>
                                        <p:tav tm="0">
                                          <p:val>
                                            <p:fltVal val="0"/>
                                          </p:val>
                                        </p:tav>
                                        <p:tav tm="100000">
                                          <p:val>
                                            <p:strVal val="#ppt_w"/>
                                          </p:val>
                                        </p:tav>
                                      </p:tavLst>
                                    </p:anim>
                                    <p:anim calcmode="lin" valueType="num">
                                      <p:cBhvr>
                                        <p:cTn id="110" dur="200" fill="hold"/>
                                        <p:tgtEl>
                                          <p:spTgt spid="122"/>
                                        </p:tgtEl>
                                        <p:attrNameLst>
                                          <p:attrName>ppt_h</p:attrName>
                                        </p:attrNameLst>
                                      </p:cBhvr>
                                      <p:tavLst>
                                        <p:tav tm="0">
                                          <p:val>
                                            <p:fltVal val="0"/>
                                          </p:val>
                                        </p:tav>
                                        <p:tav tm="100000">
                                          <p:val>
                                            <p:strVal val="#ppt_h"/>
                                          </p:val>
                                        </p:tav>
                                      </p:tavLst>
                                    </p:anim>
                                    <p:animEffect transition="in" filter="fade">
                                      <p:cBhvr>
                                        <p:cTn id="111" dur="200"/>
                                        <p:tgtEl>
                                          <p:spTgt spid="122"/>
                                        </p:tgtEl>
                                      </p:cBhvr>
                                    </p:animEffect>
                                  </p:childTnLst>
                                </p:cTn>
                              </p:par>
                            </p:childTnLst>
                          </p:cTn>
                        </p:par>
                        <p:par>
                          <p:cTn id="112" fill="hold">
                            <p:stCondLst>
                              <p:cond delay="3600"/>
                            </p:stCondLst>
                            <p:childTnLst>
                              <p:par>
                                <p:cTn id="113" presetID="53" presetClass="entr" presetSubtype="16" fill="hold" nodeType="afterEffect">
                                  <p:stCondLst>
                                    <p:cond delay="0"/>
                                  </p:stCondLst>
                                  <p:childTnLst>
                                    <p:set>
                                      <p:cBhvr>
                                        <p:cTn id="114" dur="1" fill="hold">
                                          <p:stCondLst>
                                            <p:cond delay="0"/>
                                          </p:stCondLst>
                                        </p:cTn>
                                        <p:tgtEl>
                                          <p:spTgt spid="124"/>
                                        </p:tgtEl>
                                        <p:attrNameLst>
                                          <p:attrName>style.visibility</p:attrName>
                                        </p:attrNameLst>
                                      </p:cBhvr>
                                      <p:to>
                                        <p:strVal val="visible"/>
                                      </p:to>
                                    </p:set>
                                    <p:anim calcmode="lin" valueType="num">
                                      <p:cBhvr>
                                        <p:cTn id="115" dur="200" fill="hold"/>
                                        <p:tgtEl>
                                          <p:spTgt spid="124"/>
                                        </p:tgtEl>
                                        <p:attrNameLst>
                                          <p:attrName>ppt_w</p:attrName>
                                        </p:attrNameLst>
                                      </p:cBhvr>
                                      <p:tavLst>
                                        <p:tav tm="0">
                                          <p:val>
                                            <p:fltVal val="0"/>
                                          </p:val>
                                        </p:tav>
                                        <p:tav tm="100000">
                                          <p:val>
                                            <p:strVal val="#ppt_w"/>
                                          </p:val>
                                        </p:tav>
                                      </p:tavLst>
                                    </p:anim>
                                    <p:anim calcmode="lin" valueType="num">
                                      <p:cBhvr>
                                        <p:cTn id="116" dur="200" fill="hold"/>
                                        <p:tgtEl>
                                          <p:spTgt spid="124"/>
                                        </p:tgtEl>
                                        <p:attrNameLst>
                                          <p:attrName>ppt_h</p:attrName>
                                        </p:attrNameLst>
                                      </p:cBhvr>
                                      <p:tavLst>
                                        <p:tav tm="0">
                                          <p:val>
                                            <p:fltVal val="0"/>
                                          </p:val>
                                        </p:tav>
                                        <p:tav tm="100000">
                                          <p:val>
                                            <p:strVal val="#ppt_h"/>
                                          </p:val>
                                        </p:tav>
                                      </p:tavLst>
                                    </p:anim>
                                    <p:animEffect transition="in" filter="fade">
                                      <p:cBhvr>
                                        <p:cTn id="117" dur="200"/>
                                        <p:tgtEl>
                                          <p:spTgt spid="124"/>
                                        </p:tgtEl>
                                      </p:cBhvr>
                                    </p:animEffect>
                                  </p:childTnLst>
                                </p:cTn>
                              </p:par>
                            </p:childTnLst>
                          </p:cTn>
                        </p:par>
                        <p:par>
                          <p:cTn id="118" fill="hold">
                            <p:stCondLst>
                              <p:cond delay="3800"/>
                            </p:stCondLst>
                            <p:childTnLst>
                              <p:par>
                                <p:cTn id="119" presetID="53" presetClass="entr" presetSubtype="16" fill="hold" nodeType="afterEffect">
                                  <p:stCondLst>
                                    <p:cond delay="0"/>
                                  </p:stCondLst>
                                  <p:childTnLst>
                                    <p:set>
                                      <p:cBhvr>
                                        <p:cTn id="120" dur="1" fill="hold">
                                          <p:stCondLst>
                                            <p:cond delay="0"/>
                                          </p:stCondLst>
                                        </p:cTn>
                                        <p:tgtEl>
                                          <p:spTgt spid="126"/>
                                        </p:tgtEl>
                                        <p:attrNameLst>
                                          <p:attrName>style.visibility</p:attrName>
                                        </p:attrNameLst>
                                      </p:cBhvr>
                                      <p:to>
                                        <p:strVal val="visible"/>
                                      </p:to>
                                    </p:set>
                                    <p:anim calcmode="lin" valueType="num">
                                      <p:cBhvr>
                                        <p:cTn id="121" dur="200" fill="hold"/>
                                        <p:tgtEl>
                                          <p:spTgt spid="126"/>
                                        </p:tgtEl>
                                        <p:attrNameLst>
                                          <p:attrName>ppt_w</p:attrName>
                                        </p:attrNameLst>
                                      </p:cBhvr>
                                      <p:tavLst>
                                        <p:tav tm="0">
                                          <p:val>
                                            <p:fltVal val="0"/>
                                          </p:val>
                                        </p:tav>
                                        <p:tav tm="100000">
                                          <p:val>
                                            <p:strVal val="#ppt_w"/>
                                          </p:val>
                                        </p:tav>
                                      </p:tavLst>
                                    </p:anim>
                                    <p:anim calcmode="lin" valueType="num">
                                      <p:cBhvr>
                                        <p:cTn id="122" dur="200" fill="hold"/>
                                        <p:tgtEl>
                                          <p:spTgt spid="126"/>
                                        </p:tgtEl>
                                        <p:attrNameLst>
                                          <p:attrName>ppt_h</p:attrName>
                                        </p:attrNameLst>
                                      </p:cBhvr>
                                      <p:tavLst>
                                        <p:tav tm="0">
                                          <p:val>
                                            <p:fltVal val="0"/>
                                          </p:val>
                                        </p:tav>
                                        <p:tav tm="100000">
                                          <p:val>
                                            <p:strVal val="#ppt_h"/>
                                          </p:val>
                                        </p:tav>
                                      </p:tavLst>
                                    </p:anim>
                                    <p:animEffect transition="in" filter="fade">
                                      <p:cBhvr>
                                        <p:cTn id="123" dur="200"/>
                                        <p:tgtEl>
                                          <p:spTgt spid="126"/>
                                        </p:tgtEl>
                                      </p:cBhvr>
                                    </p:animEffect>
                                  </p:childTnLst>
                                </p:cTn>
                              </p:par>
                            </p:childTnLst>
                          </p:cTn>
                        </p:par>
                        <p:par>
                          <p:cTn id="124" fill="hold">
                            <p:stCondLst>
                              <p:cond delay="4000"/>
                            </p:stCondLst>
                            <p:childTnLst>
                              <p:par>
                                <p:cTn id="125" presetID="53" presetClass="entr" presetSubtype="16" fill="hold" nodeType="afterEffect">
                                  <p:stCondLst>
                                    <p:cond delay="0"/>
                                  </p:stCondLst>
                                  <p:childTnLst>
                                    <p:set>
                                      <p:cBhvr>
                                        <p:cTn id="126" dur="1" fill="hold">
                                          <p:stCondLst>
                                            <p:cond delay="0"/>
                                          </p:stCondLst>
                                        </p:cTn>
                                        <p:tgtEl>
                                          <p:spTgt spid="128"/>
                                        </p:tgtEl>
                                        <p:attrNameLst>
                                          <p:attrName>style.visibility</p:attrName>
                                        </p:attrNameLst>
                                      </p:cBhvr>
                                      <p:to>
                                        <p:strVal val="visible"/>
                                      </p:to>
                                    </p:set>
                                    <p:anim calcmode="lin" valueType="num">
                                      <p:cBhvr>
                                        <p:cTn id="127" dur="200" fill="hold"/>
                                        <p:tgtEl>
                                          <p:spTgt spid="128"/>
                                        </p:tgtEl>
                                        <p:attrNameLst>
                                          <p:attrName>ppt_w</p:attrName>
                                        </p:attrNameLst>
                                      </p:cBhvr>
                                      <p:tavLst>
                                        <p:tav tm="0">
                                          <p:val>
                                            <p:fltVal val="0"/>
                                          </p:val>
                                        </p:tav>
                                        <p:tav tm="100000">
                                          <p:val>
                                            <p:strVal val="#ppt_w"/>
                                          </p:val>
                                        </p:tav>
                                      </p:tavLst>
                                    </p:anim>
                                    <p:anim calcmode="lin" valueType="num">
                                      <p:cBhvr>
                                        <p:cTn id="128" dur="200" fill="hold"/>
                                        <p:tgtEl>
                                          <p:spTgt spid="128"/>
                                        </p:tgtEl>
                                        <p:attrNameLst>
                                          <p:attrName>ppt_h</p:attrName>
                                        </p:attrNameLst>
                                      </p:cBhvr>
                                      <p:tavLst>
                                        <p:tav tm="0">
                                          <p:val>
                                            <p:fltVal val="0"/>
                                          </p:val>
                                        </p:tav>
                                        <p:tav tm="100000">
                                          <p:val>
                                            <p:strVal val="#ppt_h"/>
                                          </p:val>
                                        </p:tav>
                                      </p:tavLst>
                                    </p:anim>
                                    <p:animEffect transition="in" filter="fade">
                                      <p:cBhvr>
                                        <p:cTn id="129" dur="200"/>
                                        <p:tgtEl>
                                          <p:spTgt spid="128"/>
                                        </p:tgtEl>
                                      </p:cBhvr>
                                    </p:animEffect>
                                  </p:childTnLst>
                                </p:cTn>
                              </p:par>
                            </p:childTnLst>
                          </p:cTn>
                        </p:par>
                        <p:par>
                          <p:cTn id="130" fill="hold">
                            <p:stCondLst>
                              <p:cond delay="4200"/>
                            </p:stCondLst>
                            <p:childTnLst>
                              <p:par>
                                <p:cTn id="131" presetID="53" presetClass="entr" presetSubtype="16" fill="hold" nodeType="afterEffect">
                                  <p:stCondLst>
                                    <p:cond delay="0"/>
                                  </p:stCondLst>
                                  <p:childTnLst>
                                    <p:set>
                                      <p:cBhvr>
                                        <p:cTn id="132" dur="1" fill="hold">
                                          <p:stCondLst>
                                            <p:cond delay="0"/>
                                          </p:stCondLst>
                                        </p:cTn>
                                        <p:tgtEl>
                                          <p:spTgt spid="130"/>
                                        </p:tgtEl>
                                        <p:attrNameLst>
                                          <p:attrName>style.visibility</p:attrName>
                                        </p:attrNameLst>
                                      </p:cBhvr>
                                      <p:to>
                                        <p:strVal val="visible"/>
                                      </p:to>
                                    </p:set>
                                    <p:anim calcmode="lin" valueType="num">
                                      <p:cBhvr>
                                        <p:cTn id="133" dur="200" fill="hold"/>
                                        <p:tgtEl>
                                          <p:spTgt spid="130"/>
                                        </p:tgtEl>
                                        <p:attrNameLst>
                                          <p:attrName>ppt_w</p:attrName>
                                        </p:attrNameLst>
                                      </p:cBhvr>
                                      <p:tavLst>
                                        <p:tav tm="0">
                                          <p:val>
                                            <p:fltVal val="0"/>
                                          </p:val>
                                        </p:tav>
                                        <p:tav tm="100000">
                                          <p:val>
                                            <p:strVal val="#ppt_w"/>
                                          </p:val>
                                        </p:tav>
                                      </p:tavLst>
                                    </p:anim>
                                    <p:anim calcmode="lin" valueType="num">
                                      <p:cBhvr>
                                        <p:cTn id="134" dur="200" fill="hold"/>
                                        <p:tgtEl>
                                          <p:spTgt spid="130"/>
                                        </p:tgtEl>
                                        <p:attrNameLst>
                                          <p:attrName>ppt_h</p:attrName>
                                        </p:attrNameLst>
                                      </p:cBhvr>
                                      <p:tavLst>
                                        <p:tav tm="0">
                                          <p:val>
                                            <p:fltVal val="0"/>
                                          </p:val>
                                        </p:tav>
                                        <p:tav tm="100000">
                                          <p:val>
                                            <p:strVal val="#ppt_h"/>
                                          </p:val>
                                        </p:tav>
                                      </p:tavLst>
                                    </p:anim>
                                    <p:animEffect transition="in" filter="fade">
                                      <p:cBhvr>
                                        <p:cTn id="135" dur="200"/>
                                        <p:tgtEl>
                                          <p:spTgt spid="130"/>
                                        </p:tgtEl>
                                      </p:cBhvr>
                                    </p:animEffect>
                                  </p:childTnLst>
                                </p:cTn>
                              </p:par>
                            </p:childTnLst>
                          </p:cTn>
                        </p:par>
                        <p:par>
                          <p:cTn id="136" fill="hold">
                            <p:stCondLst>
                              <p:cond delay="4400"/>
                            </p:stCondLst>
                            <p:childTnLst>
                              <p:par>
                                <p:cTn id="137" presetID="53" presetClass="entr" presetSubtype="16" fill="hold" nodeType="afterEffect">
                                  <p:stCondLst>
                                    <p:cond delay="0"/>
                                  </p:stCondLst>
                                  <p:childTnLst>
                                    <p:set>
                                      <p:cBhvr>
                                        <p:cTn id="138" dur="1" fill="hold">
                                          <p:stCondLst>
                                            <p:cond delay="0"/>
                                          </p:stCondLst>
                                        </p:cTn>
                                        <p:tgtEl>
                                          <p:spTgt spid="132"/>
                                        </p:tgtEl>
                                        <p:attrNameLst>
                                          <p:attrName>style.visibility</p:attrName>
                                        </p:attrNameLst>
                                      </p:cBhvr>
                                      <p:to>
                                        <p:strVal val="visible"/>
                                      </p:to>
                                    </p:set>
                                    <p:anim calcmode="lin" valueType="num">
                                      <p:cBhvr>
                                        <p:cTn id="139" dur="200" fill="hold"/>
                                        <p:tgtEl>
                                          <p:spTgt spid="132"/>
                                        </p:tgtEl>
                                        <p:attrNameLst>
                                          <p:attrName>ppt_w</p:attrName>
                                        </p:attrNameLst>
                                      </p:cBhvr>
                                      <p:tavLst>
                                        <p:tav tm="0">
                                          <p:val>
                                            <p:fltVal val="0"/>
                                          </p:val>
                                        </p:tav>
                                        <p:tav tm="100000">
                                          <p:val>
                                            <p:strVal val="#ppt_w"/>
                                          </p:val>
                                        </p:tav>
                                      </p:tavLst>
                                    </p:anim>
                                    <p:anim calcmode="lin" valueType="num">
                                      <p:cBhvr>
                                        <p:cTn id="140" dur="200" fill="hold"/>
                                        <p:tgtEl>
                                          <p:spTgt spid="132"/>
                                        </p:tgtEl>
                                        <p:attrNameLst>
                                          <p:attrName>ppt_h</p:attrName>
                                        </p:attrNameLst>
                                      </p:cBhvr>
                                      <p:tavLst>
                                        <p:tav tm="0">
                                          <p:val>
                                            <p:fltVal val="0"/>
                                          </p:val>
                                        </p:tav>
                                        <p:tav tm="100000">
                                          <p:val>
                                            <p:strVal val="#ppt_h"/>
                                          </p:val>
                                        </p:tav>
                                      </p:tavLst>
                                    </p:anim>
                                    <p:animEffect transition="in" filter="fade">
                                      <p:cBhvr>
                                        <p:cTn id="141" dur="200"/>
                                        <p:tgtEl>
                                          <p:spTgt spid="132"/>
                                        </p:tgtEl>
                                      </p:cBhvr>
                                    </p:animEffect>
                                  </p:childTnLst>
                                </p:cTn>
                              </p:par>
                            </p:childTnLst>
                          </p:cTn>
                        </p:par>
                        <p:par>
                          <p:cTn id="142" fill="hold">
                            <p:stCondLst>
                              <p:cond delay="4600"/>
                            </p:stCondLst>
                            <p:childTnLst>
                              <p:par>
                                <p:cTn id="143" presetID="53" presetClass="entr" presetSubtype="16" fill="hold" nodeType="afterEffect">
                                  <p:stCondLst>
                                    <p:cond delay="0"/>
                                  </p:stCondLst>
                                  <p:childTnLst>
                                    <p:set>
                                      <p:cBhvr>
                                        <p:cTn id="144" dur="1" fill="hold">
                                          <p:stCondLst>
                                            <p:cond delay="0"/>
                                          </p:stCondLst>
                                        </p:cTn>
                                        <p:tgtEl>
                                          <p:spTgt spid="134"/>
                                        </p:tgtEl>
                                        <p:attrNameLst>
                                          <p:attrName>style.visibility</p:attrName>
                                        </p:attrNameLst>
                                      </p:cBhvr>
                                      <p:to>
                                        <p:strVal val="visible"/>
                                      </p:to>
                                    </p:set>
                                    <p:anim calcmode="lin" valueType="num">
                                      <p:cBhvr>
                                        <p:cTn id="145" dur="200" fill="hold"/>
                                        <p:tgtEl>
                                          <p:spTgt spid="134"/>
                                        </p:tgtEl>
                                        <p:attrNameLst>
                                          <p:attrName>ppt_w</p:attrName>
                                        </p:attrNameLst>
                                      </p:cBhvr>
                                      <p:tavLst>
                                        <p:tav tm="0">
                                          <p:val>
                                            <p:fltVal val="0"/>
                                          </p:val>
                                        </p:tav>
                                        <p:tav tm="100000">
                                          <p:val>
                                            <p:strVal val="#ppt_w"/>
                                          </p:val>
                                        </p:tav>
                                      </p:tavLst>
                                    </p:anim>
                                    <p:anim calcmode="lin" valueType="num">
                                      <p:cBhvr>
                                        <p:cTn id="146" dur="200" fill="hold"/>
                                        <p:tgtEl>
                                          <p:spTgt spid="134"/>
                                        </p:tgtEl>
                                        <p:attrNameLst>
                                          <p:attrName>ppt_h</p:attrName>
                                        </p:attrNameLst>
                                      </p:cBhvr>
                                      <p:tavLst>
                                        <p:tav tm="0">
                                          <p:val>
                                            <p:fltVal val="0"/>
                                          </p:val>
                                        </p:tav>
                                        <p:tav tm="100000">
                                          <p:val>
                                            <p:strVal val="#ppt_h"/>
                                          </p:val>
                                        </p:tav>
                                      </p:tavLst>
                                    </p:anim>
                                    <p:animEffect transition="in" filter="fade">
                                      <p:cBhvr>
                                        <p:cTn id="147" dur="200"/>
                                        <p:tgtEl>
                                          <p:spTgt spid="134"/>
                                        </p:tgtEl>
                                      </p:cBhvr>
                                    </p:animEffect>
                                  </p:childTnLst>
                                </p:cTn>
                              </p:par>
                            </p:childTnLst>
                          </p:cTn>
                        </p:par>
                        <p:par>
                          <p:cTn id="148" fill="hold">
                            <p:stCondLst>
                              <p:cond delay="4800"/>
                            </p:stCondLst>
                            <p:childTnLst>
                              <p:par>
                                <p:cTn id="149" presetID="53" presetClass="entr" presetSubtype="16" fill="hold" nodeType="afterEffect">
                                  <p:stCondLst>
                                    <p:cond delay="0"/>
                                  </p:stCondLst>
                                  <p:childTnLst>
                                    <p:set>
                                      <p:cBhvr>
                                        <p:cTn id="150" dur="1" fill="hold">
                                          <p:stCondLst>
                                            <p:cond delay="0"/>
                                          </p:stCondLst>
                                        </p:cTn>
                                        <p:tgtEl>
                                          <p:spTgt spid="136"/>
                                        </p:tgtEl>
                                        <p:attrNameLst>
                                          <p:attrName>style.visibility</p:attrName>
                                        </p:attrNameLst>
                                      </p:cBhvr>
                                      <p:to>
                                        <p:strVal val="visible"/>
                                      </p:to>
                                    </p:set>
                                    <p:anim calcmode="lin" valueType="num">
                                      <p:cBhvr>
                                        <p:cTn id="151" dur="200" fill="hold"/>
                                        <p:tgtEl>
                                          <p:spTgt spid="136"/>
                                        </p:tgtEl>
                                        <p:attrNameLst>
                                          <p:attrName>ppt_w</p:attrName>
                                        </p:attrNameLst>
                                      </p:cBhvr>
                                      <p:tavLst>
                                        <p:tav tm="0">
                                          <p:val>
                                            <p:fltVal val="0"/>
                                          </p:val>
                                        </p:tav>
                                        <p:tav tm="100000">
                                          <p:val>
                                            <p:strVal val="#ppt_w"/>
                                          </p:val>
                                        </p:tav>
                                      </p:tavLst>
                                    </p:anim>
                                    <p:anim calcmode="lin" valueType="num">
                                      <p:cBhvr>
                                        <p:cTn id="152" dur="200" fill="hold"/>
                                        <p:tgtEl>
                                          <p:spTgt spid="136"/>
                                        </p:tgtEl>
                                        <p:attrNameLst>
                                          <p:attrName>ppt_h</p:attrName>
                                        </p:attrNameLst>
                                      </p:cBhvr>
                                      <p:tavLst>
                                        <p:tav tm="0">
                                          <p:val>
                                            <p:fltVal val="0"/>
                                          </p:val>
                                        </p:tav>
                                        <p:tav tm="100000">
                                          <p:val>
                                            <p:strVal val="#ppt_h"/>
                                          </p:val>
                                        </p:tav>
                                      </p:tavLst>
                                    </p:anim>
                                    <p:animEffect transition="in" filter="fade">
                                      <p:cBhvr>
                                        <p:cTn id="153" dur="200"/>
                                        <p:tgtEl>
                                          <p:spTgt spid="136"/>
                                        </p:tgtEl>
                                      </p:cBhvr>
                                    </p:animEffect>
                                  </p:childTnLst>
                                </p:cTn>
                              </p:par>
                            </p:childTnLst>
                          </p:cTn>
                        </p:par>
                        <p:par>
                          <p:cTn id="154" fill="hold">
                            <p:stCondLst>
                              <p:cond delay="5000"/>
                            </p:stCondLst>
                            <p:childTnLst>
                              <p:par>
                                <p:cTn id="155" presetID="53" presetClass="entr" presetSubtype="16" fill="hold" nodeType="afterEffect">
                                  <p:stCondLst>
                                    <p:cond delay="0"/>
                                  </p:stCondLst>
                                  <p:childTnLst>
                                    <p:set>
                                      <p:cBhvr>
                                        <p:cTn id="156" dur="1" fill="hold">
                                          <p:stCondLst>
                                            <p:cond delay="0"/>
                                          </p:stCondLst>
                                        </p:cTn>
                                        <p:tgtEl>
                                          <p:spTgt spid="138"/>
                                        </p:tgtEl>
                                        <p:attrNameLst>
                                          <p:attrName>style.visibility</p:attrName>
                                        </p:attrNameLst>
                                      </p:cBhvr>
                                      <p:to>
                                        <p:strVal val="visible"/>
                                      </p:to>
                                    </p:set>
                                    <p:anim calcmode="lin" valueType="num">
                                      <p:cBhvr>
                                        <p:cTn id="157" dur="200" fill="hold"/>
                                        <p:tgtEl>
                                          <p:spTgt spid="138"/>
                                        </p:tgtEl>
                                        <p:attrNameLst>
                                          <p:attrName>ppt_w</p:attrName>
                                        </p:attrNameLst>
                                      </p:cBhvr>
                                      <p:tavLst>
                                        <p:tav tm="0">
                                          <p:val>
                                            <p:fltVal val="0"/>
                                          </p:val>
                                        </p:tav>
                                        <p:tav tm="100000">
                                          <p:val>
                                            <p:strVal val="#ppt_w"/>
                                          </p:val>
                                        </p:tav>
                                      </p:tavLst>
                                    </p:anim>
                                    <p:anim calcmode="lin" valueType="num">
                                      <p:cBhvr>
                                        <p:cTn id="158" dur="200" fill="hold"/>
                                        <p:tgtEl>
                                          <p:spTgt spid="138"/>
                                        </p:tgtEl>
                                        <p:attrNameLst>
                                          <p:attrName>ppt_h</p:attrName>
                                        </p:attrNameLst>
                                      </p:cBhvr>
                                      <p:tavLst>
                                        <p:tav tm="0">
                                          <p:val>
                                            <p:fltVal val="0"/>
                                          </p:val>
                                        </p:tav>
                                        <p:tav tm="100000">
                                          <p:val>
                                            <p:strVal val="#ppt_h"/>
                                          </p:val>
                                        </p:tav>
                                      </p:tavLst>
                                    </p:anim>
                                    <p:animEffect transition="in" filter="fade">
                                      <p:cBhvr>
                                        <p:cTn id="159" dur="200"/>
                                        <p:tgtEl>
                                          <p:spTgt spid="138"/>
                                        </p:tgtEl>
                                      </p:cBhvr>
                                    </p:animEffect>
                                  </p:childTnLst>
                                </p:cTn>
                              </p:par>
                            </p:childTnLst>
                          </p:cTn>
                        </p:par>
                        <p:par>
                          <p:cTn id="160" fill="hold">
                            <p:stCondLst>
                              <p:cond delay="5200"/>
                            </p:stCondLst>
                            <p:childTnLst>
                              <p:par>
                                <p:cTn id="161" presetID="53" presetClass="entr" presetSubtype="16" fill="hold" nodeType="afterEffect">
                                  <p:stCondLst>
                                    <p:cond delay="0"/>
                                  </p:stCondLst>
                                  <p:childTnLst>
                                    <p:set>
                                      <p:cBhvr>
                                        <p:cTn id="162" dur="1" fill="hold">
                                          <p:stCondLst>
                                            <p:cond delay="0"/>
                                          </p:stCondLst>
                                        </p:cTn>
                                        <p:tgtEl>
                                          <p:spTgt spid="140"/>
                                        </p:tgtEl>
                                        <p:attrNameLst>
                                          <p:attrName>style.visibility</p:attrName>
                                        </p:attrNameLst>
                                      </p:cBhvr>
                                      <p:to>
                                        <p:strVal val="visible"/>
                                      </p:to>
                                    </p:set>
                                    <p:anim calcmode="lin" valueType="num">
                                      <p:cBhvr>
                                        <p:cTn id="163" dur="200" fill="hold"/>
                                        <p:tgtEl>
                                          <p:spTgt spid="140"/>
                                        </p:tgtEl>
                                        <p:attrNameLst>
                                          <p:attrName>ppt_w</p:attrName>
                                        </p:attrNameLst>
                                      </p:cBhvr>
                                      <p:tavLst>
                                        <p:tav tm="0">
                                          <p:val>
                                            <p:fltVal val="0"/>
                                          </p:val>
                                        </p:tav>
                                        <p:tav tm="100000">
                                          <p:val>
                                            <p:strVal val="#ppt_w"/>
                                          </p:val>
                                        </p:tav>
                                      </p:tavLst>
                                    </p:anim>
                                    <p:anim calcmode="lin" valueType="num">
                                      <p:cBhvr>
                                        <p:cTn id="164" dur="200" fill="hold"/>
                                        <p:tgtEl>
                                          <p:spTgt spid="140"/>
                                        </p:tgtEl>
                                        <p:attrNameLst>
                                          <p:attrName>ppt_h</p:attrName>
                                        </p:attrNameLst>
                                      </p:cBhvr>
                                      <p:tavLst>
                                        <p:tav tm="0">
                                          <p:val>
                                            <p:fltVal val="0"/>
                                          </p:val>
                                        </p:tav>
                                        <p:tav tm="100000">
                                          <p:val>
                                            <p:strVal val="#ppt_h"/>
                                          </p:val>
                                        </p:tav>
                                      </p:tavLst>
                                    </p:anim>
                                    <p:animEffect transition="in" filter="fade">
                                      <p:cBhvr>
                                        <p:cTn id="165" dur="200"/>
                                        <p:tgtEl>
                                          <p:spTgt spid="140"/>
                                        </p:tgtEl>
                                      </p:cBhvr>
                                    </p:animEffect>
                                  </p:childTnLst>
                                </p:cTn>
                              </p:par>
                            </p:childTnLst>
                          </p:cTn>
                        </p:par>
                        <p:par>
                          <p:cTn id="166" fill="hold">
                            <p:stCondLst>
                              <p:cond delay="5400"/>
                            </p:stCondLst>
                            <p:childTnLst>
                              <p:par>
                                <p:cTn id="167" presetID="53" presetClass="entr" presetSubtype="16" fill="hold" nodeType="afterEffect">
                                  <p:stCondLst>
                                    <p:cond delay="0"/>
                                  </p:stCondLst>
                                  <p:childTnLst>
                                    <p:set>
                                      <p:cBhvr>
                                        <p:cTn id="168" dur="1" fill="hold">
                                          <p:stCondLst>
                                            <p:cond delay="0"/>
                                          </p:stCondLst>
                                        </p:cTn>
                                        <p:tgtEl>
                                          <p:spTgt spid="142"/>
                                        </p:tgtEl>
                                        <p:attrNameLst>
                                          <p:attrName>style.visibility</p:attrName>
                                        </p:attrNameLst>
                                      </p:cBhvr>
                                      <p:to>
                                        <p:strVal val="visible"/>
                                      </p:to>
                                    </p:set>
                                    <p:anim calcmode="lin" valueType="num">
                                      <p:cBhvr>
                                        <p:cTn id="169" dur="200" fill="hold"/>
                                        <p:tgtEl>
                                          <p:spTgt spid="142"/>
                                        </p:tgtEl>
                                        <p:attrNameLst>
                                          <p:attrName>ppt_w</p:attrName>
                                        </p:attrNameLst>
                                      </p:cBhvr>
                                      <p:tavLst>
                                        <p:tav tm="0">
                                          <p:val>
                                            <p:fltVal val="0"/>
                                          </p:val>
                                        </p:tav>
                                        <p:tav tm="100000">
                                          <p:val>
                                            <p:strVal val="#ppt_w"/>
                                          </p:val>
                                        </p:tav>
                                      </p:tavLst>
                                    </p:anim>
                                    <p:anim calcmode="lin" valueType="num">
                                      <p:cBhvr>
                                        <p:cTn id="170" dur="200" fill="hold"/>
                                        <p:tgtEl>
                                          <p:spTgt spid="142"/>
                                        </p:tgtEl>
                                        <p:attrNameLst>
                                          <p:attrName>ppt_h</p:attrName>
                                        </p:attrNameLst>
                                      </p:cBhvr>
                                      <p:tavLst>
                                        <p:tav tm="0">
                                          <p:val>
                                            <p:fltVal val="0"/>
                                          </p:val>
                                        </p:tav>
                                        <p:tav tm="100000">
                                          <p:val>
                                            <p:strVal val="#ppt_h"/>
                                          </p:val>
                                        </p:tav>
                                      </p:tavLst>
                                    </p:anim>
                                    <p:animEffect transition="in" filter="fade">
                                      <p:cBhvr>
                                        <p:cTn id="171" dur="200"/>
                                        <p:tgtEl>
                                          <p:spTgt spid="142"/>
                                        </p:tgtEl>
                                      </p:cBhvr>
                                    </p:animEffect>
                                  </p:childTnLst>
                                </p:cTn>
                              </p:par>
                            </p:childTnLst>
                          </p:cTn>
                        </p:par>
                        <p:par>
                          <p:cTn id="172" fill="hold">
                            <p:stCondLst>
                              <p:cond delay="5600"/>
                            </p:stCondLst>
                            <p:childTnLst>
                              <p:par>
                                <p:cTn id="173" presetID="53" presetClass="entr" presetSubtype="16" fill="hold" nodeType="afterEffect">
                                  <p:stCondLst>
                                    <p:cond delay="0"/>
                                  </p:stCondLst>
                                  <p:childTnLst>
                                    <p:set>
                                      <p:cBhvr>
                                        <p:cTn id="174" dur="1" fill="hold">
                                          <p:stCondLst>
                                            <p:cond delay="0"/>
                                          </p:stCondLst>
                                        </p:cTn>
                                        <p:tgtEl>
                                          <p:spTgt spid="144"/>
                                        </p:tgtEl>
                                        <p:attrNameLst>
                                          <p:attrName>style.visibility</p:attrName>
                                        </p:attrNameLst>
                                      </p:cBhvr>
                                      <p:to>
                                        <p:strVal val="visible"/>
                                      </p:to>
                                    </p:set>
                                    <p:anim calcmode="lin" valueType="num">
                                      <p:cBhvr>
                                        <p:cTn id="175" dur="200" fill="hold"/>
                                        <p:tgtEl>
                                          <p:spTgt spid="144"/>
                                        </p:tgtEl>
                                        <p:attrNameLst>
                                          <p:attrName>ppt_w</p:attrName>
                                        </p:attrNameLst>
                                      </p:cBhvr>
                                      <p:tavLst>
                                        <p:tav tm="0">
                                          <p:val>
                                            <p:fltVal val="0"/>
                                          </p:val>
                                        </p:tav>
                                        <p:tav tm="100000">
                                          <p:val>
                                            <p:strVal val="#ppt_w"/>
                                          </p:val>
                                        </p:tav>
                                      </p:tavLst>
                                    </p:anim>
                                    <p:anim calcmode="lin" valueType="num">
                                      <p:cBhvr>
                                        <p:cTn id="176" dur="200" fill="hold"/>
                                        <p:tgtEl>
                                          <p:spTgt spid="144"/>
                                        </p:tgtEl>
                                        <p:attrNameLst>
                                          <p:attrName>ppt_h</p:attrName>
                                        </p:attrNameLst>
                                      </p:cBhvr>
                                      <p:tavLst>
                                        <p:tav tm="0">
                                          <p:val>
                                            <p:fltVal val="0"/>
                                          </p:val>
                                        </p:tav>
                                        <p:tav tm="100000">
                                          <p:val>
                                            <p:strVal val="#ppt_h"/>
                                          </p:val>
                                        </p:tav>
                                      </p:tavLst>
                                    </p:anim>
                                    <p:animEffect transition="in" filter="fade">
                                      <p:cBhvr>
                                        <p:cTn id="177" dur="200"/>
                                        <p:tgtEl>
                                          <p:spTgt spid="144"/>
                                        </p:tgtEl>
                                      </p:cBhvr>
                                    </p:animEffect>
                                  </p:childTnLst>
                                </p:cTn>
                              </p:par>
                            </p:childTnLst>
                          </p:cTn>
                        </p:par>
                        <p:par>
                          <p:cTn id="178" fill="hold">
                            <p:stCondLst>
                              <p:cond delay="5800"/>
                            </p:stCondLst>
                            <p:childTnLst>
                              <p:par>
                                <p:cTn id="179" presetID="53" presetClass="entr" presetSubtype="16" fill="hold" nodeType="afterEffect">
                                  <p:stCondLst>
                                    <p:cond delay="0"/>
                                  </p:stCondLst>
                                  <p:childTnLst>
                                    <p:set>
                                      <p:cBhvr>
                                        <p:cTn id="180" dur="1" fill="hold">
                                          <p:stCondLst>
                                            <p:cond delay="0"/>
                                          </p:stCondLst>
                                        </p:cTn>
                                        <p:tgtEl>
                                          <p:spTgt spid="146"/>
                                        </p:tgtEl>
                                        <p:attrNameLst>
                                          <p:attrName>style.visibility</p:attrName>
                                        </p:attrNameLst>
                                      </p:cBhvr>
                                      <p:to>
                                        <p:strVal val="visible"/>
                                      </p:to>
                                    </p:set>
                                    <p:anim calcmode="lin" valueType="num">
                                      <p:cBhvr>
                                        <p:cTn id="181" dur="200" fill="hold"/>
                                        <p:tgtEl>
                                          <p:spTgt spid="146"/>
                                        </p:tgtEl>
                                        <p:attrNameLst>
                                          <p:attrName>ppt_w</p:attrName>
                                        </p:attrNameLst>
                                      </p:cBhvr>
                                      <p:tavLst>
                                        <p:tav tm="0">
                                          <p:val>
                                            <p:fltVal val="0"/>
                                          </p:val>
                                        </p:tav>
                                        <p:tav tm="100000">
                                          <p:val>
                                            <p:strVal val="#ppt_w"/>
                                          </p:val>
                                        </p:tav>
                                      </p:tavLst>
                                    </p:anim>
                                    <p:anim calcmode="lin" valueType="num">
                                      <p:cBhvr>
                                        <p:cTn id="182" dur="200" fill="hold"/>
                                        <p:tgtEl>
                                          <p:spTgt spid="146"/>
                                        </p:tgtEl>
                                        <p:attrNameLst>
                                          <p:attrName>ppt_h</p:attrName>
                                        </p:attrNameLst>
                                      </p:cBhvr>
                                      <p:tavLst>
                                        <p:tav tm="0">
                                          <p:val>
                                            <p:fltVal val="0"/>
                                          </p:val>
                                        </p:tav>
                                        <p:tav tm="100000">
                                          <p:val>
                                            <p:strVal val="#ppt_h"/>
                                          </p:val>
                                        </p:tav>
                                      </p:tavLst>
                                    </p:anim>
                                    <p:animEffect transition="in" filter="fade">
                                      <p:cBhvr>
                                        <p:cTn id="183" dur="200"/>
                                        <p:tgtEl>
                                          <p:spTgt spid="146"/>
                                        </p:tgtEl>
                                      </p:cBhvr>
                                    </p:animEffect>
                                  </p:childTnLst>
                                </p:cTn>
                              </p:par>
                            </p:childTnLst>
                          </p:cTn>
                        </p:par>
                        <p:par>
                          <p:cTn id="184" fill="hold">
                            <p:stCondLst>
                              <p:cond delay="6000"/>
                            </p:stCondLst>
                            <p:childTnLst>
                              <p:par>
                                <p:cTn id="185" presetID="53" presetClass="entr" presetSubtype="16" fill="hold" nodeType="afterEffect">
                                  <p:stCondLst>
                                    <p:cond delay="0"/>
                                  </p:stCondLst>
                                  <p:childTnLst>
                                    <p:set>
                                      <p:cBhvr>
                                        <p:cTn id="186" dur="1" fill="hold">
                                          <p:stCondLst>
                                            <p:cond delay="0"/>
                                          </p:stCondLst>
                                        </p:cTn>
                                        <p:tgtEl>
                                          <p:spTgt spid="148"/>
                                        </p:tgtEl>
                                        <p:attrNameLst>
                                          <p:attrName>style.visibility</p:attrName>
                                        </p:attrNameLst>
                                      </p:cBhvr>
                                      <p:to>
                                        <p:strVal val="visible"/>
                                      </p:to>
                                    </p:set>
                                    <p:anim calcmode="lin" valueType="num">
                                      <p:cBhvr>
                                        <p:cTn id="187" dur="200" fill="hold"/>
                                        <p:tgtEl>
                                          <p:spTgt spid="148"/>
                                        </p:tgtEl>
                                        <p:attrNameLst>
                                          <p:attrName>ppt_w</p:attrName>
                                        </p:attrNameLst>
                                      </p:cBhvr>
                                      <p:tavLst>
                                        <p:tav tm="0">
                                          <p:val>
                                            <p:fltVal val="0"/>
                                          </p:val>
                                        </p:tav>
                                        <p:tav tm="100000">
                                          <p:val>
                                            <p:strVal val="#ppt_w"/>
                                          </p:val>
                                        </p:tav>
                                      </p:tavLst>
                                    </p:anim>
                                    <p:anim calcmode="lin" valueType="num">
                                      <p:cBhvr>
                                        <p:cTn id="188" dur="200" fill="hold"/>
                                        <p:tgtEl>
                                          <p:spTgt spid="148"/>
                                        </p:tgtEl>
                                        <p:attrNameLst>
                                          <p:attrName>ppt_h</p:attrName>
                                        </p:attrNameLst>
                                      </p:cBhvr>
                                      <p:tavLst>
                                        <p:tav tm="0">
                                          <p:val>
                                            <p:fltVal val="0"/>
                                          </p:val>
                                        </p:tav>
                                        <p:tav tm="100000">
                                          <p:val>
                                            <p:strVal val="#ppt_h"/>
                                          </p:val>
                                        </p:tav>
                                      </p:tavLst>
                                    </p:anim>
                                    <p:animEffect transition="in" filter="fade">
                                      <p:cBhvr>
                                        <p:cTn id="189" dur="200"/>
                                        <p:tgtEl>
                                          <p:spTgt spid="148"/>
                                        </p:tgtEl>
                                      </p:cBhvr>
                                    </p:animEffect>
                                  </p:childTnLst>
                                </p:cTn>
                              </p:par>
                            </p:childTnLst>
                          </p:cTn>
                        </p:par>
                        <p:par>
                          <p:cTn id="190" fill="hold">
                            <p:stCondLst>
                              <p:cond delay="6200"/>
                            </p:stCondLst>
                            <p:childTnLst>
                              <p:par>
                                <p:cTn id="191" presetID="53" presetClass="entr" presetSubtype="16" fill="hold" nodeType="afterEffect">
                                  <p:stCondLst>
                                    <p:cond delay="0"/>
                                  </p:stCondLst>
                                  <p:childTnLst>
                                    <p:set>
                                      <p:cBhvr>
                                        <p:cTn id="192" dur="1" fill="hold">
                                          <p:stCondLst>
                                            <p:cond delay="0"/>
                                          </p:stCondLst>
                                        </p:cTn>
                                        <p:tgtEl>
                                          <p:spTgt spid="150"/>
                                        </p:tgtEl>
                                        <p:attrNameLst>
                                          <p:attrName>style.visibility</p:attrName>
                                        </p:attrNameLst>
                                      </p:cBhvr>
                                      <p:to>
                                        <p:strVal val="visible"/>
                                      </p:to>
                                    </p:set>
                                    <p:anim calcmode="lin" valueType="num">
                                      <p:cBhvr>
                                        <p:cTn id="193" dur="200" fill="hold"/>
                                        <p:tgtEl>
                                          <p:spTgt spid="150"/>
                                        </p:tgtEl>
                                        <p:attrNameLst>
                                          <p:attrName>ppt_w</p:attrName>
                                        </p:attrNameLst>
                                      </p:cBhvr>
                                      <p:tavLst>
                                        <p:tav tm="0">
                                          <p:val>
                                            <p:fltVal val="0"/>
                                          </p:val>
                                        </p:tav>
                                        <p:tav tm="100000">
                                          <p:val>
                                            <p:strVal val="#ppt_w"/>
                                          </p:val>
                                        </p:tav>
                                      </p:tavLst>
                                    </p:anim>
                                    <p:anim calcmode="lin" valueType="num">
                                      <p:cBhvr>
                                        <p:cTn id="194" dur="200" fill="hold"/>
                                        <p:tgtEl>
                                          <p:spTgt spid="150"/>
                                        </p:tgtEl>
                                        <p:attrNameLst>
                                          <p:attrName>ppt_h</p:attrName>
                                        </p:attrNameLst>
                                      </p:cBhvr>
                                      <p:tavLst>
                                        <p:tav tm="0">
                                          <p:val>
                                            <p:fltVal val="0"/>
                                          </p:val>
                                        </p:tav>
                                        <p:tav tm="100000">
                                          <p:val>
                                            <p:strVal val="#ppt_h"/>
                                          </p:val>
                                        </p:tav>
                                      </p:tavLst>
                                    </p:anim>
                                    <p:animEffect transition="in" filter="fade">
                                      <p:cBhvr>
                                        <p:cTn id="195" dur="200"/>
                                        <p:tgtEl>
                                          <p:spTgt spid="150"/>
                                        </p:tgtEl>
                                      </p:cBhvr>
                                    </p:animEffect>
                                  </p:childTnLst>
                                </p:cTn>
                              </p:par>
                            </p:childTnLst>
                          </p:cTn>
                        </p:par>
                        <p:par>
                          <p:cTn id="196" fill="hold">
                            <p:stCondLst>
                              <p:cond delay="6400"/>
                            </p:stCondLst>
                            <p:childTnLst>
                              <p:par>
                                <p:cTn id="197" presetID="53" presetClass="entr" presetSubtype="16" fill="hold" nodeType="afterEffect">
                                  <p:stCondLst>
                                    <p:cond delay="0"/>
                                  </p:stCondLst>
                                  <p:childTnLst>
                                    <p:set>
                                      <p:cBhvr>
                                        <p:cTn id="198" dur="1" fill="hold">
                                          <p:stCondLst>
                                            <p:cond delay="0"/>
                                          </p:stCondLst>
                                        </p:cTn>
                                        <p:tgtEl>
                                          <p:spTgt spid="152"/>
                                        </p:tgtEl>
                                        <p:attrNameLst>
                                          <p:attrName>style.visibility</p:attrName>
                                        </p:attrNameLst>
                                      </p:cBhvr>
                                      <p:to>
                                        <p:strVal val="visible"/>
                                      </p:to>
                                    </p:set>
                                    <p:anim calcmode="lin" valueType="num">
                                      <p:cBhvr>
                                        <p:cTn id="199" dur="200" fill="hold"/>
                                        <p:tgtEl>
                                          <p:spTgt spid="152"/>
                                        </p:tgtEl>
                                        <p:attrNameLst>
                                          <p:attrName>ppt_w</p:attrName>
                                        </p:attrNameLst>
                                      </p:cBhvr>
                                      <p:tavLst>
                                        <p:tav tm="0">
                                          <p:val>
                                            <p:fltVal val="0"/>
                                          </p:val>
                                        </p:tav>
                                        <p:tav tm="100000">
                                          <p:val>
                                            <p:strVal val="#ppt_w"/>
                                          </p:val>
                                        </p:tav>
                                      </p:tavLst>
                                    </p:anim>
                                    <p:anim calcmode="lin" valueType="num">
                                      <p:cBhvr>
                                        <p:cTn id="200" dur="200" fill="hold"/>
                                        <p:tgtEl>
                                          <p:spTgt spid="152"/>
                                        </p:tgtEl>
                                        <p:attrNameLst>
                                          <p:attrName>ppt_h</p:attrName>
                                        </p:attrNameLst>
                                      </p:cBhvr>
                                      <p:tavLst>
                                        <p:tav tm="0">
                                          <p:val>
                                            <p:fltVal val="0"/>
                                          </p:val>
                                        </p:tav>
                                        <p:tav tm="100000">
                                          <p:val>
                                            <p:strVal val="#ppt_h"/>
                                          </p:val>
                                        </p:tav>
                                      </p:tavLst>
                                    </p:anim>
                                    <p:animEffect transition="in" filter="fade">
                                      <p:cBhvr>
                                        <p:cTn id="201" dur="200"/>
                                        <p:tgtEl>
                                          <p:spTgt spid="152"/>
                                        </p:tgtEl>
                                      </p:cBhvr>
                                    </p:animEffect>
                                  </p:childTnLst>
                                </p:cTn>
                              </p:par>
                            </p:childTnLst>
                          </p:cTn>
                        </p:par>
                        <p:par>
                          <p:cTn id="202" fill="hold">
                            <p:stCondLst>
                              <p:cond delay="6600"/>
                            </p:stCondLst>
                            <p:childTnLst>
                              <p:par>
                                <p:cTn id="203" presetID="53" presetClass="entr" presetSubtype="16" fill="hold" nodeType="afterEffect">
                                  <p:stCondLst>
                                    <p:cond delay="0"/>
                                  </p:stCondLst>
                                  <p:childTnLst>
                                    <p:set>
                                      <p:cBhvr>
                                        <p:cTn id="204" dur="1" fill="hold">
                                          <p:stCondLst>
                                            <p:cond delay="0"/>
                                          </p:stCondLst>
                                        </p:cTn>
                                        <p:tgtEl>
                                          <p:spTgt spid="154"/>
                                        </p:tgtEl>
                                        <p:attrNameLst>
                                          <p:attrName>style.visibility</p:attrName>
                                        </p:attrNameLst>
                                      </p:cBhvr>
                                      <p:to>
                                        <p:strVal val="visible"/>
                                      </p:to>
                                    </p:set>
                                    <p:anim calcmode="lin" valueType="num">
                                      <p:cBhvr>
                                        <p:cTn id="205" dur="200" fill="hold"/>
                                        <p:tgtEl>
                                          <p:spTgt spid="154"/>
                                        </p:tgtEl>
                                        <p:attrNameLst>
                                          <p:attrName>ppt_w</p:attrName>
                                        </p:attrNameLst>
                                      </p:cBhvr>
                                      <p:tavLst>
                                        <p:tav tm="0">
                                          <p:val>
                                            <p:fltVal val="0"/>
                                          </p:val>
                                        </p:tav>
                                        <p:tav tm="100000">
                                          <p:val>
                                            <p:strVal val="#ppt_w"/>
                                          </p:val>
                                        </p:tav>
                                      </p:tavLst>
                                    </p:anim>
                                    <p:anim calcmode="lin" valueType="num">
                                      <p:cBhvr>
                                        <p:cTn id="206" dur="200" fill="hold"/>
                                        <p:tgtEl>
                                          <p:spTgt spid="154"/>
                                        </p:tgtEl>
                                        <p:attrNameLst>
                                          <p:attrName>ppt_h</p:attrName>
                                        </p:attrNameLst>
                                      </p:cBhvr>
                                      <p:tavLst>
                                        <p:tav tm="0">
                                          <p:val>
                                            <p:fltVal val="0"/>
                                          </p:val>
                                        </p:tav>
                                        <p:tav tm="100000">
                                          <p:val>
                                            <p:strVal val="#ppt_h"/>
                                          </p:val>
                                        </p:tav>
                                      </p:tavLst>
                                    </p:anim>
                                    <p:animEffect transition="in" filter="fade">
                                      <p:cBhvr>
                                        <p:cTn id="207" dur="200"/>
                                        <p:tgtEl>
                                          <p:spTgt spid="154"/>
                                        </p:tgtEl>
                                      </p:cBhvr>
                                    </p:animEffect>
                                  </p:childTnLst>
                                </p:cTn>
                              </p:par>
                            </p:childTnLst>
                          </p:cTn>
                        </p:par>
                        <p:par>
                          <p:cTn id="208" fill="hold">
                            <p:stCondLst>
                              <p:cond delay="6800"/>
                            </p:stCondLst>
                            <p:childTnLst>
                              <p:par>
                                <p:cTn id="209" presetID="53" presetClass="entr" presetSubtype="16" fill="hold" nodeType="afterEffect">
                                  <p:stCondLst>
                                    <p:cond delay="0"/>
                                  </p:stCondLst>
                                  <p:childTnLst>
                                    <p:set>
                                      <p:cBhvr>
                                        <p:cTn id="210" dur="1" fill="hold">
                                          <p:stCondLst>
                                            <p:cond delay="0"/>
                                          </p:stCondLst>
                                        </p:cTn>
                                        <p:tgtEl>
                                          <p:spTgt spid="156"/>
                                        </p:tgtEl>
                                        <p:attrNameLst>
                                          <p:attrName>style.visibility</p:attrName>
                                        </p:attrNameLst>
                                      </p:cBhvr>
                                      <p:to>
                                        <p:strVal val="visible"/>
                                      </p:to>
                                    </p:set>
                                    <p:anim calcmode="lin" valueType="num">
                                      <p:cBhvr>
                                        <p:cTn id="211" dur="200" fill="hold"/>
                                        <p:tgtEl>
                                          <p:spTgt spid="156"/>
                                        </p:tgtEl>
                                        <p:attrNameLst>
                                          <p:attrName>ppt_w</p:attrName>
                                        </p:attrNameLst>
                                      </p:cBhvr>
                                      <p:tavLst>
                                        <p:tav tm="0">
                                          <p:val>
                                            <p:fltVal val="0"/>
                                          </p:val>
                                        </p:tav>
                                        <p:tav tm="100000">
                                          <p:val>
                                            <p:strVal val="#ppt_w"/>
                                          </p:val>
                                        </p:tav>
                                      </p:tavLst>
                                    </p:anim>
                                    <p:anim calcmode="lin" valueType="num">
                                      <p:cBhvr>
                                        <p:cTn id="212" dur="200" fill="hold"/>
                                        <p:tgtEl>
                                          <p:spTgt spid="156"/>
                                        </p:tgtEl>
                                        <p:attrNameLst>
                                          <p:attrName>ppt_h</p:attrName>
                                        </p:attrNameLst>
                                      </p:cBhvr>
                                      <p:tavLst>
                                        <p:tav tm="0">
                                          <p:val>
                                            <p:fltVal val="0"/>
                                          </p:val>
                                        </p:tav>
                                        <p:tav tm="100000">
                                          <p:val>
                                            <p:strVal val="#ppt_h"/>
                                          </p:val>
                                        </p:tav>
                                      </p:tavLst>
                                    </p:anim>
                                    <p:animEffect transition="in" filter="fade">
                                      <p:cBhvr>
                                        <p:cTn id="213" dur="200"/>
                                        <p:tgtEl>
                                          <p:spTgt spid="156"/>
                                        </p:tgtEl>
                                      </p:cBhvr>
                                    </p:animEffect>
                                  </p:childTnLst>
                                </p:cTn>
                              </p:par>
                            </p:childTnLst>
                          </p:cTn>
                        </p:par>
                        <p:par>
                          <p:cTn id="214" fill="hold">
                            <p:stCondLst>
                              <p:cond delay="7000"/>
                            </p:stCondLst>
                            <p:childTnLst>
                              <p:par>
                                <p:cTn id="215" presetID="53" presetClass="entr" presetSubtype="16" fill="hold" nodeType="afterEffect">
                                  <p:stCondLst>
                                    <p:cond delay="0"/>
                                  </p:stCondLst>
                                  <p:childTnLst>
                                    <p:set>
                                      <p:cBhvr>
                                        <p:cTn id="216" dur="1" fill="hold">
                                          <p:stCondLst>
                                            <p:cond delay="0"/>
                                          </p:stCondLst>
                                        </p:cTn>
                                        <p:tgtEl>
                                          <p:spTgt spid="158"/>
                                        </p:tgtEl>
                                        <p:attrNameLst>
                                          <p:attrName>style.visibility</p:attrName>
                                        </p:attrNameLst>
                                      </p:cBhvr>
                                      <p:to>
                                        <p:strVal val="visible"/>
                                      </p:to>
                                    </p:set>
                                    <p:anim calcmode="lin" valueType="num">
                                      <p:cBhvr>
                                        <p:cTn id="217" dur="200" fill="hold"/>
                                        <p:tgtEl>
                                          <p:spTgt spid="158"/>
                                        </p:tgtEl>
                                        <p:attrNameLst>
                                          <p:attrName>ppt_w</p:attrName>
                                        </p:attrNameLst>
                                      </p:cBhvr>
                                      <p:tavLst>
                                        <p:tav tm="0">
                                          <p:val>
                                            <p:fltVal val="0"/>
                                          </p:val>
                                        </p:tav>
                                        <p:tav tm="100000">
                                          <p:val>
                                            <p:strVal val="#ppt_w"/>
                                          </p:val>
                                        </p:tav>
                                      </p:tavLst>
                                    </p:anim>
                                    <p:anim calcmode="lin" valueType="num">
                                      <p:cBhvr>
                                        <p:cTn id="218" dur="200" fill="hold"/>
                                        <p:tgtEl>
                                          <p:spTgt spid="158"/>
                                        </p:tgtEl>
                                        <p:attrNameLst>
                                          <p:attrName>ppt_h</p:attrName>
                                        </p:attrNameLst>
                                      </p:cBhvr>
                                      <p:tavLst>
                                        <p:tav tm="0">
                                          <p:val>
                                            <p:fltVal val="0"/>
                                          </p:val>
                                        </p:tav>
                                        <p:tav tm="100000">
                                          <p:val>
                                            <p:strVal val="#ppt_h"/>
                                          </p:val>
                                        </p:tav>
                                      </p:tavLst>
                                    </p:anim>
                                    <p:animEffect transition="in" filter="fade">
                                      <p:cBhvr>
                                        <p:cTn id="219" dur="200"/>
                                        <p:tgtEl>
                                          <p:spTgt spid="158"/>
                                        </p:tgtEl>
                                      </p:cBhvr>
                                    </p:animEffect>
                                  </p:childTnLst>
                                </p:cTn>
                              </p:par>
                            </p:childTnLst>
                          </p:cTn>
                        </p:par>
                        <p:par>
                          <p:cTn id="220" fill="hold">
                            <p:stCondLst>
                              <p:cond delay="7200"/>
                            </p:stCondLst>
                            <p:childTnLst>
                              <p:par>
                                <p:cTn id="221" presetID="53" presetClass="entr" presetSubtype="16" fill="hold" nodeType="afterEffect">
                                  <p:stCondLst>
                                    <p:cond delay="0"/>
                                  </p:stCondLst>
                                  <p:childTnLst>
                                    <p:set>
                                      <p:cBhvr>
                                        <p:cTn id="222" dur="1" fill="hold">
                                          <p:stCondLst>
                                            <p:cond delay="0"/>
                                          </p:stCondLst>
                                        </p:cTn>
                                        <p:tgtEl>
                                          <p:spTgt spid="160"/>
                                        </p:tgtEl>
                                        <p:attrNameLst>
                                          <p:attrName>style.visibility</p:attrName>
                                        </p:attrNameLst>
                                      </p:cBhvr>
                                      <p:to>
                                        <p:strVal val="visible"/>
                                      </p:to>
                                    </p:set>
                                    <p:anim calcmode="lin" valueType="num">
                                      <p:cBhvr>
                                        <p:cTn id="223" dur="200" fill="hold"/>
                                        <p:tgtEl>
                                          <p:spTgt spid="160"/>
                                        </p:tgtEl>
                                        <p:attrNameLst>
                                          <p:attrName>ppt_w</p:attrName>
                                        </p:attrNameLst>
                                      </p:cBhvr>
                                      <p:tavLst>
                                        <p:tav tm="0">
                                          <p:val>
                                            <p:fltVal val="0"/>
                                          </p:val>
                                        </p:tav>
                                        <p:tav tm="100000">
                                          <p:val>
                                            <p:strVal val="#ppt_w"/>
                                          </p:val>
                                        </p:tav>
                                      </p:tavLst>
                                    </p:anim>
                                    <p:anim calcmode="lin" valueType="num">
                                      <p:cBhvr>
                                        <p:cTn id="224" dur="200" fill="hold"/>
                                        <p:tgtEl>
                                          <p:spTgt spid="160"/>
                                        </p:tgtEl>
                                        <p:attrNameLst>
                                          <p:attrName>ppt_h</p:attrName>
                                        </p:attrNameLst>
                                      </p:cBhvr>
                                      <p:tavLst>
                                        <p:tav tm="0">
                                          <p:val>
                                            <p:fltVal val="0"/>
                                          </p:val>
                                        </p:tav>
                                        <p:tav tm="100000">
                                          <p:val>
                                            <p:strVal val="#ppt_h"/>
                                          </p:val>
                                        </p:tav>
                                      </p:tavLst>
                                    </p:anim>
                                    <p:animEffect transition="in" filter="fade">
                                      <p:cBhvr>
                                        <p:cTn id="225" dur="200"/>
                                        <p:tgtEl>
                                          <p:spTgt spid="160"/>
                                        </p:tgtEl>
                                      </p:cBhvr>
                                    </p:animEffect>
                                  </p:childTnLst>
                                </p:cTn>
                              </p:par>
                            </p:childTnLst>
                          </p:cTn>
                        </p:par>
                        <p:par>
                          <p:cTn id="226" fill="hold">
                            <p:stCondLst>
                              <p:cond delay="7400"/>
                            </p:stCondLst>
                            <p:childTnLst>
                              <p:par>
                                <p:cTn id="227" presetID="53" presetClass="entr" presetSubtype="16" fill="hold" nodeType="afterEffect">
                                  <p:stCondLst>
                                    <p:cond delay="0"/>
                                  </p:stCondLst>
                                  <p:childTnLst>
                                    <p:set>
                                      <p:cBhvr>
                                        <p:cTn id="228" dur="1" fill="hold">
                                          <p:stCondLst>
                                            <p:cond delay="0"/>
                                          </p:stCondLst>
                                        </p:cTn>
                                        <p:tgtEl>
                                          <p:spTgt spid="162"/>
                                        </p:tgtEl>
                                        <p:attrNameLst>
                                          <p:attrName>style.visibility</p:attrName>
                                        </p:attrNameLst>
                                      </p:cBhvr>
                                      <p:to>
                                        <p:strVal val="visible"/>
                                      </p:to>
                                    </p:set>
                                    <p:anim calcmode="lin" valueType="num">
                                      <p:cBhvr>
                                        <p:cTn id="229" dur="200" fill="hold"/>
                                        <p:tgtEl>
                                          <p:spTgt spid="162"/>
                                        </p:tgtEl>
                                        <p:attrNameLst>
                                          <p:attrName>ppt_w</p:attrName>
                                        </p:attrNameLst>
                                      </p:cBhvr>
                                      <p:tavLst>
                                        <p:tav tm="0">
                                          <p:val>
                                            <p:fltVal val="0"/>
                                          </p:val>
                                        </p:tav>
                                        <p:tav tm="100000">
                                          <p:val>
                                            <p:strVal val="#ppt_w"/>
                                          </p:val>
                                        </p:tav>
                                      </p:tavLst>
                                    </p:anim>
                                    <p:anim calcmode="lin" valueType="num">
                                      <p:cBhvr>
                                        <p:cTn id="230" dur="200" fill="hold"/>
                                        <p:tgtEl>
                                          <p:spTgt spid="162"/>
                                        </p:tgtEl>
                                        <p:attrNameLst>
                                          <p:attrName>ppt_h</p:attrName>
                                        </p:attrNameLst>
                                      </p:cBhvr>
                                      <p:tavLst>
                                        <p:tav tm="0">
                                          <p:val>
                                            <p:fltVal val="0"/>
                                          </p:val>
                                        </p:tav>
                                        <p:tav tm="100000">
                                          <p:val>
                                            <p:strVal val="#ppt_h"/>
                                          </p:val>
                                        </p:tav>
                                      </p:tavLst>
                                    </p:anim>
                                    <p:animEffect transition="in" filter="fade">
                                      <p:cBhvr>
                                        <p:cTn id="231" dur="200"/>
                                        <p:tgtEl>
                                          <p:spTgt spid="162"/>
                                        </p:tgtEl>
                                      </p:cBhvr>
                                    </p:animEffect>
                                  </p:childTnLst>
                                </p:cTn>
                              </p:par>
                            </p:childTnLst>
                          </p:cTn>
                        </p:par>
                        <p:par>
                          <p:cTn id="232" fill="hold">
                            <p:stCondLst>
                              <p:cond delay="7600"/>
                            </p:stCondLst>
                            <p:childTnLst>
                              <p:par>
                                <p:cTn id="233" presetID="53" presetClass="entr" presetSubtype="16" fill="hold" nodeType="afterEffect">
                                  <p:stCondLst>
                                    <p:cond delay="0"/>
                                  </p:stCondLst>
                                  <p:childTnLst>
                                    <p:set>
                                      <p:cBhvr>
                                        <p:cTn id="234" dur="1" fill="hold">
                                          <p:stCondLst>
                                            <p:cond delay="0"/>
                                          </p:stCondLst>
                                        </p:cTn>
                                        <p:tgtEl>
                                          <p:spTgt spid="164"/>
                                        </p:tgtEl>
                                        <p:attrNameLst>
                                          <p:attrName>style.visibility</p:attrName>
                                        </p:attrNameLst>
                                      </p:cBhvr>
                                      <p:to>
                                        <p:strVal val="visible"/>
                                      </p:to>
                                    </p:set>
                                    <p:anim calcmode="lin" valueType="num">
                                      <p:cBhvr>
                                        <p:cTn id="235" dur="200" fill="hold"/>
                                        <p:tgtEl>
                                          <p:spTgt spid="164"/>
                                        </p:tgtEl>
                                        <p:attrNameLst>
                                          <p:attrName>ppt_w</p:attrName>
                                        </p:attrNameLst>
                                      </p:cBhvr>
                                      <p:tavLst>
                                        <p:tav tm="0">
                                          <p:val>
                                            <p:fltVal val="0"/>
                                          </p:val>
                                        </p:tav>
                                        <p:tav tm="100000">
                                          <p:val>
                                            <p:strVal val="#ppt_w"/>
                                          </p:val>
                                        </p:tav>
                                      </p:tavLst>
                                    </p:anim>
                                    <p:anim calcmode="lin" valueType="num">
                                      <p:cBhvr>
                                        <p:cTn id="236" dur="200" fill="hold"/>
                                        <p:tgtEl>
                                          <p:spTgt spid="164"/>
                                        </p:tgtEl>
                                        <p:attrNameLst>
                                          <p:attrName>ppt_h</p:attrName>
                                        </p:attrNameLst>
                                      </p:cBhvr>
                                      <p:tavLst>
                                        <p:tav tm="0">
                                          <p:val>
                                            <p:fltVal val="0"/>
                                          </p:val>
                                        </p:tav>
                                        <p:tav tm="100000">
                                          <p:val>
                                            <p:strVal val="#ppt_h"/>
                                          </p:val>
                                        </p:tav>
                                      </p:tavLst>
                                    </p:anim>
                                    <p:animEffect transition="in" filter="fade">
                                      <p:cBhvr>
                                        <p:cTn id="237" dur="200"/>
                                        <p:tgtEl>
                                          <p:spTgt spid="164"/>
                                        </p:tgtEl>
                                      </p:cBhvr>
                                    </p:animEffect>
                                  </p:childTnLst>
                                </p:cTn>
                              </p:par>
                            </p:childTnLst>
                          </p:cTn>
                        </p:par>
                        <p:par>
                          <p:cTn id="238" fill="hold">
                            <p:stCondLst>
                              <p:cond delay="7800"/>
                            </p:stCondLst>
                            <p:childTnLst>
                              <p:par>
                                <p:cTn id="239" presetID="53" presetClass="entr" presetSubtype="16" fill="hold" nodeType="afterEffect">
                                  <p:stCondLst>
                                    <p:cond delay="0"/>
                                  </p:stCondLst>
                                  <p:childTnLst>
                                    <p:set>
                                      <p:cBhvr>
                                        <p:cTn id="240" dur="1" fill="hold">
                                          <p:stCondLst>
                                            <p:cond delay="0"/>
                                          </p:stCondLst>
                                        </p:cTn>
                                        <p:tgtEl>
                                          <p:spTgt spid="167"/>
                                        </p:tgtEl>
                                        <p:attrNameLst>
                                          <p:attrName>style.visibility</p:attrName>
                                        </p:attrNameLst>
                                      </p:cBhvr>
                                      <p:to>
                                        <p:strVal val="visible"/>
                                      </p:to>
                                    </p:set>
                                    <p:anim calcmode="lin" valueType="num">
                                      <p:cBhvr>
                                        <p:cTn id="241" dur="200" fill="hold"/>
                                        <p:tgtEl>
                                          <p:spTgt spid="167"/>
                                        </p:tgtEl>
                                        <p:attrNameLst>
                                          <p:attrName>ppt_w</p:attrName>
                                        </p:attrNameLst>
                                      </p:cBhvr>
                                      <p:tavLst>
                                        <p:tav tm="0">
                                          <p:val>
                                            <p:fltVal val="0"/>
                                          </p:val>
                                        </p:tav>
                                        <p:tav tm="100000">
                                          <p:val>
                                            <p:strVal val="#ppt_w"/>
                                          </p:val>
                                        </p:tav>
                                      </p:tavLst>
                                    </p:anim>
                                    <p:anim calcmode="lin" valueType="num">
                                      <p:cBhvr>
                                        <p:cTn id="242" dur="200" fill="hold"/>
                                        <p:tgtEl>
                                          <p:spTgt spid="167"/>
                                        </p:tgtEl>
                                        <p:attrNameLst>
                                          <p:attrName>ppt_h</p:attrName>
                                        </p:attrNameLst>
                                      </p:cBhvr>
                                      <p:tavLst>
                                        <p:tav tm="0">
                                          <p:val>
                                            <p:fltVal val="0"/>
                                          </p:val>
                                        </p:tav>
                                        <p:tav tm="100000">
                                          <p:val>
                                            <p:strVal val="#ppt_h"/>
                                          </p:val>
                                        </p:tav>
                                      </p:tavLst>
                                    </p:anim>
                                    <p:animEffect transition="in" filter="fade">
                                      <p:cBhvr>
                                        <p:cTn id="243" dur="200"/>
                                        <p:tgtEl>
                                          <p:spTgt spid="167"/>
                                        </p:tgtEl>
                                      </p:cBhvr>
                                    </p:animEffect>
                                  </p:childTnLst>
                                </p:cTn>
                              </p:par>
                            </p:childTnLst>
                          </p:cTn>
                        </p:par>
                        <p:par>
                          <p:cTn id="244" fill="hold">
                            <p:stCondLst>
                              <p:cond delay="8000"/>
                            </p:stCondLst>
                            <p:childTnLst>
                              <p:par>
                                <p:cTn id="245" presetID="53" presetClass="entr" presetSubtype="16" fill="hold" nodeType="afterEffect">
                                  <p:stCondLst>
                                    <p:cond delay="0"/>
                                  </p:stCondLst>
                                  <p:childTnLst>
                                    <p:set>
                                      <p:cBhvr>
                                        <p:cTn id="246" dur="1" fill="hold">
                                          <p:stCondLst>
                                            <p:cond delay="0"/>
                                          </p:stCondLst>
                                        </p:cTn>
                                        <p:tgtEl>
                                          <p:spTgt spid="3"/>
                                        </p:tgtEl>
                                        <p:attrNameLst>
                                          <p:attrName>style.visibility</p:attrName>
                                        </p:attrNameLst>
                                      </p:cBhvr>
                                      <p:to>
                                        <p:strVal val="visible"/>
                                      </p:to>
                                    </p:set>
                                    <p:anim calcmode="lin" valueType="num">
                                      <p:cBhvr>
                                        <p:cTn id="247" dur="200" fill="hold"/>
                                        <p:tgtEl>
                                          <p:spTgt spid="3"/>
                                        </p:tgtEl>
                                        <p:attrNameLst>
                                          <p:attrName>ppt_w</p:attrName>
                                        </p:attrNameLst>
                                      </p:cBhvr>
                                      <p:tavLst>
                                        <p:tav tm="0">
                                          <p:val>
                                            <p:fltVal val="0"/>
                                          </p:val>
                                        </p:tav>
                                        <p:tav tm="100000">
                                          <p:val>
                                            <p:strVal val="#ppt_w"/>
                                          </p:val>
                                        </p:tav>
                                      </p:tavLst>
                                    </p:anim>
                                    <p:anim calcmode="lin" valueType="num">
                                      <p:cBhvr>
                                        <p:cTn id="248" dur="200" fill="hold"/>
                                        <p:tgtEl>
                                          <p:spTgt spid="3"/>
                                        </p:tgtEl>
                                        <p:attrNameLst>
                                          <p:attrName>ppt_h</p:attrName>
                                        </p:attrNameLst>
                                      </p:cBhvr>
                                      <p:tavLst>
                                        <p:tav tm="0">
                                          <p:val>
                                            <p:fltVal val="0"/>
                                          </p:val>
                                        </p:tav>
                                        <p:tav tm="100000">
                                          <p:val>
                                            <p:strVal val="#ppt_h"/>
                                          </p:val>
                                        </p:tav>
                                      </p:tavLst>
                                    </p:anim>
                                    <p:animEffect transition="in" filter="fade">
                                      <p:cBhvr>
                                        <p:cTn id="249" dur="200"/>
                                        <p:tgtEl>
                                          <p:spTgt spid="3"/>
                                        </p:tgtEl>
                                      </p:cBhvr>
                                    </p:animEffect>
                                  </p:childTnLst>
                                </p:cTn>
                              </p:par>
                            </p:childTnLst>
                          </p:cTn>
                        </p:par>
                        <p:par>
                          <p:cTn id="250" fill="hold">
                            <p:stCondLst>
                              <p:cond delay="8200"/>
                            </p:stCondLst>
                            <p:childTnLst>
                              <p:par>
                                <p:cTn id="251" presetID="53" presetClass="entr" presetSubtype="16" fill="hold" nodeType="afterEffect">
                                  <p:stCondLst>
                                    <p:cond delay="0"/>
                                  </p:stCondLst>
                                  <p:childTnLst>
                                    <p:set>
                                      <p:cBhvr>
                                        <p:cTn id="252" dur="1" fill="hold">
                                          <p:stCondLst>
                                            <p:cond delay="0"/>
                                          </p:stCondLst>
                                        </p:cTn>
                                        <p:tgtEl>
                                          <p:spTgt spid="4"/>
                                        </p:tgtEl>
                                        <p:attrNameLst>
                                          <p:attrName>style.visibility</p:attrName>
                                        </p:attrNameLst>
                                      </p:cBhvr>
                                      <p:to>
                                        <p:strVal val="visible"/>
                                      </p:to>
                                    </p:set>
                                    <p:anim calcmode="lin" valueType="num">
                                      <p:cBhvr>
                                        <p:cTn id="253" dur="200" fill="hold"/>
                                        <p:tgtEl>
                                          <p:spTgt spid="4"/>
                                        </p:tgtEl>
                                        <p:attrNameLst>
                                          <p:attrName>ppt_w</p:attrName>
                                        </p:attrNameLst>
                                      </p:cBhvr>
                                      <p:tavLst>
                                        <p:tav tm="0">
                                          <p:val>
                                            <p:fltVal val="0"/>
                                          </p:val>
                                        </p:tav>
                                        <p:tav tm="100000">
                                          <p:val>
                                            <p:strVal val="#ppt_w"/>
                                          </p:val>
                                        </p:tav>
                                      </p:tavLst>
                                    </p:anim>
                                    <p:anim calcmode="lin" valueType="num">
                                      <p:cBhvr>
                                        <p:cTn id="254" dur="200" fill="hold"/>
                                        <p:tgtEl>
                                          <p:spTgt spid="4"/>
                                        </p:tgtEl>
                                        <p:attrNameLst>
                                          <p:attrName>ppt_h</p:attrName>
                                        </p:attrNameLst>
                                      </p:cBhvr>
                                      <p:tavLst>
                                        <p:tav tm="0">
                                          <p:val>
                                            <p:fltVal val="0"/>
                                          </p:val>
                                        </p:tav>
                                        <p:tav tm="100000">
                                          <p:val>
                                            <p:strVal val="#ppt_h"/>
                                          </p:val>
                                        </p:tav>
                                      </p:tavLst>
                                    </p:anim>
                                    <p:animEffect transition="in" filter="fade">
                                      <p:cBhvr>
                                        <p:cTn id="255" dur="200"/>
                                        <p:tgtEl>
                                          <p:spTgt spid="4"/>
                                        </p:tgtEl>
                                      </p:cBhvr>
                                    </p:animEffect>
                                  </p:childTnLst>
                                </p:cTn>
                              </p:par>
                            </p:childTnLst>
                          </p:cTn>
                        </p:par>
                        <p:par>
                          <p:cTn id="256" fill="hold">
                            <p:stCondLst>
                              <p:cond delay="8400"/>
                            </p:stCondLst>
                            <p:childTnLst>
                              <p:par>
                                <p:cTn id="257" presetID="53" presetClass="entr" presetSubtype="16" fill="hold" nodeType="afterEffect">
                                  <p:stCondLst>
                                    <p:cond delay="0"/>
                                  </p:stCondLst>
                                  <p:childTnLst>
                                    <p:set>
                                      <p:cBhvr>
                                        <p:cTn id="258" dur="1" fill="hold">
                                          <p:stCondLst>
                                            <p:cond delay="0"/>
                                          </p:stCondLst>
                                        </p:cTn>
                                        <p:tgtEl>
                                          <p:spTgt spid="6"/>
                                        </p:tgtEl>
                                        <p:attrNameLst>
                                          <p:attrName>style.visibility</p:attrName>
                                        </p:attrNameLst>
                                      </p:cBhvr>
                                      <p:to>
                                        <p:strVal val="visible"/>
                                      </p:to>
                                    </p:set>
                                    <p:anim calcmode="lin" valueType="num">
                                      <p:cBhvr>
                                        <p:cTn id="259" dur="200" fill="hold"/>
                                        <p:tgtEl>
                                          <p:spTgt spid="6"/>
                                        </p:tgtEl>
                                        <p:attrNameLst>
                                          <p:attrName>ppt_w</p:attrName>
                                        </p:attrNameLst>
                                      </p:cBhvr>
                                      <p:tavLst>
                                        <p:tav tm="0">
                                          <p:val>
                                            <p:fltVal val="0"/>
                                          </p:val>
                                        </p:tav>
                                        <p:tav tm="100000">
                                          <p:val>
                                            <p:strVal val="#ppt_w"/>
                                          </p:val>
                                        </p:tav>
                                      </p:tavLst>
                                    </p:anim>
                                    <p:anim calcmode="lin" valueType="num">
                                      <p:cBhvr>
                                        <p:cTn id="260" dur="200" fill="hold"/>
                                        <p:tgtEl>
                                          <p:spTgt spid="6"/>
                                        </p:tgtEl>
                                        <p:attrNameLst>
                                          <p:attrName>ppt_h</p:attrName>
                                        </p:attrNameLst>
                                      </p:cBhvr>
                                      <p:tavLst>
                                        <p:tav tm="0">
                                          <p:val>
                                            <p:fltVal val="0"/>
                                          </p:val>
                                        </p:tav>
                                        <p:tav tm="100000">
                                          <p:val>
                                            <p:strVal val="#ppt_h"/>
                                          </p:val>
                                        </p:tav>
                                      </p:tavLst>
                                    </p:anim>
                                    <p:animEffect transition="in" filter="fade">
                                      <p:cBhvr>
                                        <p:cTn id="261" dur="200"/>
                                        <p:tgtEl>
                                          <p:spTgt spid="6"/>
                                        </p:tgtEl>
                                      </p:cBhvr>
                                    </p:animEffect>
                                  </p:childTnLst>
                                </p:cTn>
                              </p:par>
                            </p:childTnLst>
                          </p:cTn>
                        </p:par>
                        <p:par>
                          <p:cTn id="262" fill="hold">
                            <p:stCondLst>
                              <p:cond delay="8600"/>
                            </p:stCondLst>
                            <p:childTnLst>
                              <p:par>
                                <p:cTn id="263" presetID="53" presetClass="entr" presetSubtype="16" fill="hold" nodeType="afterEffect">
                                  <p:stCondLst>
                                    <p:cond delay="0"/>
                                  </p:stCondLst>
                                  <p:childTnLst>
                                    <p:set>
                                      <p:cBhvr>
                                        <p:cTn id="264" dur="1" fill="hold">
                                          <p:stCondLst>
                                            <p:cond delay="0"/>
                                          </p:stCondLst>
                                        </p:cTn>
                                        <p:tgtEl>
                                          <p:spTgt spid="7"/>
                                        </p:tgtEl>
                                        <p:attrNameLst>
                                          <p:attrName>style.visibility</p:attrName>
                                        </p:attrNameLst>
                                      </p:cBhvr>
                                      <p:to>
                                        <p:strVal val="visible"/>
                                      </p:to>
                                    </p:set>
                                    <p:anim calcmode="lin" valueType="num">
                                      <p:cBhvr>
                                        <p:cTn id="265" dur="200" fill="hold"/>
                                        <p:tgtEl>
                                          <p:spTgt spid="7"/>
                                        </p:tgtEl>
                                        <p:attrNameLst>
                                          <p:attrName>ppt_w</p:attrName>
                                        </p:attrNameLst>
                                      </p:cBhvr>
                                      <p:tavLst>
                                        <p:tav tm="0">
                                          <p:val>
                                            <p:fltVal val="0"/>
                                          </p:val>
                                        </p:tav>
                                        <p:tav tm="100000">
                                          <p:val>
                                            <p:strVal val="#ppt_w"/>
                                          </p:val>
                                        </p:tav>
                                      </p:tavLst>
                                    </p:anim>
                                    <p:anim calcmode="lin" valueType="num">
                                      <p:cBhvr>
                                        <p:cTn id="266" dur="200" fill="hold"/>
                                        <p:tgtEl>
                                          <p:spTgt spid="7"/>
                                        </p:tgtEl>
                                        <p:attrNameLst>
                                          <p:attrName>ppt_h</p:attrName>
                                        </p:attrNameLst>
                                      </p:cBhvr>
                                      <p:tavLst>
                                        <p:tav tm="0">
                                          <p:val>
                                            <p:fltVal val="0"/>
                                          </p:val>
                                        </p:tav>
                                        <p:tav tm="100000">
                                          <p:val>
                                            <p:strVal val="#ppt_h"/>
                                          </p:val>
                                        </p:tav>
                                      </p:tavLst>
                                    </p:anim>
                                    <p:animEffect transition="in" filter="fade">
                                      <p:cBhvr>
                                        <p:cTn id="267"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solidFill>
                  <a:schemeClr val="accent2"/>
                </a:solidFill>
              </a:rPr>
              <a:t>About this course</a:t>
            </a:r>
          </a:p>
          <a:p>
            <a:pPr lvl="1"/>
            <a:r>
              <a:rPr lang="en-US" dirty="0">
                <a:solidFill>
                  <a:schemeClr val="accent2"/>
                </a:solidFill>
              </a:rPr>
              <a:t>Learning objectives</a:t>
            </a:r>
          </a:p>
          <a:p>
            <a:pPr lvl="1"/>
            <a:r>
              <a:rPr lang="en-US" dirty="0">
                <a:solidFill>
                  <a:schemeClr val="accent2"/>
                </a:solidFill>
              </a:rPr>
              <a:t>Other similar courses</a:t>
            </a:r>
          </a:p>
          <a:p>
            <a:pPr lvl="1"/>
            <a:r>
              <a:rPr lang="en-US" dirty="0">
                <a:solidFill>
                  <a:schemeClr val="accent2"/>
                </a:solidFill>
              </a:rPr>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pPr lvl="1"/>
            <a:r>
              <a:rPr lang="en-US" dirty="0"/>
              <a:t>Discord</a:t>
            </a: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Autumn 2020</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6</a:t>
            </a:fld>
            <a:endParaRPr lang="en-US" dirty="0">
              <a:solidFill>
                <a:schemeClr val="bg1"/>
              </a:solidFill>
            </a:endParaRPr>
          </a:p>
        </p:txBody>
      </p:sp>
      <p:sp>
        <p:nvSpPr>
          <p:cNvPr id="4" name="Right Arrow 3"/>
          <p:cNvSpPr/>
          <p:nvPr/>
        </p:nvSpPr>
        <p:spPr>
          <a:xfrm flipH="1">
            <a:off x="3827868" y="2522483"/>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9055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normAutofit fontScale="77500" lnSpcReduction="20000"/>
          </a:bodyPr>
          <a:lstStyle/>
          <a:p>
            <a:pPr marL="0" indent="0">
              <a:buNone/>
            </a:pPr>
            <a:r>
              <a:rPr lang="en-US" i="1" dirty="0"/>
              <a:t>or, “What will I learn in this class?”</a:t>
            </a:r>
          </a:p>
          <a:p>
            <a:pPr marL="0" indent="0">
              <a:buNone/>
            </a:pPr>
            <a:endParaRPr lang="en-US" i="1" dirty="0"/>
          </a:p>
          <a:p>
            <a:pPr>
              <a:spcBef>
                <a:spcPts val="1800"/>
              </a:spcBef>
            </a:pPr>
            <a:r>
              <a:rPr lang="en-US" b="1" dirty="0"/>
              <a:t>Functionality/Behavior:</a:t>
            </a:r>
            <a:r>
              <a:rPr lang="en-US" dirty="0"/>
              <a:t> Write functionally correct Java programs that meet a provided specification and/or solve a specified problem</a:t>
            </a:r>
          </a:p>
          <a:p>
            <a:pPr>
              <a:spcBef>
                <a:spcPts val="1800"/>
              </a:spcBef>
            </a:pPr>
            <a:r>
              <a:rPr lang="en-US" b="1" dirty="0"/>
              <a:t>Functional Decomposition:</a:t>
            </a:r>
            <a:r>
              <a:rPr lang="en-US" dirty="0"/>
              <a:t> Break down problems into </a:t>
            </a:r>
            <a:r>
              <a:rPr lang="en-US" dirty="0" err="1"/>
              <a:t>subproblems</a:t>
            </a:r>
            <a:r>
              <a:rPr lang="en-US" dirty="0"/>
              <a:t> that are modular and reusable, and define methods to represent those </a:t>
            </a:r>
            <a:r>
              <a:rPr lang="en-US" dirty="0" err="1"/>
              <a:t>subproblems</a:t>
            </a:r>
            <a:endParaRPr lang="en-US" dirty="0"/>
          </a:p>
          <a:p>
            <a:pPr>
              <a:spcBef>
                <a:spcPts val="1800"/>
              </a:spcBef>
            </a:pPr>
            <a:r>
              <a:rPr lang="en-US" b="1" dirty="0"/>
              <a:t>Control Structures:</a:t>
            </a:r>
            <a:r>
              <a:rPr lang="en-US" dirty="0"/>
              <a:t> Select and apply control structures (e.g. methods, loops, conditionals) to manage the flow of control and information in programs</a:t>
            </a:r>
          </a:p>
          <a:p>
            <a:pPr>
              <a:spcBef>
                <a:spcPts val="1800"/>
              </a:spcBef>
            </a:pPr>
            <a:r>
              <a:rPr lang="en-US" b="1" dirty="0"/>
              <a:t>Data Abstraction:</a:t>
            </a:r>
            <a:r>
              <a:rPr lang="en-US" dirty="0"/>
              <a:t> Select and apply basic data abstractions (e.g. variables, parameters, arrays, classes) to manage and manipulate data in programs</a:t>
            </a:r>
          </a:p>
          <a:p>
            <a:pPr>
              <a:spcBef>
                <a:spcPts val="1800"/>
              </a:spcBef>
            </a:pPr>
            <a:r>
              <a:rPr lang="en-US" b="1" dirty="0"/>
              <a:t>Code Quality:</a:t>
            </a:r>
            <a:r>
              <a:rPr lang="en-US" dirty="0"/>
              <a:t> Define programs that are well-written, readable, maintainable, and conform to established standards</a:t>
            </a:r>
          </a:p>
          <a:p>
            <a:pPr marL="0" indent="0">
              <a:buNone/>
            </a:pPr>
            <a:endParaRPr lang="en-US" i="1" dirty="0"/>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7</a:t>
            </a:fld>
            <a:endParaRPr lang="en-US" dirty="0"/>
          </a:p>
        </p:txBody>
      </p:sp>
    </p:spTree>
    <p:extLst>
      <p:ext uri="{BB962C8B-B14F-4D97-AF65-F5344CB8AC3E}">
        <p14:creationId xmlns:p14="http://schemas.microsoft.com/office/powerpoint/2010/main" val="1788542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Similar Courses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67564930"/>
              </p:ext>
            </p:extLst>
          </p:nvPr>
        </p:nvGraphicFramePr>
        <p:xfrm>
          <a:off x="838200" y="1825625"/>
          <a:ext cx="10515600" cy="3906520"/>
        </p:xfrm>
        <a:graphic>
          <a:graphicData uri="http://schemas.openxmlformats.org/drawingml/2006/table">
            <a:tbl>
              <a:tblPr firstRow="1" bandRow="1">
                <a:tableStyleId>{5C22544A-7EE6-4342-B048-85BDC9FD1C3A}</a:tableStyleId>
              </a:tblPr>
              <a:tblGrid>
                <a:gridCol w="1646446">
                  <a:extLst>
                    <a:ext uri="{9D8B030D-6E8A-4147-A177-3AD203B41FA5}">
                      <a16:colId xmlns:a16="http://schemas.microsoft.com/office/drawing/2014/main" val="3507331294"/>
                    </a:ext>
                  </a:extLst>
                </a:gridCol>
                <a:gridCol w="8869154">
                  <a:extLst>
                    <a:ext uri="{9D8B030D-6E8A-4147-A177-3AD203B41FA5}">
                      <a16:colId xmlns:a16="http://schemas.microsoft.com/office/drawing/2014/main" val="903398651"/>
                    </a:ext>
                  </a:extLst>
                </a:gridCol>
              </a:tblGrid>
              <a:tr h="370840">
                <a:tc>
                  <a:txBody>
                    <a:bodyPr/>
                    <a:lstStyle/>
                    <a:p>
                      <a:r>
                        <a:rPr lang="en-US" sz="1600" dirty="0"/>
                        <a:t>Course</a:t>
                      </a:r>
                    </a:p>
                  </a:txBody>
                  <a:tcPr/>
                </a:tc>
                <a:tc>
                  <a:txBody>
                    <a:bodyPr/>
                    <a:lstStyle/>
                    <a:p>
                      <a:r>
                        <a:rPr lang="en-US" sz="1600" dirty="0"/>
                        <a:t>Good choice if…</a:t>
                      </a:r>
                    </a:p>
                  </a:txBody>
                  <a:tcPr/>
                </a:tc>
                <a:extLst>
                  <a:ext uri="{0D108BD9-81ED-4DB2-BD59-A6C34878D82A}">
                    <a16:rowId xmlns:a16="http://schemas.microsoft.com/office/drawing/2014/main" val="1717081919"/>
                  </a:ext>
                </a:extLst>
              </a:tr>
              <a:tr h="370840">
                <a:tc>
                  <a:txBody>
                    <a:bodyPr/>
                    <a:lstStyle/>
                    <a:p>
                      <a:r>
                        <a:rPr lang="en-US" sz="1600" dirty="0"/>
                        <a:t>CSE 142</a:t>
                      </a:r>
                    </a:p>
                  </a:txBody>
                  <a:tcPr/>
                </a:tc>
                <a:tc>
                  <a:txBody>
                    <a:bodyPr/>
                    <a:lstStyle/>
                    <a:p>
                      <a:pPr marL="285750" indent="-285750">
                        <a:buFont typeface="Arial" panose="020B0604020202020204" pitchFamily="34" charset="0"/>
                        <a:buChar char="•"/>
                      </a:pPr>
                      <a:r>
                        <a:rPr lang="en-US" sz="1600" dirty="0"/>
                        <a:t>You’ve never programmed</a:t>
                      </a:r>
                      <a:r>
                        <a:rPr lang="en-US" sz="1600" baseline="0" dirty="0"/>
                        <a:t> before OR</a:t>
                      </a:r>
                    </a:p>
                    <a:p>
                      <a:pPr marL="285750" indent="-285750">
                        <a:buFont typeface="Arial" panose="020B0604020202020204" pitchFamily="34" charset="0"/>
                        <a:buChar char="•"/>
                      </a:pPr>
                      <a:r>
                        <a:rPr lang="en-US" sz="1600" baseline="0" dirty="0"/>
                        <a:t>You’ve done a little programming but feel rusty or not confident AND</a:t>
                      </a:r>
                    </a:p>
                    <a:p>
                      <a:pPr marL="285750" indent="-285750">
                        <a:buFont typeface="Arial" panose="020B0604020202020204" pitchFamily="34" charset="0"/>
                        <a:buChar char="•"/>
                      </a:pPr>
                      <a:r>
                        <a:rPr lang="en-US" sz="1600" baseline="0" dirty="0"/>
                        <a:t>You are, or want to be, in a major such as CS, CE, EE, Info, etc. that requires Java programming</a:t>
                      </a:r>
                      <a:endParaRPr lang="en-US" sz="1600" dirty="0"/>
                    </a:p>
                  </a:txBody>
                  <a:tcPr/>
                </a:tc>
                <a:extLst>
                  <a:ext uri="{0D108BD9-81ED-4DB2-BD59-A6C34878D82A}">
                    <a16:rowId xmlns:a16="http://schemas.microsoft.com/office/drawing/2014/main" val="4086565240"/>
                  </a:ext>
                </a:extLst>
              </a:tr>
              <a:tr h="370840">
                <a:tc>
                  <a:txBody>
                    <a:bodyPr/>
                    <a:lstStyle/>
                    <a:p>
                      <a:r>
                        <a:rPr lang="en-US" sz="1600" dirty="0"/>
                        <a:t>CSE 143</a:t>
                      </a:r>
                    </a:p>
                  </a:txBody>
                  <a:tcPr/>
                </a:tc>
                <a:tc>
                  <a:txBody>
                    <a:bodyPr/>
                    <a:lstStyle/>
                    <a:p>
                      <a:pPr marL="285750" indent="-285750">
                        <a:buFont typeface="Arial" panose="020B0604020202020204" pitchFamily="34" charset="0"/>
                        <a:buChar char="•"/>
                      </a:pPr>
                      <a:r>
                        <a:rPr lang="en-US" sz="1600" dirty="0"/>
                        <a:t>You’ve programming in Java before OR</a:t>
                      </a:r>
                    </a:p>
                    <a:p>
                      <a:pPr marL="285750" indent="-285750">
                        <a:buFont typeface="Arial" panose="020B0604020202020204" pitchFamily="34" charset="0"/>
                        <a:buChar char="•"/>
                      </a:pPr>
                      <a:r>
                        <a:rPr lang="en-US" sz="1600" dirty="0"/>
                        <a:t>You took AP CS A or IB CS</a:t>
                      </a:r>
                      <a:r>
                        <a:rPr lang="en-US" sz="1600" baseline="0" dirty="0"/>
                        <a:t> in high school</a:t>
                      </a:r>
                    </a:p>
                  </a:txBody>
                  <a:tcPr/>
                </a:tc>
                <a:extLst>
                  <a:ext uri="{0D108BD9-81ED-4DB2-BD59-A6C34878D82A}">
                    <a16:rowId xmlns:a16="http://schemas.microsoft.com/office/drawing/2014/main" val="1277949693"/>
                  </a:ext>
                </a:extLst>
              </a:tr>
              <a:tr h="370840">
                <a:tc>
                  <a:txBody>
                    <a:bodyPr/>
                    <a:lstStyle/>
                    <a:p>
                      <a:r>
                        <a:rPr lang="en-US" sz="1600" dirty="0"/>
                        <a:t>CSE 143X</a:t>
                      </a:r>
                    </a:p>
                  </a:txBody>
                  <a:tcPr/>
                </a:tc>
                <a:tc>
                  <a:txBody>
                    <a:bodyPr/>
                    <a:lstStyle/>
                    <a:p>
                      <a:pPr marL="285750" indent="-285750">
                        <a:buFont typeface="Arial" panose="020B0604020202020204" pitchFamily="34" charset="0"/>
                        <a:buChar char="•"/>
                      </a:pPr>
                      <a:r>
                        <a:rPr lang="en-US" sz="1600" dirty="0"/>
                        <a:t>You’ve programmed</a:t>
                      </a:r>
                      <a:r>
                        <a:rPr lang="en-US" sz="1600" baseline="0" dirty="0"/>
                        <a:t> a lot before </a:t>
                      </a:r>
                      <a:r>
                        <a:rPr lang="en-US" sz="1600" i="1" baseline="0" dirty="0"/>
                        <a:t>in a language other than Java </a:t>
                      </a:r>
                      <a:r>
                        <a:rPr lang="en-US" sz="1600" i="0" baseline="0" dirty="0"/>
                        <a:t>OR</a:t>
                      </a:r>
                    </a:p>
                    <a:p>
                      <a:pPr marL="285750" indent="-285750">
                        <a:buFont typeface="Arial" panose="020B0604020202020204" pitchFamily="34" charset="0"/>
                        <a:buChar char="•"/>
                      </a:pPr>
                      <a:r>
                        <a:rPr lang="en-US" sz="1600" i="0" baseline="0" dirty="0"/>
                        <a:t>You are confident you can pick up new concepts very quickly OR</a:t>
                      </a:r>
                    </a:p>
                    <a:p>
                      <a:pPr marL="285750" indent="-285750">
                        <a:buFont typeface="Arial" panose="020B0604020202020204" pitchFamily="34" charset="0"/>
                        <a:buChar char="•"/>
                      </a:pPr>
                      <a:r>
                        <a:rPr lang="en-US" sz="1600" i="0" baseline="0" dirty="0"/>
                        <a:t>You </a:t>
                      </a:r>
                      <a:r>
                        <a:rPr lang="en-US" sz="1600" i="1" baseline="0" dirty="0"/>
                        <a:t>really, really</a:t>
                      </a:r>
                      <a:r>
                        <a:rPr lang="en-US" sz="1600" i="0" baseline="0" dirty="0"/>
                        <a:t> need to get through two courses in one quarter</a:t>
                      </a:r>
                      <a:endParaRPr lang="en-US" sz="1600" i="0" dirty="0"/>
                    </a:p>
                  </a:txBody>
                  <a:tcPr/>
                </a:tc>
                <a:extLst>
                  <a:ext uri="{0D108BD9-81ED-4DB2-BD59-A6C34878D82A}">
                    <a16:rowId xmlns:a16="http://schemas.microsoft.com/office/drawing/2014/main" val="233225070"/>
                  </a:ext>
                </a:extLst>
              </a:tr>
              <a:tr h="370840">
                <a:tc>
                  <a:txBody>
                    <a:bodyPr/>
                    <a:lstStyle/>
                    <a:p>
                      <a:r>
                        <a:rPr lang="en-US" sz="1600" dirty="0"/>
                        <a:t>CSE 160</a:t>
                      </a:r>
                    </a:p>
                  </a:txBody>
                  <a:tcPr/>
                </a:tc>
                <a:tc>
                  <a:txBody>
                    <a:bodyPr/>
                    <a:lstStyle/>
                    <a:p>
                      <a:pPr marL="285750" indent="-285750">
                        <a:buFont typeface="Arial" panose="020B0604020202020204" pitchFamily="34" charset="0"/>
                        <a:buChar char="•"/>
                      </a:pPr>
                      <a:r>
                        <a:rPr lang="en-US" sz="1600" dirty="0"/>
                        <a:t>You’ve never programmed</a:t>
                      </a:r>
                      <a:r>
                        <a:rPr lang="en-US" sz="1600" baseline="0" dirty="0"/>
                        <a:t> before AND</a:t>
                      </a:r>
                    </a:p>
                    <a:p>
                      <a:pPr marL="285750" indent="-285750">
                        <a:buFont typeface="Arial" panose="020B0604020202020204" pitchFamily="34" charset="0"/>
                        <a:buChar char="•"/>
                      </a:pPr>
                      <a:r>
                        <a:rPr lang="en-US" sz="1600" baseline="0" dirty="0"/>
                        <a:t>You’re interested in data science and analysis OR</a:t>
                      </a:r>
                    </a:p>
                    <a:p>
                      <a:pPr marL="285750" indent="-285750">
                        <a:buFont typeface="Arial" panose="020B0604020202020204" pitchFamily="34" charset="0"/>
                        <a:buChar char="•"/>
                      </a:pPr>
                      <a:r>
                        <a:rPr lang="en-US" sz="1600" baseline="0" dirty="0"/>
                        <a:t>You’d rather learn Python than Java* OR</a:t>
                      </a:r>
                    </a:p>
                    <a:p>
                      <a:pPr marL="285750" indent="-285750">
                        <a:buFont typeface="Arial" panose="020B0604020202020204" pitchFamily="34" charset="0"/>
                        <a:buChar char="•"/>
                      </a:pPr>
                      <a:r>
                        <a:rPr lang="en-US" sz="1600" baseline="0" dirty="0"/>
                        <a:t>You are, or want to be, in a major such as Physics, Bio, Stat, etc. where analyzing data through programming is useful</a:t>
                      </a:r>
                      <a:endParaRPr lang="en-US" sz="1600" dirty="0"/>
                    </a:p>
                  </a:txBody>
                  <a:tcPr/>
                </a:tc>
                <a:extLst>
                  <a:ext uri="{0D108BD9-81ED-4DB2-BD59-A6C34878D82A}">
                    <a16:rowId xmlns:a16="http://schemas.microsoft.com/office/drawing/2014/main" val="1821074811"/>
                  </a:ext>
                </a:extLst>
              </a:tr>
            </a:tbl>
          </a:graphicData>
        </a:graphic>
      </p:graphicFrame>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8</a:t>
            </a:fld>
            <a:endParaRPr lang="en-US" dirty="0"/>
          </a:p>
        </p:txBody>
      </p:sp>
    </p:spTree>
    <p:extLst>
      <p:ext uri="{BB962C8B-B14F-4D97-AF65-F5344CB8AC3E}">
        <p14:creationId xmlns:p14="http://schemas.microsoft.com/office/powerpoint/2010/main" val="679503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Components</a:t>
            </a:r>
          </a:p>
        </p:txBody>
      </p:sp>
      <p:sp>
        <p:nvSpPr>
          <p:cNvPr id="3" name="Content Placeholder 2"/>
          <p:cNvSpPr>
            <a:spLocks noGrp="1"/>
          </p:cNvSpPr>
          <p:nvPr>
            <p:ph type="body" idx="1"/>
          </p:nvPr>
        </p:nvSpPr>
        <p:spPr>
          <a:xfrm>
            <a:off x="839788" y="1681163"/>
            <a:ext cx="5157787" cy="518480"/>
          </a:xfrm>
        </p:spPr>
        <p:txBody>
          <a:bodyPr>
            <a:normAutofit/>
          </a:bodyPr>
          <a:lstStyle/>
          <a:p>
            <a:r>
              <a:rPr lang="en-US" dirty="0"/>
              <a:t>Lessons (aka Lectures)</a:t>
            </a:r>
          </a:p>
        </p:txBody>
      </p:sp>
      <p:sp>
        <p:nvSpPr>
          <p:cNvPr id="6" name="Content Placeholder 5"/>
          <p:cNvSpPr>
            <a:spLocks noGrp="1"/>
          </p:cNvSpPr>
          <p:nvPr>
            <p:ph sz="half" idx="2"/>
          </p:nvPr>
        </p:nvSpPr>
        <p:spPr>
          <a:xfrm>
            <a:off x="839788" y="2195145"/>
            <a:ext cx="5157787" cy="3228193"/>
          </a:xfrm>
        </p:spPr>
        <p:txBody>
          <a:bodyPr>
            <a:normAutofit fontScale="92500" lnSpcReduction="10000"/>
          </a:bodyPr>
          <a:lstStyle/>
          <a:p>
            <a:r>
              <a:rPr lang="en-US" dirty="0"/>
              <a:t>MWF, 10:30 or 1:30</a:t>
            </a:r>
          </a:p>
          <a:p>
            <a:r>
              <a:rPr lang="en-US" dirty="0"/>
              <a:t>Held live via Zoom; recordings released after</a:t>
            </a:r>
          </a:p>
          <a:p>
            <a:r>
              <a:rPr lang="en-US" dirty="0"/>
              <a:t>First introductions to course concepts</a:t>
            </a:r>
          </a:p>
          <a:p>
            <a:r>
              <a:rPr lang="en-US" dirty="0"/>
              <a:t>Mix of presentation of content and practice activities/problems</a:t>
            </a:r>
          </a:p>
          <a:p>
            <a:r>
              <a:rPr lang="en-US" dirty="0"/>
              <a:t>Some required pre-work</a:t>
            </a:r>
          </a:p>
        </p:txBody>
      </p:sp>
      <p:sp>
        <p:nvSpPr>
          <p:cNvPr id="8" name="Text Placeholder 7"/>
          <p:cNvSpPr>
            <a:spLocks noGrp="1"/>
          </p:cNvSpPr>
          <p:nvPr>
            <p:ph type="body" sz="quarter" idx="3"/>
          </p:nvPr>
        </p:nvSpPr>
        <p:spPr>
          <a:xfrm>
            <a:off x="6172200" y="1681163"/>
            <a:ext cx="5183188" cy="513982"/>
          </a:xfrm>
        </p:spPr>
        <p:txBody>
          <a:bodyPr/>
          <a:lstStyle/>
          <a:p>
            <a:r>
              <a:rPr lang="en-US" dirty="0"/>
              <a:t>Sections</a:t>
            </a:r>
          </a:p>
        </p:txBody>
      </p:sp>
      <p:sp>
        <p:nvSpPr>
          <p:cNvPr id="9" name="Content Placeholder 8"/>
          <p:cNvSpPr>
            <a:spLocks noGrp="1"/>
          </p:cNvSpPr>
          <p:nvPr>
            <p:ph sz="quarter" idx="4"/>
          </p:nvPr>
        </p:nvSpPr>
        <p:spPr>
          <a:xfrm>
            <a:off x="6170612" y="2195145"/>
            <a:ext cx="5183188" cy="3223695"/>
          </a:xfrm>
        </p:spPr>
        <p:txBody>
          <a:bodyPr>
            <a:normAutofit fontScale="92500" lnSpcReduction="20000"/>
          </a:bodyPr>
          <a:lstStyle/>
          <a:p>
            <a:r>
              <a:rPr lang="en-US" dirty="0" err="1"/>
              <a:t>Th</a:t>
            </a:r>
            <a:r>
              <a:rPr lang="en-US" dirty="0"/>
              <a:t>, various times</a:t>
            </a:r>
          </a:p>
          <a:p>
            <a:r>
              <a:rPr lang="en-US" dirty="0"/>
              <a:t>Led by TAs </a:t>
            </a:r>
          </a:p>
          <a:p>
            <a:r>
              <a:rPr lang="en-US" dirty="0"/>
              <a:t>Held live via Zoom; </a:t>
            </a:r>
            <a:r>
              <a:rPr lang="en-US" b="1" i="1" dirty="0"/>
              <a:t>not </a:t>
            </a:r>
            <a:r>
              <a:rPr lang="en-US" dirty="0"/>
              <a:t>recorded</a:t>
            </a:r>
          </a:p>
          <a:p>
            <a:pPr lvl="1"/>
            <a:r>
              <a:rPr lang="en-US" dirty="0"/>
              <a:t>Short videos will be released on occasion when important material is covered</a:t>
            </a:r>
          </a:p>
          <a:p>
            <a:r>
              <a:rPr lang="en-US" dirty="0"/>
              <a:t>Additional review, discussion, and practice</a:t>
            </a:r>
          </a:p>
          <a:p>
            <a:r>
              <a:rPr lang="en-US" dirty="0"/>
              <a:t>Mostly practice problems</a:t>
            </a:r>
          </a:p>
          <a:p>
            <a:endParaRPr lang="en-US" dirty="0"/>
          </a:p>
        </p:txBody>
      </p:sp>
      <p:sp>
        <p:nvSpPr>
          <p:cNvPr id="4" name="Footer Placeholder 3"/>
          <p:cNvSpPr>
            <a:spLocks noGrp="1"/>
          </p:cNvSpPr>
          <p:nvPr>
            <p:ph type="ftr" sz="quarter" idx="11"/>
          </p:nvPr>
        </p:nvSpPr>
        <p:spPr/>
        <p:txBody>
          <a:bodyPr/>
          <a:lstStyle/>
          <a:p>
            <a:r>
              <a:rPr lang="en-US"/>
              <a:t>Lesson 0 - Autumn 2020</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9</a:t>
            </a:fld>
            <a:endParaRPr lang="en-US" dirty="0"/>
          </a:p>
        </p:txBody>
      </p:sp>
      <p:sp>
        <p:nvSpPr>
          <p:cNvPr id="7" name="TextBox 6"/>
          <p:cNvSpPr txBox="1"/>
          <p:nvPr/>
        </p:nvSpPr>
        <p:spPr>
          <a:xfrm>
            <a:off x="839788" y="5538656"/>
            <a:ext cx="10733164" cy="369332"/>
          </a:xfrm>
          <a:prstGeom prst="rect">
            <a:avLst/>
          </a:prstGeom>
          <a:noFill/>
        </p:spPr>
        <p:txBody>
          <a:bodyPr wrap="square" rtlCol="0">
            <a:spAutoFit/>
          </a:bodyPr>
          <a:lstStyle/>
          <a:p>
            <a:pPr algn="ctr"/>
            <a:r>
              <a:rPr lang="en-US" i="1" dirty="0"/>
              <a:t>Attendance is not taken, but you are responsible for all material (including announcements).</a:t>
            </a:r>
          </a:p>
        </p:txBody>
      </p:sp>
    </p:spTree>
    <p:extLst>
      <p:ext uri="{BB962C8B-B14F-4D97-AF65-F5344CB8AC3E}">
        <p14:creationId xmlns:p14="http://schemas.microsoft.com/office/powerpoint/2010/main" val="1878354257"/>
      </p:ext>
    </p:extLst>
  </p:cSld>
  <p:clrMapOvr>
    <a:masterClrMapping/>
  </p:clrMapOvr>
</p:sld>
</file>

<file path=ppt/theme/theme1.xml><?xml version="1.0" encoding="utf-8"?>
<a:theme xmlns:a="http://schemas.openxmlformats.org/drawingml/2006/main" name="Office Theme">
  <a:themeElements>
    <a:clrScheme name="Allen School">
      <a:dk1>
        <a:sysClr val="windowText" lastClr="000000"/>
      </a:dk1>
      <a:lt1>
        <a:sysClr val="window" lastClr="FFFFFF"/>
      </a:lt1>
      <a:dk2>
        <a:srgbClr val="373545"/>
      </a:dk2>
      <a:lt2>
        <a:srgbClr val="DCD8DC"/>
      </a:lt2>
      <a:accent1>
        <a:srgbClr val="330065"/>
      </a:accent1>
      <a:accent2>
        <a:srgbClr val="917B4C"/>
      </a:accent2>
      <a:accent3>
        <a:srgbClr val="E8D3A2"/>
      </a:accent3>
      <a:accent4>
        <a:srgbClr val="330065"/>
      </a:accent4>
      <a:accent5>
        <a:srgbClr val="917B4C"/>
      </a:accent5>
      <a:accent6>
        <a:srgbClr val="E8D3A2"/>
      </a:accent6>
      <a:hlink>
        <a:srgbClr val="330065"/>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452</TotalTime>
  <Words>1539</Words>
  <Application>Microsoft Office PowerPoint</Application>
  <PresentationFormat>Widescreen</PresentationFormat>
  <Paragraphs>301</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Calibri Light</vt:lpstr>
      <vt:lpstr>Office Theme</vt:lpstr>
      <vt:lpstr>Welcome to CSE 142!</vt:lpstr>
      <vt:lpstr>Agenda</vt:lpstr>
      <vt:lpstr>Agenda</vt:lpstr>
      <vt:lpstr>Hi, I’m Brett! (he/him)</vt:lpstr>
      <vt:lpstr>Meet your TAs</vt:lpstr>
      <vt:lpstr>Agenda</vt:lpstr>
      <vt:lpstr>Learning Objectives</vt:lpstr>
      <vt:lpstr>Other Similar Courses</vt:lpstr>
      <vt:lpstr>Course Components</vt:lpstr>
      <vt:lpstr>Agenda</vt:lpstr>
      <vt:lpstr>PowerPoint Presentation</vt:lpstr>
      <vt:lpstr>Digression: My New Hobby</vt:lpstr>
      <vt:lpstr>Digression: My New Hobby</vt:lpstr>
      <vt:lpstr>Digression: My New Hobby</vt:lpstr>
      <vt:lpstr>Learning in CSE 142 (or anywhere)</vt:lpstr>
      <vt:lpstr>Agenda</vt:lpstr>
      <vt:lpstr>Course Website</vt:lpstr>
      <vt:lpstr>Course Website</vt:lpstr>
      <vt:lpstr>Course Website</vt:lpstr>
      <vt:lpstr>Zoom</vt:lpstr>
      <vt:lpstr>Ed</vt:lpstr>
      <vt:lpstr>PollEverywhere</vt:lpstr>
      <vt:lpstr>PollEverywhere</vt:lpstr>
      <vt:lpstr>Agenda</vt:lpstr>
      <vt:lpstr>Assessment and Grading</vt:lpstr>
      <vt:lpstr>Assessment</vt:lpstr>
      <vt:lpstr>Resubmission</vt:lpstr>
      <vt:lpstr>Grading</vt:lpstr>
      <vt:lpstr>Collaboration Policy</vt:lpstr>
      <vt:lpstr>Amnesty</vt:lpstr>
    </vt:vector>
  </TitlesOfParts>
  <Company>CSE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CSE 142!</dc:title>
  <dc:creator>Brett Wortzman</dc:creator>
  <cp:lastModifiedBy>Brett Wortzman</cp:lastModifiedBy>
  <cp:revision>25</cp:revision>
  <dcterms:created xsi:type="dcterms:W3CDTF">2020-09-29T18:40:50Z</dcterms:created>
  <dcterms:modified xsi:type="dcterms:W3CDTF">2020-10-01T04:26:08Z</dcterms:modified>
</cp:coreProperties>
</file>