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7C5B-CB6B-45B1-A1B9-CCC56CBB1FCB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trumps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results faster</a:t>
            </a:r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Ridiculously inefficient algorithms</a:t>
            </a:r>
          </a:p>
          <a:p>
            <a:r>
              <a:rPr lang="en-US" dirty="0" smtClean="0"/>
              <a:t>Very large datasets</a:t>
            </a:r>
          </a:p>
          <a:p>
            <a:pPr marL="457200" lvl="1" indent="0">
              <a:buNone/>
            </a:pPr>
            <a:r>
              <a:rPr lang="en-US" dirty="0" smtClean="0"/>
              <a:t>Google:</a:t>
            </a:r>
          </a:p>
          <a:p>
            <a:pPr marL="457200" lvl="1" indent="0">
              <a:buNone/>
            </a:pPr>
            <a:r>
              <a:rPr lang="en-US" dirty="0" smtClean="0"/>
              <a:t>46 billion pages indexed (2011)</a:t>
            </a:r>
          </a:p>
          <a:p>
            <a:pPr marL="457200" lvl="1" indent="0">
              <a:buNone/>
            </a:pPr>
            <a:r>
              <a:rPr lang="en-US" dirty="0" smtClean="0"/>
              <a:t>3 billion searches per day (2012)</a:t>
            </a:r>
          </a:p>
          <a:p>
            <a:pPr marL="457200" lvl="1" indent="0">
              <a:buNone/>
            </a:pPr>
            <a:r>
              <a:rPr lang="en-US" dirty="0" smtClean="0"/>
              <a:t>= 150,000,000,000,000,000,000 pages searched per day</a:t>
            </a:r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200], [101, 201]) == [[100, 101], [200, 201]]</a:t>
            </a: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vs. linear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list):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list.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vs. logarithmic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sort(l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input list.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</a:t>
            </a:r>
            <a:r>
              <a:rPr lang="en-US" smtClean="0"/>
              <a:t>logarithmic (n </a:t>
            </a:r>
            <a:r>
              <a:rPr lang="en-US" smtClean="0"/>
              <a:t>log </a:t>
            </a:r>
            <a:r>
              <a:rPr lang="en-US" smtClean="0"/>
              <a:t>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314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Algorithmic complexity: Speed of algorithms</vt:lpstr>
      <vt:lpstr>How fast does your program run?</vt:lpstr>
      <vt:lpstr>Sometimes, speed does matter</vt:lpstr>
      <vt:lpstr>Example:  Processing pairs</vt:lpstr>
      <vt:lpstr>Searching</vt:lpstr>
      <vt:lpstr>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CSE</cp:lastModifiedBy>
  <cp:revision>12</cp:revision>
  <dcterms:created xsi:type="dcterms:W3CDTF">2012-08-10T03:40:00Z</dcterms:created>
  <dcterms:modified xsi:type="dcterms:W3CDTF">2013-03-05T18:43:05Z</dcterms:modified>
</cp:coreProperties>
</file>