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7" r:id="rId9"/>
    <p:sldId id="262" r:id="rId10"/>
    <p:sldId id="264" r:id="rId11"/>
    <p:sldId id="265" r:id="rId12"/>
    <p:sldId id="263" r:id="rId13"/>
    <p:sldId id="266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  <a:p>
            <a:r>
              <a:rPr lang="en-US" dirty="0" smtClean="0"/>
              <a:t>Mike rolls 5,</a:t>
            </a:r>
            <a:r>
              <a:rPr lang="en-US" baseline="0" dirty="0" smtClean="0"/>
              <a:t> 6</a:t>
            </a:r>
            <a:r>
              <a:rPr lang="en-US" dirty="0" smtClean="0"/>
              <a:t>, 6, 5, 6,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1E38-A861-46CC-8769-A2E7DA1D8B60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882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882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552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http://xkcd.com/882/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murder rates are 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http://xkcd.com/552/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(bigger 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dice-rolling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Game:  Roll one die, get paid accordingly: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Player self-reports the die roll and takes the money</a:t>
            </a:r>
          </a:p>
          <a:p>
            <a:pPr lvl="1"/>
            <a:r>
              <a:rPr lang="en-US" dirty="0" smtClean="0"/>
              <a:t>no verification of the actual roll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From “Lies </a:t>
            </a:r>
            <a:r>
              <a:rPr lang="en-US" sz="2400" dirty="0"/>
              <a:t>in d</a:t>
            </a:r>
            <a:r>
              <a:rPr lang="en-US" sz="2400" dirty="0" smtClean="0"/>
              <a:t>isguise:  An </a:t>
            </a:r>
            <a:r>
              <a:rPr lang="en-US" sz="2400" dirty="0"/>
              <a:t>experimental study on </a:t>
            </a:r>
            <a:r>
              <a:rPr lang="en-US" sz="2400" dirty="0" smtClean="0"/>
              <a:t>cheating”</a:t>
            </a:r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 err="1"/>
              <a:t>Urs</a:t>
            </a:r>
            <a:r>
              <a:rPr lang="en-US" sz="2400" dirty="0"/>
              <a:t> </a:t>
            </a:r>
            <a:r>
              <a:rPr lang="en-US" sz="2400" dirty="0" err="1" smtClean="0"/>
              <a:t>Fischbacher</a:t>
            </a:r>
            <a:r>
              <a:rPr lang="en-US" sz="2400" dirty="0" smtClean="0"/>
              <a:t> and </a:t>
            </a:r>
            <a:r>
              <a:rPr lang="en-US" sz="2400" dirty="0" err="1" smtClean="0"/>
              <a:t>Franziska</a:t>
            </a:r>
            <a:r>
              <a:rPr lang="en-US" sz="2400" dirty="0" smtClean="0"/>
              <a:t> </a:t>
            </a:r>
            <a:r>
              <a:rPr lang="en-US" sz="2400" dirty="0" err="1"/>
              <a:t>Heusi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782813"/>
              </p:ext>
            </p:extLst>
          </p:nvPr>
        </p:nvGraphicFramePr>
        <p:xfrm>
          <a:off x="1143000" y="228600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CHF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/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/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/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/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/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there is a real effect, a false positive occurs less often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The smaller the effect, the more likely a false negative is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How many die rolls to detect a die that is only slightly loaded?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701</Words>
  <Application>Microsoft Office PowerPoint</Application>
  <PresentationFormat>On-screen Show (4:3)</PresentationFormat>
  <Paragraphs>129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A dice-rolling experiment</vt:lpstr>
      <vt:lpstr>What can happen when you roll two dice?</vt:lpstr>
      <vt:lpstr>How to compute p values</vt:lpstr>
      <vt:lpstr>Interpreting p values</vt:lpstr>
      <vt:lpstr>A false positive</vt:lpstr>
      <vt:lpstr>PowerPoint Presentation</vt:lpstr>
      <vt:lpstr>Correlation  causation</vt:lpstr>
      <vt:lpstr>Statistical significance  practical importance</vt:lpstr>
      <vt:lpstr>Summary of statistical methodology</vt:lpstr>
      <vt:lpstr>Analogy between hypothesis testing and mathematical proofs</vt:lpstr>
      <vt:lpstr>A common error</vt:lpstr>
      <vt:lpstr>Don’t trust your intuition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CSE</cp:lastModifiedBy>
  <cp:revision>28</cp:revision>
  <dcterms:created xsi:type="dcterms:W3CDTF">2012-07-18T18:48:47Z</dcterms:created>
  <dcterms:modified xsi:type="dcterms:W3CDTF">2013-03-30T02:59:05Z</dcterms:modified>
</cp:coreProperties>
</file>