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3" r:id="rId7"/>
    <p:sldId id="267" r:id="rId8"/>
    <p:sldId id="264" r:id="rId9"/>
    <p:sldId id="270" r:id="rId10"/>
    <p:sldId id="269" r:id="rId11"/>
    <p:sldId id="271" r:id="rId12"/>
    <p:sldId id="272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Goodall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, Jane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English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Mead, Margaret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Marie Curie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6133-BFB8-48B8-A64E-204AA4C99BFC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Sort twice (most important sort </a:t>
            </a:r>
            <a:r>
              <a:rPr lang="en-US" i="1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Courier New" pitchFamily="49" charset="0"/>
                <a:cs typeface="Courier New" pitchFamily="49" charset="0"/>
              </a:rPr>
              <a:t>student_scores = [('Robert', 8), ('Alice', 9), ('Tina', 10), ('James', 8)]</a:t>
            </a:r>
          </a:p>
          <a:p>
            <a:pPr marL="0" indent="0">
              <a:buNone/>
            </a:pPr>
            <a:r>
              <a:rPr lang="en-US" sz="3600" dirty="0" smtClean="0"/>
              <a:t>Goal:  sort based on score; within score, by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(1,0)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result = sorted(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>
                <a:latin typeface="Courier New" pitchFamily="49" charset="0"/>
                <a:cs typeface="Courier New" pitchFamily="49" charset="0"/>
              </a:rPr>
              <a:t>result = sorted(result, key=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in different directions,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</a:t>
            </a:r>
            <a:r>
              <a:rPr lang="en-US" sz="2800" dirty="0" smtClean="0"/>
              <a:t>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000" b="1" dirty="0">
                <a:latin typeface="Courier New" pitchFamily="49" charset="0"/>
                <a:cs typeface="Courier New" pitchFamily="49" charset="0"/>
              </a:rPr>
              <a:t>student_scores = [('Robert', 8), ('Alice', 9), ('Tina', 10), ('James', 8)]</a:t>
            </a:r>
          </a:p>
          <a:p>
            <a:pPr marL="0" indent="0">
              <a:buNone/>
            </a:pPr>
            <a:r>
              <a:rPr lang="en-US" sz="2800" dirty="0"/>
              <a:t>Goal:  sort </a:t>
            </a:r>
            <a:r>
              <a:rPr lang="en-US" sz="2800" dirty="0" smtClean="0"/>
              <a:t>score from </a:t>
            </a:r>
            <a:r>
              <a:rPr lang="en-US" sz="2800" dirty="0" smtClean="0">
                <a:solidFill>
                  <a:srgbClr val="FF0000"/>
                </a:solidFill>
              </a:rPr>
              <a:t>highest to lowest</a:t>
            </a:r>
            <a:r>
              <a:rPr lang="en-US" sz="2800" dirty="0" smtClean="0"/>
              <a:t>; </a:t>
            </a:r>
            <a:r>
              <a:rPr lang="en-US" sz="2800" dirty="0"/>
              <a:t>within score, </a:t>
            </a:r>
            <a:r>
              <a:rPr lang="en-US" sz="2800" dirty="0" smtClean="0"/>
              <a:t>sort name alphabetically (= </a:t>
            </a:r>
            <a:r>
              <a:rPr lang="en-US" sz="2800" dirty="0" smtClean="0">
                <a:solidFill>
                  <a:srgbClr val="FF0000"/>
                </a:solidFill>
              </a:rPr>
              <a:t>lowest to highest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 )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sorted(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),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k with a dictionary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the top 10 most frequent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words.”””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uniquewords.has_key(‘omg’):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uniquewords[‘omg’] = uniquewords[‘omg’] + 1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uniquewords[‘omg’] = 1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now search for top 10 most frequent words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 = [(pair[1], pair[0])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uniquewords.items()]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bycount.sort()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bycount[0:10]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&gt;&gt;&gt; uniquewords = { ‘lol’:45, ‘omg’:23, ‘know’:12 }</a:t>
            </a:r>
          </a:p>
          <a:p>
            <a:r>
              <a:rPr lang="en-US" b="1">
                <a:latin typeface="Courier New"/>
                <a:cs typeface="Courier New"/>
              </a:rPr>
              <a:t>&gt;&gt;&gt; uniquewords[‘omg’]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3657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6664779" y="4245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99418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k with a dictionary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the top 10 most frequent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words.”””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uniquewords[‘omg’] = uniquewords.set_default(‘omg’, 0) + 1</a:t>
            </a:r>
          </a:p>
          <a:p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now search for top 10 most frequent words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 = [(pair[1], pair[0])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uniquewords.items()]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bycount.sort()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bycount[0:10]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&gt;&gt;&gt; uniquewords = { ‘lol’:45, ‘omg’:23, ‘know’:12 }</a:t>
            </a:r>
          </a:p>
          <a:p>
            <a:r>
              <a:rPr lang="en-US" b="1">
                <a:latin typeface="Courier New"/>
                <a:cs typeface="Courier New"/>
              </a:rPr>
              <a:t>&gt;&gt;&gt; uniquewords[‘omg’]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3657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6664779" y="4245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5588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/>
              <a:t>Goal:  sort </a:t>
            </a:r>
            <a:r>
              <a:rPr lang="en-US" sz="2600" dirty="0" smtClean="0"/>
              <a:t>a list </a:t>
            </a:r>
            <a:r>
              <a:rPr lang="en-US" sz="2600" dirty="0"/>
              <a:t>of names </a:t>
            </a:r>
            <a:r>
              <a:rPr lang="en-US" sz="2600" i="1" dirty="0"/>
              <a:t>by 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This does not work: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When sorting, how should we compare these names?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different value that you use to sort a list, instead of the actual values in the list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ways to use a sort key: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list containing the sort key, and then sort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 a key function to the sorted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sort key, sort it, then extract the relevant part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lists (tuples would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be better!)</a:t>
            </a:r>
          </a:p>
          <a:p>
            <a:pPr marL="0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[] 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name in names: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keyed.names.append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simpler: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reverse = True)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/>
              <a:t>(This works because Python compares two elements that are lists </a:t>
            </a:r>
            <a:r>
              <a:rPr lang="en-US" sz="1600" i="1" dirty="0" err="1" smtClean="0"/>
              <a:t>elementwise</a:t>
            </a:r>
            <a:r>
              <a:rPr lang="en-US" sz="1600" dirty="0" smtClean="0"/>
              <a:t>.)</a:t>
            </a:r>
            <a:endParaRPr lang="en-US" sz="1600" dirty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reverse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True)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simpler: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813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248131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ith</a:t>
            </a:r>
          </a:p>
          <a:p>
            <a:r>
              <a:rPr lang="en-US" sz="2800" dirty="0" smtClean="0"/>
              <a:t>withhold</a:t>
            </a:r>
          </a:p>
          <a:p>
            <a:r>
              <a:rPr lang="en-US" sz="2800" dirty="0" smtClean="0"/>
              <a:t>withholding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[1,1]</a:t>
            </a:r>
          </a:p>
          <a:p>
            <a:r>
              <a:rPr lang="en-US" sz="2800" dirty="0"/>
              <a:t>[1,1,1]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Able</a:t>
            </a:r>
          </a:p>
          <a:p>
            <a:r>
              <a:rPr lang="en-US" sz="2800" dirty="0"/>
              <a:t>Charlie</a:t>
            </a:r>
          </a:p>
          <a:p>
            <a:r>
              <a:rPr lang="en-US" sz="2800" dirty="0" smtClean="0"/>
              <a:t>baker</a:t>
            </a:r>
          </a:p>
          <a:p>
            <a:r>
              <a:rPr lang="en-US" sz="2800" dirty="0" smtClean="0"/>
              <a:t>delta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5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reverse = True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temgetter</a:t>
            </a:r>
            <a:r>
              <a:rPr lang="en-US" dirty="0" smtClean="0"/>
              <a:t> is a function</a:t>
            </a:r>
            <a:br>
              <a:rPr lang="en-US" dirty="0" smtClean="0"/>
            </a:br>
            <a:r>
              <a:rPr lang="en-US" dirty="0" smtClean="0"/>
              <a:t>that returns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</a:rPr>
              <a:t>import operator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</a:t>
            </a:r>
            <a:r>
              <a:rPr lang="en-US" sz="2000" b="1" dirty="0" smtClean="0"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dirty="0" smtClean="0"/>
          </a:p>
          <a:p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/>
              <a:t>name: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Sort the list by 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1128</Words>
  <Application>Microsoft Office PowerPoint</Application>
  <PresentationFormat>On-screen Show (4:3)</PresentationFormat>
  <Paragraphs>185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Sorting</vt:lpstr>
      <vt:lpstr>Sorting</vt:lpstr>
      <vt:lpstr>Customizing the sort order</vt:lpstr>
      <vt:lpstr>Sort key</vt:lpstr>
      <vt:lpstr>1. Use a sort key to create a new list</vt:lpstr>
      <vt:lpstr>Digression: Lexicographic Order</vt:lpstr>
      <vt:lpstr>2. Use a sort key as the key argument</vt:lpstr>
      <vt:lpstr>itemgetter is a function that returns a function</vt:lpstr>
      <vt:lpstr>Using itemgetter</vt:lpstr>
      <vt:lpstr>Sorting based on two criteria</vt:lpstr>
      <vt:lpstr>More sorting based on two criteria</vt:lpstr>
      <vt:lpstr>Sorting:  strings vs. numbers</vt:lpstr>
      <vt:lpstr>Top k with a dictionary</vt:lpstr>
      <vt:lpstr>Top k with a dictionary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CSE</cp:lastModifiedBy>
  <cp:revision>16</cp:revision>
  <dcterms:created xsi:type="dcterms:W3CDTF">2012-11-24T16:44:25Z</dcterms:created>
  <dcterms:modified xsi:type="dcterms:W3CDTF">2013-03-30T00:17:52Z</dcterms:modified>
</cp:coreProperties>
</file>