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70" r:id="rId4"/>
    <p:sldId id="261" r:id="rId5"/>
    <p:sldId id="262" r:id="rId6"/>
    <p:sldId id="268" r:id="rId7"/>
    <p:sldId id="269" r:id="rId8"/>
    <p:sldId id="267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three questions</a:t>
            </a:r>
            <a:r>
              <a:rPr lang="en-US" baseline="0" dirty="0" smtClean="0"/>
              <a:t> you want to ask about a data structure?</a:t>
            </a:r>
            <a:r>
              <a:rPr lang="en-US" dirty="0" smtClean="0"/>
              <a:t>  creation, querying,</a:t>
            </a:r>
            <a:r>
              <a:rPr lang="en-US" baseline="0" dirty="0" smtClean="0"/>
              <a:t> modification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0D441-D47D-4EFE-941D-336E07CBB35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 or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dictionary maps each </a:t>
            </a:r>
            <a:r>
              <a:rPr lang="en-US" sz="2000" i="1" dirty="0" smtClean="0"/>
              <a:t>key</a:t>
            </a:r>
            <a:r>
              <a:rPr lang="en-US" sz="2000" dirty="0" smtClean="0"/>
              <a:t> to a </a:t>
            </a:r>
            <a:r>
              <a:rPr lang="en-US" sz="2000" i="1" dirty="0" smtClean="0"/>
              <a:t>value</a:t>
            </a:r>
            <a:endParaRPr lang="en-US" sz="2000" dirty="0"/>
          </a:p>
          <a:p>
            <a:r>
              <a:rPr lang="en-US" sz="2000" dirty="0" smtClean="0"/>
              <a:t>Order </a:t>
            </a:r>
            <a:r>
              <a:rPr lang="en-US" sz="2000" dirty="0"/>
              <a:t>does not </a:t>
            </a:r>
            <a:r>
              <a:rPr lang="en-US" sz="2000" dirty="0" smtClean="0"/>
              <a:t>matter</a:t>
            </a:r>
          </a:p>
          <a:p>
            <a:r>
              <a:rPr lang="en-US" sz="2000" dirty="0" smtClean="0"/>
              <a:t>Given a key, can look up a value</a:t>
            </a:r>
          </a:p>
          <a:p>
            <a:pPr lvl="1"/>
            <a:r>
              <a:rPr lang="en-US" sz="1800" dirty="0" smtClean="0"/>
              <a:t>Given a value, cannot look up its key</a:t>
            </a:r>
          </a:p>
          <a:p>
            <a:r>
              <a:rPr lang="en-US" sz="2000" dirty="0" smtClean="0"/>
              <a:t>No duplicate keys</a:t>
            </a:r>
          </a:p>
          <a:p>
            <a:pPr lvl="1"/>
            <a:r>
              <a:rPr lang="en-US" sz="1800" dirty="0" smtClean="0"/>
              <a:t>Multiple keys may map to the same value</a:t>
            </a:r>
            <a:endParaRPr lang="en-US" sz="1800" dirty="0" smtClean="0"/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dirty="0"/>
              <a:t>Keys must be immutable (not a list, set, or </a:t>
            </a:r>
            <a:r>
              <a:rPr lang="en-US" sz="1800" dirty="0" err="1" smtClean="0"/>
              <a:t>dict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000" dirty="0" smtClean="0"/>
              <a:t>Can add </a:t>
            </a:r>
            <a:r>
              <a:rPr lang="en-US" sz="2000" i="1" dirty="0" smtClean="0"/>
              <a:t>key → value </a:t>
            </a:r>
            <a:r>
              <a:rPr lang="en-US" sz="2000" dirty="0" smtClean="0"/>
              <a:t>mappings to a dictionary</a:t>
            </a:r>
          </a:p>
          <a:p>
            <a:pPr lvl="1"/>
            <a:r>
              <a:rPr lang="en-US" sz="1600" dirty="0" smtClean="0"/>
              <a:t>Can also remove (less common)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/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/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 → “Revolutionary”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 → “Mexican”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 → “Civil”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/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/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/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</a:t>
              </a:r>
              <a:r>
                <a:rPr lang="en-US" dirty="0" smtClean="0"/>
                <a:t>WWI</a:t>
              </a:r>
              <a:r>
                <a:rPr lang="en-US" dirty="0" smtClean="0"/>
                <a:t>” </a:t>
              </a:r>
              <a:r>
                <a:rPr lang="en-US" dirty="0"/>
                <a:t>→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46" name="Right Arrow 45"/>
          <p:cNvSpPr/>
          <p:nvPr/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/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</a:t>
              </a:r>
              <a:r>
                <a:rPr lang="en-US" dirty="0" smtClean="0"/>
                <a:t>→ </a:t>
              </a:r>
              <a:r>
                <a:rPr lang="en-US" dirty="0" smtClean="0"/>
                <a:t>49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-7 </a:t>
              </a:r>
              <a:r>
                <a:rPr lang="en-US" dirty="0" smtClean="0"/>
                <a:t>→ </a:t>
              </a:r>
              <a:r>
                <a:rPr lang="en-US" dirty="0" smtClean="0"/>
                <a:t>49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759581" y="2496450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</a:t>
                </a:r>
                <a:r>
                  <a:rPr lang="en-US" dirty="0" smtClean="0"/>
                  <a:t> </a:t>
                </a:r>
                <a:r>
                  <a:rPr lang="en-US" dirty="0" smtClean="0"/>
                  <a:t>→ </a:t>
                </a:r>
                <a:r>
                  <a:rPr lang="en-US" dirty="0"/>
                  <a:t>7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</a:t>
                </a:r>
                <a:r>
                  <a:rPr lang="en-US" dirty="0" smtClean="0"/>
                  <a:t> </a:t>
                </a:r>
                <a:r>
                  <a:rPr lang="en-US" dirty="0" smtClean="0"/>
                  <a:t>→ </a:t>
                </a:r>
                <a:r>
                  <a:rPr lang="en-US" dirty="0" smtClean="0"/>
                  <a:t>-7</a:t>
                </a:r>
                <a:endParaRPr lang="en-US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562600" y="2895600"/>
            <a:ext cx="3733800" cy="1752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Dictionary syntax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1783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1848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1865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"Civil" 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"Civil" : [1861, 1865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Mexican" : 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Revolutionary" : [1775, 1783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Syntax just like arrays, for accessing and setting: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“Revolutionary”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>
                <a:sym typeface="Symbol"/>
              </a:rPr>
              <a:t> “evolution</a:t>
            </a:r>
            <a:r>
              <a:rPr lang="en-US" dirty="0" smtClean="0">
                <a:sym typeface="Symbol"/>
              </a:rPr>
              <a:t>”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sp>
        <p:nvSpPr>
          <p:cNvPr id="8" name="Oval 7"/>
          <p:cNvSpPr/>
          <p:nvPr/>
        </p:nvSpPr>
        <p:spPr>
          <a:xfrm>
            <a:off x="5943600" y="1066800"/>
            <a:ext cx="3124200" cy="1676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40821" y="1371600"/>
            <a:ext cx="2469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1783 → “Revolutionary”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22011" y="1746576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1848 → “Mexican”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18886" y="212020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1865 → “Civil”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3282624"/>
            <a:ext cx="194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“Revolutionary” </a:t>
            </a:r>
            <a:r>
              <a:rPr lang="en-US" dirty="0"/>
              <a:t>→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3669268"/>
            <a:ext cx="142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“Mexican”</a:t>
            </a:r>
            <a:r>
              <a:rPr lang="en-US" dirty="0"/>
              <a:t> →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0" y="411480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“Civil” </a:t>
            </a:r>
            <a:r>
              <a:rPr lang="en-US" dirty="0"/>
              <a:t>→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62657" y="3288268"/>
            <a:ext cx="6527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1783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43457" y="4114800"/>
            <a:ext cx="6527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1861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967983" y="3697869"/>
            <a:ext cx="6527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1848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15240" y="3697869"/>
            <a:ext cx="6527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1846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0" y="3288268"/>
            <a:ext cx="6527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1775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96200" y="4114800"/>
            <a:ext cx="6527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1865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771468" y="12954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981200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state = {“Atlanta” : “GA”, “Seattle” : “WA”}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phonebook[“Alice”] =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206-555-4455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phonebook[“Bob”] = “212-555-2211”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 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atomicnumber[“H”]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atomicnumber[“Fe”]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atomicnumber[“Au”]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“Atlanta” </a:t>
            </a:r>
            <a:r>
              <a:rPr lang="en-US" dirty="0" smtClean="0"/>
              <a:t>→ </a:t>
            </a:r>
            <a:r>
              <a:rPr lang="en-US" dirty="0" smtClean="0"/>
              <a:t>“GA”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1611868"/>
            <a:ext cx="185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“Seattle” → “WA”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43600" y="2590800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/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“Alice” </a:t>
              </a:r>
              <a:r>
                <a:rPr lang="en-US" dirty="0" smtClean="0"/>
                <a:t>→ </a:t>
              </a:r>
              <a:r>
                <a:rPr lang="en-US" dirty="0" smtClean="0"/>
                <a:t>“206-555-4455”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“Bob” → “212-555-1212”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72000" y="3962400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/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</a:t>
              </a:r>
              <a:r>
                <a:rPr lang="en-US" dirty="0" smtClean="0"/>
                <a:t> </a:t>
              </a:r>
              <a:r>
                <a:rPr lang="en-US" dirty="0" smtClean="0"/>
                <a:t>→ 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 dictionary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{“H”:1, “Fe”:26, “Au”:79}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atomicnumber.has_key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atomicnumber.keys()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atomicnumber.values()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atomicnumber.items()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3827145"/>
            <a:ext cx="351410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Good for iteration (for loops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/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</a:t>
              </a:r>
              <a:r>
                <a:rPr lang="en-US" dirty="0" smtClean="0"/>
                <a:t> </a:t>
              </a:r>
              <a:r>
                <a:rPr lang="en-US" dirty="0" smtClean="0"/>
                <a:t>→ 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"Revolutionary" : 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"Mexican" : 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"Civil" : [1861, 1865] }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["WWI"] = [1917, 1918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en-US" sz="2400" dirty="0" smtClean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["Mexican"]  </a:t>
            </a:r>
            <a:r>
              <a:rPr lang="en-US" sz="2400" dirty="0" smtClean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/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/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</a:t>
              </a:r>
              <a:r>
                <a:rPr lang="en-US" dirty="0" smtClean="0"/>
                <a:t>WWI</a:t>
              </a:r>
              <a:r>
                <a:rPr lang="en-US" dirty="0" smtClean="0"/>
                <a:t>” </a:t>
              </a:r>
              <a:r>
                <a:rPr lang="en-US" dirty="0"/>
                <a:t>→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29" name="Right Arrow 28"/>
          <p:cNvSpPr/>
          <p:nvPr/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Convert a list to a dictionary:</a:t>
            </a:r>
          </a:p>
          <a:p>
            <a:pPr marL="742950" lvl="2" indent="-342900"/>
            <a:r>
              <a:rPr lang="en-US" sz="2800" dirty="0"/>
              <a:t>Given </a:t>
            </a:r>
            <a:r>
              <a:rPr lang="en-US" sz="2800" dirty="0" smtClean="0"/>
              <a:t>[5, 6, 7], </a:t>
            </a:r>
            <a:r>
              <a:rPr lang="en-US" sz="2800" dirty="0"/>
              <a:t>produce {</a:t>
            </a:r>
            <a:r>
              <a:rPr lang="en-US" sz="2800" dirty="0" smtClean="0"/>
              <a:t>5:25</a:t>
            </a:r>
            <a:r>
              <a:rPr lang="en-US" sz="2800" dirty="0"/>
              <a:t>, 6:36, 7:49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dirty="0" smtClean="0"/>
              <a:t>Reverse a dictionary:</a:t>
            </a:r>
          </a:p>
          <a:p>
            <a:pPr lvl="1"/>
            <a:r>
              <a:rPr lang="en-US" dirty="0" smtClean="0"/>
              <a:t>Given {5:25, 6:36, 7:49}, produce {25:5, 36:6, 49:7}</a:t>
            </a:r>
          </a:p>
          <a:p>
            <a:r>
              <a:rPr lang="en-US" dirty="0" smtClean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squares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{ 1:1, 2:4, 3:9,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4:16 }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list is </a:t>
            </a:r>
            <a:r>
              <a:rPr lang="en-US" dirty="0" smtClean="0"/>
              <a:t>like a </a:t>
            </a:r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to 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integers must be a continuous range 0..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[‘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a’,’b’,’c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’]</a:t>
            </a:r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‘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b’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‘c’</a:t>
            </a:r>
            <a:r>
              <a:rPr lang="en-US" dirty="0" smtClean="0">
                <a:cs typeface="Courier New" pitchFamily="49" charset="0"/>
              </a:rPr>
              <a:t>	# error!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"z"</a:t>
            </a:r>
            <a:r>
              <a:rPr lang="en-US" sz="2600" dirty="0">
                <a:sym typeface="Symbol"/>
              </a:rPr>
              <a:t>		 Hypothetical; actually illegal in Python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957</Words>
  <Application>Microsoft Office PowerPoint</Application>
  <PresentationFormat>On-screen Show (4:3)</PresentationFormat>
  <Paragraphs>203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Dictionaries</vt:lpstr>
      <vt:lpstr>Dictionaries or mappings</vt:lpstr>
      <vt:lpstr>Dictionary syntax in Python</vt:lpstr>
      <vt:lpstr>Creating a dictionary</vt:lpstr>
      <vt:lpstr>Accessing a dictionary</vt:lpstr>
      <vt:lpstr>Modifying a dictionary</vt:lpstr>
      <vt:lpstr>Dictionary exercises</vt:lpstr>
      <vt:lpstr>A list is like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17</cp:revision>
  <dcterms:created xsi:type="dcterms:W3CDTF">2012-11-24T16:40:29Z</dcterms:created>
  <dcterms:modified xsi:type="dcterms:W3CDTF">2013-01-24T17:18:22Z</dcterms:modified>
</cp:coreProperties>
</file>