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46DD9-C792-4BF4-BCA2-B23900393F14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2/library/stdtyp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</a:t>
            </a:r>
            <a:r>
              <a:rPr lang="en-US" smtClean="0"/>
              <a:t>set operations change the set</a:t>
            </a:r>
            <a:endParaRPr lang="en-US" dirty="0" smtClean="0"/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syntax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Cannot express empty set: 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means something else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set([1,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set([2,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set([])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Python always prints using this syntax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}</a:t>
            </a:r>
          </a:p>
          <a:p>
            <a:r>
              <a:rPr lang="en-US" dirty="0" smtClean="0"/>
              <a:t>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dirty="0" smtClean="0"/>
              <a:t>Think in terms of set operations,</a:t>
            </a:r>
            <a:br>
              <a:rPr lang="en-US" dirty="0" smtClean="0"/>
            </a:br>
            <a:r>
              <a:rPr lang="en-US" i="1" dirty="0" smtClean="0"/>
              <a:t>not</a:t>
            </a:r>
            <a:r>
              <a:rPr lang="en-US" dirty="0" smtClean="0"/>
              <a:t> in terms of iteration and element operations</a:t>
            </a:r>
          </a:p>
          <a:p>
            <a:pPr lvl="1"/>
            <a:r>
              <a:rPr lang="en-US" dirty="0" smtClean="0"/>
              <a:t>Shorter, clearer, less error-prone, faster</a:t>
            </a:r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Add 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dirty="0" smtClean="0"/>
              <a:t>Remove 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dirty="0" err="1" smtClean="0">
                <a:cs typeface="Courier New" pitchFamily="49" charset="0"/>
              </a:rPr>
              <a:t>myset</a:t>
            </a:r>
            <a:endParaRPr lang="en-US" dirty="0" smtClean="0"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Choose </a:t>
            </a:r>
            <a:r>
              <a:rPr lang="en-US" dirty="0"/>
              <a:t>and remove some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vs. set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in </a:t>
            </a:r>
            <a:r>
              <a:rPr lang="en-US" dirty="0" smtClean="0">
                <a:solidFill>
                  <a:srgbClr val="000000"/>
                </a:solidFill>
              </a:rPr>
              <a:t>both 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list2: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# We will learn about list comprehensions later</a:t>
            </a: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in </a:t>
            </a:r>
            <a:r>
              <a:rPr lang="en-US" dirty="0" smtClean="0">
                <a:solidFill>
                  <a:srgbClr val="000000"/>
                </a:solidFill>
              </a:rPr>
              <a:t>both set1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set2: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&amp;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Much shorter, clearer, easier to write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vs. set operations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either list1 or list2 (or both):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out2 = </a:t>
            </a:r>
            <a:r>
              <a:rPr lang="en-US" dirty="0" smtClean="0">
                <a:solidFill>
                  <a:srgbClr val="558ED5"/>
                </a:solidFill>
              </a:rPr>
              <a:t>list(list1)	# make a copy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list2</a:t>
            </a:r>
            <a:r>
              <a:rPr lang="en-US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out2.append(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out2 </a:t>
            </a:r>
            <a:r>
              <a:rPr lang="en-US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out1:                   # out1 = common elements in both lists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out2.remove(</a:t>
            </a:r>
            <a:r>
              <a:rPr lang="en-US" dirty="0" err="1" smtClean="0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either set1 or set2 (or both):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|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vs. set operations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the elements in either list but not in both: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out3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list1 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out3.append(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elements in </a:t>
            </a:r>
            <a:r>
              <a:rPr lang="en-US" dirty="0" smtClean="0">
                <a:solidFill>
                  <a:srgbClr val="000000"/>
                </a:solidFill>
              </a:rPr>
              <a:t>either set but </a:t>
            </a:r>
            <a:r>
              <a:rPr lang="en-US" dirty="0">
                <a:solidFill>
                  <a:srgbClr val="000000"/>
                </a:solidFill>
              </a:rPr>
              <a:t>not in both: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555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 (2)</vt:lpstr>
      <vt:lpstr>List vs. set operations (3)</vt:lpstr>
      <vt:lpstr>Not every value may be placed in a set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16</cp:revision>
  <dcterms:created xsi:type="dcterms:W3CDTF">2012-11-24T16:40:42Z</dcterms:created>
  <dcterms:modified xsi:type="dcterms:W3CDTF">2013-01-23T22:56:28Z</dcterms:modified>
</cp:coreProperties>
</file>