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63" r:id="rId3"/>
    <p:sldId id="265" r:id="rId4"/>
    <p:sldId id="286" r:id="rId5"/>
    <p:sldId id="261" r:id="rId6"/>
    <p:sldId id="288" r:id="rId7"/>
    <p:sldId id="267" r:id="rId8"/>
    <p:sldId id="289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object represents data on your disk drive</a:t>
            </a:r>
          </a:p>
          <a:p>
            <a:pPr lvl="1"/>
            <a:r>
              <a:rPr lang="en-US" dirty="0" smtClean="0"/>
              <a:t>Can read from it and write to it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mernst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/class/140/lectures/file_io.pptx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C:\Users\mernst\My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Documents\cute_cat.gif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lectures/file_io.pptx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cute_cat.gif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filename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mernst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/class/140/13wi/lectures/file_io.pptx" </a:t>
            </a:r>
            <a:r>
              <a:rPr lang="en-US" dirty="0">
                <a:solidFill>
                  <a:prstClr val="black"/>
                </a:solidFill>
              </a:rPr>
              <a:t>or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"C:\Users\mernst\My Documents\cute_cat.gif"</a:t>
            </a:r>
            <a:endParaRPr lang="en-US" dirty="0"/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move/rename files or run your program on a different computer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"lectures/file_io.pptx" </a:t>
            </a:r>
            <a:r>
              <a:rPr lang="en-US" dirty="0"/>
              <a:t>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"cute_cat.gif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Warning:  code will fail to find the file unless you run your program from a directory that contains the given contents</a:t>
            </a:r>
          </a:p>
          <a:p>
            <a:r>
              <a:rPr lang="en-US" dirty="0" smtClean="0"/>
              <a:t>A relative </a:t>
            </a:r>
            <a:r>
              <a:rPr lang="en-US" dirty="0"/>
              <a:t>filename is usually a better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directory from which you ran Python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os   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stands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"operating system"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os.getcwd()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Can be the source of confusion:  where are my files?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cs typeface="Courier New" pitchFamily="49" charset="0"/>
              </a:rPr>
              <a:t>You can iterate over a list as many times as you like:</a:t>
            </a:r>
          </a:p>
          <a:p>
            <a:pPr marL="0" indent="0">
              <a:buNone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cs typeface="Courier New" pitchFamily="49" charset="0"/>
              </a:rPr>
              <a:t>Iterating </a:t>
            </a:r>
            <a:r>
              <a:rPr lang="en-US" sz="1100" dirty="0">
                <a:cs typeface="Courier New" pitchFamily="49" charset="0"/>
              </a:rPr>
              <a:t>over a </a:t>
            </a:r>
            <a:r>
              <a:rPr lang="en-US" sz="1100" dirty="0" smtClean="0">
                <a:cs typeface="Courier New" pitchFamily="49" charset="0"/>
              </a:rPr>
              <a:t>file uses it up:</a:t>
            </a:r>
            <a:endParaRPr lang="en-US" sz="1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smtClean="0">
                <a:cs typeface="Courier New" pitchFamily="49" charset="0"/>
              </a:rPr>
              <a:t># This loop body will never be executed!</a:t>
            </a:r>
            <a:endParaRPr lang="en-US" sz="1100" dirty="0">
              <a:cs typeface="Courier New" pitchFamily="49" charset="0"/>
            </a:endParaRPr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sz="1100" dirty="0">
                <a:cs typeface="Courier New" pitchFamily="49" charset="0"/>
              </a:rPr>
              <a:t>Solution 1:  </a:t>
            </a:r>
            <a:r>
              <a:rPr lang="en-US" sz="1100" dirty="0" smtClean="0">
                <a:cs typeface="Courier New" pitchFamily="49" charset="0"/>
              </a:rPr>
              <a:t>Read into a list, then iterate over it</a:t>
            </a:r>
            <a:endParaRPr lang="en-US" sz="1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ylines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[]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endParaRPr lang="en-US" sz="1100" dirty="0"/>
          </a:p>
          <a:p>
            <a:pPr marL="0" indent="0">
              <a:buNone/>
            </a:pPr>
            <a:r>
              <a:rPr lang="en-US" sz="1100" dirty="0">
                <a:cs typeface="Courier New" pitchFamily="49" charset="0"/>
              </a:rPr>
              <a:t>Solution </a:t>
            </a:r>
            <a:r>
              <a:rPr lang="en-US" sz="1100" dirty="0" smtClean="0">
                <a:cs typeface="Courier New" pitchFamily="49" charset="0"/>
              </a:rPr>
              <a:t>2:  </a:t>
            </a:r>
            <a:r>
              <a:rPr lang="en-US" sz="1100" dirty="0">
                <a:cs typeface="Courier New" pitchFamily="49" charset="0"/>
              </a:rPr>
              <a:t>Re-create the </a:t>
            </a:r>
            <a:r>
              <a:rPr lang="en-US" sz="1100" dirty="0" smtClean="0">
                <a:cs typeface="Courier New" pitchFamily="49" charset="0"/>
              </a:rPr>
              <a:t>file object (slower</a:t>
            </a:r>
            <a:r>
              <a:rPr lang="en-US" sz="1100" smtClean="0">
                <a:cs typeface="Courier New" pitchFamily="49" charset="0"/>
              </a:rPr>
              <a:t>, but a </a:t>
            </a:r>
            <a:r>
              <a:rPr lang="en-US" sz="1100" dirty="0" smtClean="0">
                <a:cs typeface="Courier New" pitchFamily="49" charset="0"/>
              </a:rPr>
              <a:t>better choice if the file does not fit in memory)</a:t>
            </a:r>
            <a:endParaRPr lang="en-US" sz="1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100731"/>
              <a:gd name="adj2" fmla="val 559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772400" y="2968752"/>
            <a:ext cx="1295400" cy="838200"/>
          </a:xfrm>
          <a:prstGeom prst="wedgeRectCallout">
            <a:avLst>
              <a:gd name="adj1" fmla="val -194278"/>
              <a:gd name="adj2" fmla="val 676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38600" y="43403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Wrong;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248400" y="5102352"/>
            <a:ext cx="1828800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Right.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568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File I/O</vt:lpstr>
      <vt:lpstr>File Input and Output</vt:lpstr>
      <vt:lpstr>Files store information when a program is not running</vt:lpstr>
      <vt:lpstr>Files and filenames</vt:lpstr>
      <vt:lpstr>Read a file in python</vt:lpstr>
      <vt:lpstr>Two types of filename</vt:lpstr>
      <vt:lpstr>“Current Working Directory” in Python</vt:lpstr>
      <vt:lpstr>Reading a file multiple times</vt:lpstr>
      <vt:lpstr>Writing to a file in python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146</cp:revision>
  <cp:lastPrinted>2012-06-25T04:21:18Z</cp:lastPrinted>
  <dcterms:created xsi:type="dcterms:W3CDTF">2012-06-20T04:14:54Z</dcterms:created>
  <dcterms:modified xsi:type="dcterms:W3CDTF">2013-01-19T19:19:20Z</dcterms:modified>
</cp:coreProperties>
</file>