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range – we haven’t necessarily discussed</a:t>
            </a:r>
            <a:r>
              <a:rPr lang="en-US" baseline="0" dirty="0" smtClean="0"/>
              <a:t> it yet.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ythontutor.org/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400" y="43229"/>
            <a:ext cx="2743200" cy="263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z*z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z*z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987879"/>
            <a:ext cx="1752600" cy="612648"/>
          </a:xfrm>
          <a:prstGeom prst="wedgeRectCallout">
            <a:avLst>
              <a:gd name="adj1" fmla="val -97697"/>
              <a:gd name="adj2" fmla="val -187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return stored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stored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/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/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140!)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stored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stored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handouts have a more precise rule,</a:t>
            </a:r>
            <a:br>
              <a:rPr lang="en-US" dirty="0" smtClean="0"/>
            </a:br>
            <a:r>
              <a:rPr lang="en-US" dirty="0" smtClean="0"/>
              <a:t>which applies when you define a function inside another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dirty="0" smtClean="0"/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(x*x)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# “x*x” can be more precise than “x**2”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return x*x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must be consistent with surrounding code</a:t>
            </a:r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[-40,0,37]: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2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(“hello”)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(“”)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(2, 3)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2)</a:t>
            </a:r>
          </a:p>
          <a:p>
            <a:endParaRPr lang="en-US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produce output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you forget the parentheses on a function call</a:t>
            </a:r>
            <a:r>
              <a:rPr lang="en-US" dirty="0" smtClean="0"/>
              <a:t>?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endParaRPr lang="en-US" dirty="0" smtClean="0"/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Types we know about: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[-40,0,37]: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6172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"Temperature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in Celsius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(f):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"""Input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value: a number representing degrees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(f 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140,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here</a:t>
            </a:r>
          </a:p>
          <a:p>
            <a:pPr lvl="2"/>
            <a:r>
              <a:rPr lang="en-US" dirty="0" smtClean="0"/>
              <a:t>Proceeds to the next older frame if no match here</a:t>
            </a:r>
          </a:p>
          <a:p>
            <a:pPr lvl="2"/>
            <a:r>
              <a:rPr lang="en-US" dirty="0" smtClean="0"/>
              <a:t>The oldest frame is the “global”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lvl="1"/>
            <a:r>
              <a:rPr lang="en-US" dirty="0" smtClean="0"/>
              <a:t>Assignments happen 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At a return statement, remember the value and exit</a:t>
            </a:r>
          </a:p>
          <a:p>
            <a:pPr lvl="1"/>
            <a:r>
              <a:rPr lang="en-US" dirty="0" smtClean="0"/>
              <a:t>If at end of the body,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2*x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return double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/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/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/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/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/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/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/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43229"/>
            <a:ext cx="2743200" cy="2637692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/>
        </p:nvSpPr>
        <p:spPr>
          <a:xfrm>
            <a:off x="4953000" y="5029200"/>
            <a:ext cx="1876427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0675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return 2*x + 1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4876800" y="34290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/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/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5638800" y="6068757"/>
            <a:ext cx="3252788" cy="612648"/>
          </a:xfrm>
          <a:prstGeom prst="wedgeRectCallout">
            <a:avLst>
              <a:gd name="adj1" fmla="val -31258"/>
              <a:gd name="adj2" fmla="val -126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“Hello, world”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interpreter (command shell) reads statements and expressions, then executes them</a:t>
            </a:r>
          </a:p>
          <a:p>
            <a:r>
              <a:rPr lang="en-US" dirty="0" smtClean="0"/>
              <a:t>If the interpreter executes an expression, it prints its value</a:t>
            </a:r>
          </a:p>
          <a:p>
            <a:r>
              <a:rPr lang="en-US" dirty="0" smtClean="0"/>
              <a:t>In a program, evaluating an expression does not print it</a:t>
            </a:r>
          </a:p>
          <a:p>
            <a:r>
              <a:rPr lang="en-US" dirty="0" smtClean="0"/>
              <a:t>In a program, printing an expression does not permit it to be used elsewhere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(at the call 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</a:t>
            </a:r>
            <a:r>
              <a:rPr lang="en-US" dirty="0" smtClean="0">
                <a:solidFill>
                  <a:srgbClr val="FF0000"/>
                </a:solidFill>
              </a:rPr>
              <a:t>formal parameter name </a:t>
            </a:r>
            <a:r>
              <a:rPr lang="en-US" dirty="0" smtClean="0"/>
              <a:t>to the argument’s value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value of the expression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return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7081542" y="1371600"/>
            <a:ext cx="2003610" cy="612648"/>
          </a:xfrm>
          <a:prstGeom prst="wedgeRectCallout">
            <a:avLst>
              <a:gd name="adj1" fmla="val -75890"/>
              <a:gd name="adj2" fmla="val -217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/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2250</Words>
  <Application>Microsoft Office PowerPoint</Application>
  <PresentationFormat>On-screen Show (4:3)</PresentationFormat>
  <Paragraphs>569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Functions are values 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110</cp:revision>
  <dcterms:created xsi:type="dcterms:W3CDTF">2012-06-20T04:14:54Z</dcterms:created>
  <dcterms:modified xsi:type="dcterms:W3CDTF">2013-01-19T20:35:41Z</dcterms:modified>
</cp:coreProperties>
</file>