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1" r:id="rId4"/>
    <p:sldId id="276" r:id="rId5"/>
    <p:sldId id="274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4595-E0D4-48CE-9CCF-5D783247E2E8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Python interpreter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run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Python </a:t>
            </a:r>
            <a:r>
              <a:rPr lang="en-US" dirty="0" smtClean="0">
                <a:solidFill>
                  <a:srgbClr val="FF0000"/>
                </a:solidFill>
              </a:rPr>
              <a:t>interpreter</a:t>
            </a:r>
          </a:p>
          <a:p>
            <a:pPr lvl="1"/>
            <a:r>
              <a:rPr lang="en-US" dirty="0" smtClean="0"/>
              <a:t>You type one expression at a time</a:t>
            </a:r>
          </a:p>
          <a:p>
            <a:pPr lvl="1"/>
            <a:r>
              <a:rPr lang="en-US" dirty="0" smtClean="0"/>
              <a:t>The interpreter evaluates the expression and prints its value</a:t>
            </a:r>
          </a:p>
          <a:p>
            <a:r>
              <a:rPr lang="en-US" dirty="0" smtClean="0"/>
              <a:t>Running a Python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pPr lvl="1"/>
            <a:r>
              <a:rPr lang="en-US" dirty="0" smtClean="0"/>
              <a:t>Python evaluates all the statements in the file, in order</a:t>
            </a:r>
          </a:p>
          <a:p>
            <a:pPr lvl="1"/>
            <a:r>
              <a:rPr lang="en-US" dirty="0" smtClean="0"/>
              <a:t>Python does not print their values (but does </a:t>
            </a:r>
            <a:r>
              <a:rPr lang="en-US" dirty="0" smtClean="0"/>
              <a:t>execute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</a:t>
            </a:r>
            <a:r>
              <a:rPr lang="en-US" dirty="0" smtClean="0"/>
              <a:t> statements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Writing an expression outside a statement (assignment, print, etc.) is useless, unless it is a function call that has a side effect</a:t>
            </a:r>
          </a:p>
        </p:txBody>
      </p:sp>
    </p:spTree>
    <p:extLst>
      <p:ext uri="{BB962C8B-B14F-4D97-AF65-F5344CB8AC3E}">
        <p14:creationId xmlns:p14="http://schemas.microsoft.com/office/powerpoint/2010/main" val="2267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interpreter is a loop that does: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an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the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 the result</a:t>
            </a:r>
          </a:p>
          <a:p>
            <a:pPr marL="800100" lvl="2" indent="0">
              <a:buNone/>
            </a:pPr>
            <a:r>
              <a:rPr lang="en-US" dirty="0"/>
              <a:t>If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, the interpreter does not print it</a:t>
            </a:r>
          </a:p>
          <a:p>
            <a:pPr marL="800100" lvl="2" indent="0">
              <a:buNone/>
            </a:pPr>
            <a:r>
              <a:rPr lang="en-US" dirty="0"/>
              <a:t>This inconsistency can be confusing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(Jargon</a:t>
            </a:r>
            <a:r>
              <a:rPr lang="en-US" dirty="0" smtClean="0"/>
              <a:t>:  An interpreter is also called a “read-</a:t>
            </a:r>
            <a:r>
              <a:rPr lang="en-US" dirty="0" err="1" smtClean="0"/>
              <a:t>eval</a:t>
            </a:r>
            <a:r>
              <a:rPr lang="en-US" dirty="0" smtClean="0"/>
              <a:t>-print loop”, or a </a:t>
            </a:r>
            <a:r>
              <a:rPr lang="en-US" dirty="0" smtClean="0"/>
              <a:t>REPL)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launch 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Two ways </a:t>
            </a:r>
            <a:r>
              <a:rPr lang="en-US" dirty="0"/>
              <a:t>to launch the interpreter:</a:t>
            </a:r>
          </a:p>
          <a:p>
            <a:pPr lvl="1"/>
            <a:r>
              <a:rPr lang="en-US" dirty="0" smtClean="0"/>
              <a:t>Run IDLE; the interpreter is called the “Python shell”</a:t>
            </a:r>
          </a:p>
          <a:p>
            <a:pPr lvl="1"/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 at the operating system command </a:t>
            </a:r>
            <a:r>
              <a:rPr lang="en-US" dirty="0" smtClean="0"/>
              <a:t>line</a:t>
            </a:r>
          </a:p>
          <a:p>
            <a:pPr lvl="2"/>
            <a:r>
              <a:rPr lang="en-US" dirty="0" smtClean="0"/>
              <a:t>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 to return to the operating system command line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These are not the same:</a:t>
            </a:r>
          </a:p>
          <a:p>
            <a:r>
              <a:rPr lang="en-US" dirty="0" smtClean="0"/>
              <a:t>Operating system command line, or “shell” or “command prompt” (cmd.exe under Windows) or “terminal”</a:t>
            </a:r>
          </a:p>
          <a:p>
            <a:pPr lvl="1"/>
            <a:r>
              <a:rPr lang="en-US" dirty="0" smtClean="0"/>
              <a:t>Runs programs (Python, others), moves around the file system</a:t>
            </a:r>
          </a:p>
          <a:p>
            <a:pPr lvl="1"/>
            <a:r>
              <a:rPr lang="en-US" dirty="0" smtClean="0"/>
              <a:t>Does not understand Python code like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1+2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dirty="0" smtClean="0"/>
              <a:t>Python interpreter</a:t>
            </a:r>
          </a:p>
          <a:p>
            <a:pPr lvl="1"/>
            <a:r>
              <a:rPr lang="en-US" dirty="0" smtClean="0"/>
              <a:t>Executes Python statements and expressions</a:t>
            </a:r>
          </a:p>
          <a:p>
            <a:pPr lvl="1"/>
            <a:r>
              <a:rPr lang="en-US" dirty="0" smtClean="0"/>
              <a:t>Does not understand program names </a:t>
            </a:r>
            <a:r>
              <a:rPr lang="en-US" dirty="0" smtClean="0"/>
              <a:t>like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Python evaluates each statement one-by-one</a:t>
            </a:r>
          </a:p>
          <a:p>
            <a:r>
              <a:rPr lang="en-US" dirty="0"/>
              <a:t>Python does no extra output, </a:t>
            </a:r>
            <a:r>
              <a:rPr lang="en-US" dirty="0" smtClean="0"/>
              <a:t>beyond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000" dirty="0" smtClean="0"/>
              <a:t> </a:t>
            </a:r>
            <a:r>
              <a:rPr lang="en-US" dirty="0" smtClean="0"/>
              <a:t>statements in the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ways to run a program:</a:t>
            </a:r>
          </a:p>
          <a:p>
            <a:pPr lvl="1"/>
            <a:r>
              <a:rPr lang="en-US" dirty="0" smtClean="0"/>
              <a:t>While editing a program within IDLE, press F5 (menu item “Run &gt;&gt; Run Module”)</a:t>
            </a:r>
          </a:p>
          <a:p>
            <a:pPr lvl="2"/>
            <a:r>
              <a:rPr lang="en-US" dirty="0" smtClean="0"/>
              <a:t>Must save the program </a:t>
            </a:r>
            <a:r>
              <a:rPr lang="en-US" dirty="0" smtClean="0"/>
              <a:t>first, if it is modified</a:t>
            </a:r>
            <a:endParaRPr lang="en-US" dirty="0" smtClean="0"/>
          </a:p>
          <a:p>
            <a:pPr lvl="1"/>
            <a:r>
              <a:rPr lang="en-US" dirty="0" smtClean="0"/>
              <a:t>Type at operating system command line: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 myprogram.py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9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interpreter vs.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Running a Python file as a program gives </a:t>
            </a:r>
            <a:r>
              <a:rPr lang="en-US" dirty="0" smtClean="0">
                <a:solidFill>
                  <a:srgbClr val="FF0000"/>
                </a:solidFill>
              </a:rPr>
              <a:t>different results </a:t>
            </a:r>
            <a:r>
              <a:rPr lang="en-US" dirty="0" smtClean="0"/>
              <a:t>from pasting it line-by-line into the interpreter</a:t>
            </a:r>
          </a:p>
          <a:p>
            <a:pPr lvl="1"/>
            <a:r>
              <a:rPr lang="en-US" dirty="0"/>
              <a:t>The interpreter prints more output than the program would</a:t>
            </a:r>
          </a:p>
          <a:p>
            <a:r>
              <a:rPr lang="en-US" dirty="0" smtClean="0"/>
              <a:t>In the Python interpreter, </a:t>
            </a:r>
            <a:r>
              <a:rPr lang="en-US" dirty="0" smtClean="0">
                <a:solidFill>
                  <a:srgbClr val="FF0000"/>
                </a:solidFill>
              </a:rPr>
              <a:t>evaluating a top-level expression prints its value</a:t>
            </a:r>
          </a:p>
          <a:p>
            <a:pPr lvl="1"/>
            <a:r>
              <a:rPr lang="en-US" dirty="0" smtClean="0"/>
              <a:t>Evaluating </a:t>
            </a:r>
            <a:r>
              <a:rPr lang="en-US" dirty="0"/>
              <a:t>a sub-expression generally does not print any output</a:t>
            </a:r>
          </a:p>
          <a:p>
            <a:pPr lvl="1"/>
            <a:r>
              <a:rPr lang="en-US" dirty="0"/>
              <a:t>The interpreter does not print a value for an expression that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2"/>
            <a:r>
              <a:rPr lang="en-US" dirty="0"/>
              <a:t>This is primarily code that is executed for side effect:  assignments, print statements, calls to “non-fruitful” functions</a:t>
            </a:r>
          </a:p>
          <a:p>
            <a:r>
              <a:rPr lang="en-US" dirty="0" smtClean="0"/>
              <a:t>In a Python program, </a:t>
            </a:r>
            <a:r>
              <a:rPr lang="en-US" dirty="0" smtClean="0">
                <a:solidFill>
                  <a:srgbClr val="FF0000"/>
                </a:solidFill>
              </a:rPr>
              <a:t>evaluating an expression generally does not print </a:t>
            </a:r>
            <a:r>
              <a:rPr lang="en-US" dirty="0" smtClean="0"/>
              <a:t>any output</a:t>
            </a:r>
          </a:p>
        </p:txBody>
      </p:sp>
    </p:spTree>
    <p:extLst>
      <p:ext uri="{BB962C8B-B14F-4D97-AF65-F5344CB8AC3E}">
        <p14:creationId xmlns:p14="http://schemas.microsoft.com/office/powerpoint/2010/main" val="1930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vs.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Python code is executed because it has a useful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(72 – 32) * 5.0 / 9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(3*3 + 4*4)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Python code is executed because it has a side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“hello”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</a:t>
            </a:r>
            <a:endParaRPr lang="en-US" dirty="0" smtClean="0"/>
          </a:p>
          <a:p>
            <a:r>
              <a:rPr lang="en-US" dirty="0" smtClean="0"/>
              <a:t>A function (call) can be of either variety</a:t>
            </a:r>
          </a:p>
          <a:p>
            <a:pPr lvl="1"/>
            <a:r>
              <a:rPr lang="en-US" i="1" dirty="0" smtClean="0"/>
              <a:t>Think Python</a:t>
            </a:r>
            <a:r>
              <a:rPr lang="en-US" dirty="0" smtClean="0"/>
              <a:t> calls a function that returns a value a “fruitful function”</a:t>
            </a:r>
          </a:p>
          <a:p>
            <a:pPr lvl="1"/>
            <a:r>
              <a:rPr lang="en-US" dirty="0" smtClean="0"/>
              <a:t>A function that only prints some text is non-fruitful</a:t>
            </a:r>
          </a:p>
          <a:p>
            <a:pPr lvl="1"/>
            <a:r>
              <a:rPr lang="en-US" dirty="0" smtClean="0"/>
              <a:t>A function should either return a value, or have a side effect</a:t>
            </a:r>
          </a:p>
          <a:p>
            <a:pPr lvl="2"/>
            <a:r>
              <a:rPr lang="en-US" dirty="0" smtClean="0"/>
              <a:t>It is bad style for a function to do both </a:t>
            </a:r>
          </a:p>
          <a:p>
            <a:pPr lvl="1"/>
            <a:r>
              <a:rPr lang="en-US" dirty="0" smtClean="0"/>
              <a:t>Printing a value is </a:t>
            </a:r>
            <a:r>
              <a:rPr lang="en-US" i="1" dirty="0" smtClean="0"/>
              <a:t>completely different </a:t>
            </a:r>
            <a:r>
              <a:rPr lang="en-US" dirty="0" smtClean="0"/>
              <a:t>from returning it</a:t>
            </a:r>
          </a:p>
          <a:p>
            <a:r>
              <a:rPr lang="en-US" dirty="0" smtClean="0"/>
              <a:t>When the code is executed for side effect, its value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423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547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Python interpreter</vt:lpstr>
      <vt:lpstr>Two ways to run Python</vt:lpstr>
      <vt:lpstr>The Python interpreter</vt:lpstr>
      <vt:lpstr>How to launch the Python interpreter</vt:lpstr>
      <vt:lpstr>Running a Python program</vt:lpstr>
      <vt:lpstr>Python interpreter vs. Python program</vt:lpstr>
      <vt:lpstr>Side effects vs. results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Types, Collections, Testing</dc:title>
  <dc:creator>cse</dc:creator>
  <cp:lastModifiedBy>CSE</cp:lastModifiedBy>
  <cp:revision>30</cp:revision>
  <dcterms:created xsi:type="dcterms:W3CDTF">2012-07-06T17:22:21Z</dcterms:created>
  <dcterms:modified xsi:type="dcterms:W3CDTF">2013-03-29T23:21:03Z</dcterms:modified>
</cp:coreProperties>
</file>