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70" r:id="rId13"/>
    <p:sldId id="269" r:id="rId14"/>
    <p:sldId id="264" r:id="rId15"/>
    <p:sldId id="271" r:id="rId16"/>
    <p:sldId id="272" r:id="rId17"/>
    <p:sldId id="273" r:id="rId18"/>
    <p:sldId id="265" r:id="rId19"/>
    <p:sldId id="274" r:id="rId20"/>
    <p:sldId id="283" r:id="rId21"/>
    <p:sldId id="275" r:id="rId22"/>
    <p:sldId id="282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ail.mit.edu/pgbovine/python/tu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/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486400" y="61354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pythontutor.com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5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r>
              <a:rPr lang="en-US" sz="2400" dirty="0" smtClean="0"/>
              <a:t>Mixed </a:t>
            </a:r>
            <a:r>
              <a:rPr lang="en-US" sz="2400" dirty="0"/>
              <a:t>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140"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Michael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'Ernst'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Insanity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* 5</a:t>
            </a:r>
          </a:p>
          <a:p>
            <a:pPr marL="457200" lvl="1" indent="0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190p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3+4</a:t>
            </a:r>
            <a:endParaRPr lang="en-US" dirty="0"/>
          </a:p>
          <a:p>
            <a:r>
              <a:rPr lang="en-US" dirty="0"/>
              <a:t>44/2</a:t>
            </a:r>
          </a:p>
          <a:p>
            <a:r>
              <a:rPr lang="en-US" dirty="0"/>
              <a:t>2**3</a:t>
            </a:r>
          </a:p>
          <a:p>
            <a:r>
              <a:rPr lang="en-US" dirty="0" smtClean="0"/>
              <a:t>3*4+5*6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/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To assign a variable, use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6*10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935</Words>
  <Application>Microsoft Office PowerPoint</Application>
  <PresentationFormat>On-screen Show (4:3)</PresentationFormat>
  <Paragraphs>227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56</cp:revision>
  <dcterms:created xsi:type="dcterms:W3CDTF">2012-06-20T04:14:54Z</dcterms:created>
  <dcterms:modified xsi:type="dcterms:W3CDTF">2013-01-14T05:53:44Z</dcterms:modified>
</cp:coreProperties>
</file>