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88" r:id="rId4"/>
    <p:sldId id="285" r:id="rId5"/>
    <p:sldId id="283" r:id="rId6"/>
    <p:sldId id="284" r:id="rId7"/>
    <p:sldId id="286" r:id="rId8"/>
    <p:sldId id="287" r:id="rId9"/>
    <p:sldId id="282" r:id="rId10"/>
    <p:sldId id="289" r:id="rId11"/>
    <p:sldId id="290" r:id="rId12"/>
    <p:sldId id="291" r:id="rId13"/>
    <p:sldId id="292" r:id="rId14"/>
    <p:sldId id="281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76" autoAdjust="0"/>
  </p:normalViewPr>
  <p:slideViewPr>
    <p:cSldViewPr>
      <p:cViewPr varScale="1">
        <p:scale>
          <a:sx n="79" d="100"/>
          <a:sy n="79" d="100"/>
        </p:scale>
        <p:origin x="-25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Evaluate line by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8/2, Summer 2012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Dun-Yu Hsiao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Assume these definitions: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y = 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double(y):</a:t>
            </a:r>
          </a:p>
          <a:p>
            <a:pPr marL="0" indent="0">
              <a:buNone/>
            </a:pPr>
            <a:r>
              <a:rPr lang="en-US" sz="2400" dirty="0"/>
              <a:t>    return y + 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Evaluate the following expression.  Show every step.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y + double(3 * y)</a:t>
            </a:r>
          </a:p>
        </p:txBody>
      </p:sp>
    </p:spTree>
    <p:extLst>
      <p:ext uri="{BB962C8B-B14F-4D97-AF65-F5344CB8AC3E}">
        <p14:creationId xmlns:p14="http://schemas.microsoft.com/office/powerpoint/2010/main" val="28729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y = </a:t>
            </a:r>
            <a:r>
              <a:rPr lang="en-US" sz="2400" dirty="0" smtClean="0"/>
              <a:t>3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double(y):</a:t>
            </a:r>
          </a:p>
          <a:p>
            <a:pPr marL="0" indent="0">
              <a:buNone/>
            </a:pPr>
            <a:r>
              <a:rPr lang="en-US" sz="2400" dirty="0"/>
              <a:t>    return y + </a:t>
            </a:r>
            <a:r>
              <a:rPr lang="en-US" sz="2400" dirty="0" smtClean="0"/>
              <a:t>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quadruple1(y):</a:t>
            </a:r>
          </a:p>
          <a:p>
            <a:pPr marL="0" indent="0">
              <a:buNone/>
            </a:pPr>
            <a:r>
              <a:rPr lang="en-US" sz="2400" dirty="0"/>
              <a:t>    return double(double(y)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quadruple2(y):</a:t>
            </a:r>
          </a:p>
          <a:p>
            <a:pPr marL="0" indent="0">
              <a:buNone/>
            </a:pPr>
            <a:r>
              <a:rPr lang="en-US" sz="2400" dirty="0"/>
              <a:t>    return double(y) + double(y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quadruple3(y):</a:t>
            </a:r>
          </a:p>
          <a:p>
            <a:pPr marL="0" indent="0">
              <a:buNone/>
            </a:pPr>
            <a:r>
              <a:rPr lang="en-US" sz="2400" dirty="0"/>
              <a:t>    return y + y + y + </a:t>
            </a:r>
            <a:r>
              <a:rPr lang="en-US" sz="2400" dirty="0" smtClean="0"/>
              <a:t>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double(y) + quadruple1(double(y) + y)</a:t>
            </a:r>
          </a:p>
        </p:txBody>
      </p:sp>
    </p:spTree>
    <p:extLst>
      <p:ext uri="{BB962C8B-B14F-4D97-AF65-F5344CB8AC3E}">
        <p14:creationId xmlns:p14="http://schemas.microsoft.com/office/powerpoint/2010/main" val="16691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y = 3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double(y):</a:t>
            </a:r>
          </a:p>
          <a:p>
            <a:pPr marL="0" indent="0">
              <a:buNone/>
            </a:pPr>
            <a:r>
              <a:rPr lang="en-US" sz="2400" dirty="0"/>
              <a:t>    return y + y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quadruple1(y):</a:t>
            </a:r>
          </a:p>
          <a:p>
            <a:pPr marL="0" indent="0">
              <a:buNone/>
            </a:pPr>
            <a:r>
              <a:rPr lang="en-US" sz="2400" dirty="0"/>
              <a:t>    return double(double(y))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quadruple2(y):</a:t>
            </a:r>
          </a:p>
          <a:p>
            <a:pPr marL="0" indent="0">
              <a:buNone/>
            </a:pPr>
            <a:r>
              <a:rPr lang="en-US" sz="2400" dirty="0"/>
              <a:t>    return double(y) + double(y)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quadruple3(y):</a:t>
            </a:r>
          </a:p>
          <a:p>
            <a:pPr marL="0" indent="0">
              <a:buNone/>
            </a:pPr>
            <a:r>
              <a:rPr lang="en-US" sz="2400" dirty="0"/>
              <a:t>    return y + y + y + 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double(y) + quadruple2(double(y) + y)</a:t>
            </a:r>
          </a:p>
        </p:txBody>
      </p:sp>
    </p:spTree>
    <p:extLst>
      <p:ext uri="{BB962C8B-B14F-4D97-AF65-F5344CB8AC3E}">
        <p14:creationId xmlns:p14="http://schemas.microsoft.com/office/powerpoint/2010/main" val="26756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y = 3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double(y):</a:t>
            </a:r>
          </a:p>
          <a:p>
            <a:pPr marL="0" indent="0">
              <a:buNone/>
            </a:pPr>
            <a:r>
              <a:rPr lang="en-US" sz="2400" dirty="0"/>
              <a:t>    return y + y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quadruple1(y):</a:t>
            </a:r>
          </a:p>
          <a:p>
            <a:pPr marL="0" indent="0">
              <a:buNone/>
            </a:pPr>
            <a:r>
              <a:rPr lang="en-US" sz="2400" dirty="0"/>
              <a:t>    return double(double(y))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quadruple2(y):</a:t>
            </a:r>
          </a:p>
          <a:p>
            <a:pPr marL="0" indent="0">
              <a:buNone/>
            </a:pPr>
            <a:r>
              <a:rPr lang="en-US" sz="2400" dirty="0"/>
              <a:t>    return double(y) + double(y)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quadruple3(y):</a:t>
            </a:r>
          </a:p>
          <a:p>
            <a:pPr marL="0" indent="0">
              <a:buNone/>
            </a:pPr>
            <a:r>
              <a:rPr lang="en-US" sz="2400" dirty="0"/>
              <a:t>    return y + y + y + 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double(y) + quadruple3(double(y) + y)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8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Homework/Quiz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Function: id(.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Mutable and immutable types</a:t>
            </a:r>
          </a:p>
          <a:p>
            <a:endParaRPr lang="en-US" dirty="0"/>
          </a:p>
          <a:p>
            <a:r>
              <a:rPr lang="en-US" dirty="0" smtClean="0"/>
              <a:t>Quiz walkthrough</a:t>
            </a:r>
          </a:p>
          <a:p>
            <a:endParaRPr lang="en-US" dirty="0"/>
          </a:p>
          <a:p>
            <a:r>
              <a:rPr lang="en-US" dirty="0" smtClean="0"/>
              <a:t>Homework question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Function: id(.)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the “identity” of an 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Show the </a:t>
            </a:r>
            <a:r>
              <a:rPr lang="en-US" dirty="0"/>
              <a:t>address of the object in memory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integer (or long integer) which is guaranteed to be unique and constant for this object during its lifetime.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immutability, we mean that whenever we start manipulating a </a:t>
            </a:r>
            <a:r>
              <a:rPr lang="en-US" dirty="0" smtClean="0"/>
              <a:t>immutable item</a:t>
            </a:r>
            <a:r>
              <a:rPr lang="en-US" dirty="0"/>
              <a:t>, Python will spawn off another value for </a:t>
            </a:r>
            <a:r>
              <a:rPr lang="en-US" dirty="0" smtClean="0"/>
              <a:t>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300</a:t>
            </a:r>
          </a:p>
          <a:p>
            <a:pPr marL="0" indent="0">
              <a:buNone/>
            </a:pPr>
            <a:r>
              <a:rPr lang="en-US" dirty="0" smtClean="0"/>
              <a:t>y = 300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/>
              <a:t>= '</a:t>
            </a:r>
            <a:r>
              <a:rPr lang="en-US" dirty="0" smtClean="0"/>
              <a:t>a string</a:t>
            </a:r>
            <a:r>
              <a:rPr lang="en-US" dirty="0"/>
              <a:t>'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 = (</a:t>
            </a:r>
            <a:r>
              <a:rPr lang="en-US" dirty="0"/>
              <a:t>'</a:t>
            </a:r>
            <a:r>
              <a:rPr lang="en-US" dirty="0" smtClean="0"/>
              <a:t>a'</a:t>
            </a:r>
            <a:r>
              <a:rPr lang="en-US" dirty="0"/>
              <a:t>, 'tuple')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mutable types, </a:t>
            </a:r>
            <a:r>
              <a:rPr lang="en-US" dirty="0" smtClean="0"/>
              <a:t>we can actually </a:t>
            </a:r>
            <a:r>
              <a:rPr lang="en-US" dirty="0"/>
              <a:t>change the value where it's stored in memory.</a:t>
            </a:r>
          </a:p>
        </p:txBody>
      </p:sp>
    </p:spTree>
    <p:extLst>
      <p:ext uri="{BB962C8B-B14F-4D97-AF65-F5344CB8AC3E}">
        <p14:creationId xmlns:p14="http://schemas.microsoft.com/office/powerpoint/2010/main" val="38156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 </a:t>
            </a:r>
            <a:r>
              <a:rPr lang="en-US" dirty="0"/>
              <a:t>= [1, 2, 3]</a:t>
            </a:r>
          </a:p>
        </p:txBody>
      </p:sp>
    </p:spTree>
    <p:extLst>
      <p:ext uri="{BB962C8B-B14F-4D97-AF65-F5344CB8AC3E}">
        <p14:creationId xmlns:p14="http://schemas.microsoft.com/office/powerpoint/2010/main" val="9027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and Immutable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Mutable </a:t>
            </a:r>
            <a:r>
              <a:rPr lang="en-US" dirty="0" smtClean="0"/>
              <a:t>types: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ist, dictionary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Immutable t</a:t>
            </a:r>
            <a:r>
              <a:rPr lang="en-US" dirty="0" smtClean="0"/>
              <a:t>ypes: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float, string, tuple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8631</TotalTime>
  <Words>368</Words>
  <Application>Microsoft Office PowerPoint</Application>
  <PresentationFormat>On-screen Show (4:3)</PresentationFormat>
  <Paragraphs>84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佈景主題</vt:lpstr>
      <vt:lpstr>UW CSE 190p Section</vt:lpstr>
      <vt:lpstr>Outlines</vt:lpstr>
      <vt:lpstr>Memory Visualization</vt:lpstr>
      <vt:lpstr>Function: id(.)</vt:lpstr>
      <vt:lpstr>Immutability</vt:lpstr>
      <vt:lpstr>Immutability Example</vt:lpstr>
      <vt:lpstr>Mutability</vt:lpstr>
      <vt:lpstr>Mutability Example</vt:lpstr>
      <vt:lpstr>Mutable and Immutable Types</vt:lpstr>
      <vt:lpstr>Quiz Walkthrough</vt:lpstr>
      <vt:lpstr>Quiz Walkthrough</vt:lpstr>
      <vt:lpstr>Quiz Walkthrough</vt:lpstr>
      <vt:lpstr>Quiz Walkthrough</vt:lpstr>
      <vt:lpstr>Homework/Quiz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CSE</cp:lastModifiedBy>
  <cp:revision>147</cp:revision>
  <dcterms:created xsi:type="dcterms:W3CDTF">2012-06-21T06:15:53Z</dcterms:created>
  <dcterms:modified xsi:type="dcterms:W3CDTF">2012-08-25T04:05:35Z</dcterms:modified>
</cp:coreProperties>
</file>