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1" r:id="rId4"/>
    <p:sldId id="275" r:id="rId5"/>
    <p:sldId id="284" r:id="rId6"/>
    <p:sldId id="285" r:id="rId7"/>
    <p:sldId id="279" r:id="rId8"/>
    <p:sldId id="282" r:id="rId9"/>
    <p:sldId id="283" r:id="rId10"/>
    <p:sldId id="276" r:id="rId11"/>
    <p:sldId id="278" r:id="rId12"/>
    <p:sldId id="277" r:id="rId13"/>
    <p:sldId id="281" r:id="rId14"/>
    <p:sldId id="270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76" autoAdjust="0"/>
  </p:normalViewPr>
  <p:slideViewPr>
    <p:cSldViewPr>
      <p:cViewPr varScale="1">
        <p:scale>
          <a:sx n="41" d="100"/>
          <a:sy n="41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7/4/12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7/4/12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en-US" altLang="zh-TW" dirty="0" smtClean="0">
                <a:solidFill>
                  <a:schemeClr val="tx1"/>
                </a:solidFill>
              </a:rPr>
              <a:t>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Function: type(.)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 doubt with the data type, just check!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1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Library: </a:t>
            </a:r>
            <a:r>
              <a:rPr lang="en-US" dirty="0" err="1"/>
              <a:t>Matplotlib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and show</a:t>
            </a:r>
          </a:p>
          <a:p>
            <a:r>
              <a:rPr lang="en-US" dirty="0" smtClean="0"/>
              <a:t>Save</a:t>
            </a:r>
          </a:p>
          <a:p>
            <a:r>
              <a:rPr lang="en-US" dirty="0" smtClean="0"/>
              <a:t>Label and legend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0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r>
              <a:rPr lang="en-US" dirty="0" err="1" smtClean="0"/>
              <a:t>NetworkX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graph, draw</a:t>
            </a:r>
          </a:p>
          <a:p>
            <a:r>
              <a:rPr lang="en-US" dirty="0" smtClean="0"/>
              <a:t>Add/remove edge</a:t>
            </a:r>
          </a:p>
          <a:p>
            <a:r>
              <a:rPr lang="en-US" dirty="0" smtClean="0"/>
              <a:t>Add/remove node</a:t>
            </a:r>
          </a:p>
          <a:p>
            <a:r>
              <a:rPr lang="en-US" dirty="0" smtClean="0"/>
              <a:t>Node/edge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1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empty text file and save everything you try and get in it as a report for today.</a:t>
            </a:r>
          </a:p>
          <a:p>
            <a:r>
              <a:rPr lang="en-US" dirty="0" smtClean="0"/>
              <a:t>Include the following in the report file:</a:t>
            </a:r>
          </a:p>
          <a:p>
            <a:pPr lvl="1"/>
            <a:r>
              <a:rPr lang="en-US" dirty="0" smtClean="0"/>
              <a:t>Your name and your teammate’s name</a:t>
            </a:r>
          </a:p>
          <a:p>
            <a:pPr lvl="1"/>
            <a:r>
              <a:rPr lang="en-US" dirty="0" smtClean="0"/>
              <a:t>The command scripts you run today</a:t>
            </a:r>
          </a:p>
          <a:p>
            <a:r>
              <a:rPr lang="en-US" dirty="0" smtClean="0"/>
              <a:t>Email to TA after class. </a:t>
            </a:r>
          </a:p>
          <a:p>
            <a:endParaRPr lang="en-US" dirty="0"/>
          </a:p>
          <a:p>
            <a:r>
              <a:rPr lang="en-US" dirty="0" smtClean="0"/>
              <a:t>As usual, work with your teammate and you are welcomed to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List List!</a:t>
            </a:r>
          </a:p>
          <a:p>
            <a:r>
              <a:rPr lang="en-US" dirty="0" smtClean="0"/>
              <a:t>List comprehension</a:t>
            </a:r>
          </a:p>
          <a:p>
            <a:r>
              <a:rPr lang="en-US" dirty="0" smtClean="0"/>
              <a:t>Function: type(.)</a:t>
            </a:r>
          </a:p>
          <a:p>
            <a:r>
              <a:rPr lang="en-US" dirty="0" smtClean="0"/>
              <a:t>Library: </a:t>
            </a:r>
            <a:r>
              <a:rPr lang="en-US" dirty="0" err="1" smtClean="0"/>
              <a:t>Matplotlib</a:t>
            </a:r>
            <a:endParaRPr lang="en-US" dirty="0" smtClean="0"/>
          </a:p>
          <a:p>
            <a:r>
              <a:rPr lang="en-US" dirty="0" smtClean="0"/>
              <a:t>Library: </a:t>
            </a:r>
            <a:r>
              <a:rPr lang="en-US" dirty="0" err="1" smtClean="0"/>
              <a:t>NetworkX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Insert/remove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 in list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Index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20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&gt;&gt;&gt; squares = [] </a:t>
            </a:r>
          </a:p>
          <a:p>
            <a:pPr marL="0" indent="0">
              <a:buNone/>
            </a:pPr>
            <a:r>
              <a:rPr lang="fr-FR" dirty="0" smtClean="0"/>
              <a:t>&gt;&gt;&gt; for x in range(10):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squares.append</a:t>
            </a:r>
            <a:r>
              <a:rPr lang="fr-FR" dirty="0" smtClean="0"/>
              <a:t>(x**2) </a:t>
            </a:r>
          </a:p>
          <a:p>
            <a:pPr marL="0" indent="0">
              <a:buNone/>
            </a:pPr>
            <a:r>
              <a:rPr lang="fr-FR" dirty="0" smtClean="0"/>
              <a:t>&gt;&gt;&gt; squares </a:t>
            </a:r>
          </a:p>
          <a:p>
            <a:pPr marL="0" indent="0">
              <a:buNone/>
            </a:pPr>
            <a:r>
              <a:rPr lang="fr-FR" dirty="0" smtClean="0"/>
              <a:t>[0, 1, 4, 9, 16, 25, 36, 49, 64, 81]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squares = [x**2 for x in range(10)]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3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[(x, y) for x in [1,2,3] for y in [3,1,4] if x != y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combs = [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x in [1,2,3]: </a:t>
            </a:r>
          </a:p>
          <a:p>
            <a:pPr marL="0" indent="0">
              <a:buNone/>
            </a:pPr>
            <a:r>
              <a:rPr lang="en-US" dirty="0" smtClean="0"/>
              <a:t>	for </a:t>
            </a:r>
            <a:r>
              <a:rPr lang="en-US" dirty="0"/>
              <a:t>y in [3,1,4]: </a:t>
            </a:r>
          </a:p>
          <a:p>
            <a:pPr marL="0" indent="0">
              <a:buNone/>
            </a:pPr>
            <a:r>
              <a:rPr lang="en-US" dirty="0" smtClean="0"/>
              <a:t>		if </a:t>
            </a:r>
            <a:r>
              <a:rPr lang="en-US" dirty="0"/>
              <a:t>x != y: 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combs.append</a:t>
            </a:r>
            <a:r>
              <a:rPr lang="en-US" dirty="0"/>
              <a:t>((x, y))</a:t>
            </a:r>
          </a:p>
        </p:txBody>
      </p:sp>
    </p:spTree>
    <p:extLst>
      <p:ext uri="{BB962C8B-B14F-4D97-AF65-F5344CB8AC3E}">
        <p14:creationId xmlns:p14="http://schemas.microsoft.com/office/powerpoint/2010/main" val="89263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construct lists in a very natural, easy </a:t>
            </a:r>
            <a:r>
              <a:rPr lang="en-US" dirty="0" smtClean="0"/>
              <a:t>way</a:t>
            </a:r>
          </a:p>
          <a:p>
            <a:endParaRPr lang="en-US" dirty="0"/>
          </a:p>
          <a:p>
            <a:r>
              <a:rPr lang="en-US" dirty="0" smtClean="0"/>
              <a:t>S</a:t>
            </a:r>
            <a:r>
              <a:rPr lang="en-US" dirty="0"/>
              <a:t> = {x² : x in {0 ... 9}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V = (1, 2, 4, 8, ..., 2¹²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M = {x | x in S and x even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1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 = [x**2 for x in range(10</a:t>
            </a:r>
            <a:r>
              <a:rPr lang="en-US" dirty="0" smtClean="0"/>
              <a:t>)]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dirty="0"/>
              <a:t> = [2**</a:t>
            </a:r>
            <a:r>
              <a:rPr lang="en-US" dirty="0" err="1"/>
              <a:t>i</a:t>
            </a:r>
            <a:r>
              <a:rPr lang="en-US" dirty="0"/>
              <a:t> for </a:t>
            </a:r>
            <a:r>
              <a:rPr lang="en-US" dirty="0" err="1"/>
              <a:t>i</a:t>
            </a:r>
            <a:r>
              <a:rPr lang="en-US" dirty="0"/>
              <a:t> in range(13)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/>
              <a:t> = [x for x in S if x % 2 == 0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5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[j for </a:t>
            </a:r>
            <a:r>
              <a:rPr lang="en-US" dirty="0" err="1"/>
              <a:t>i</a:t>
            </a:r>
            <a:r>
              <a:rPr lang="en-US" dirty="0"/>
              <a:t> in range(2, 8) for j in range(</a:t>
            </a:r>
            <a:r>
              <a:rPr lang="en-US" dirty="0" err="1"/>
              <a:t>i</a:t>
            </a:r>
            <a:r>
              <a:rPr lang="en-US" dirty="0"/>
              <a:t>*2, 50, </a:t>
            </a:r>
            <a:r>
              <a:rPr lang="en-US" dirty="0" err="1"/>
              <a:t>i</a:t>
            </a:r>
            <a:r>
              <a:rPr lang="en-US" dirty="0"/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162234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228</Words>
  <Application>Microsoft Macintosh PowerPoint</Application>
  <PresentationFormat>On-screen Show (4:3)</PresentationFormat>
  <Paragraphs>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佈景主題</vt:lpstr>
      <vt:lpstr>UW CSE 190p Section</vt:lpstr>
      <vt:lpstr>Before We Start</vt:lpstr>
      <vt:lpstr>Outlines</vt:lpstr>
      <vt:lpstr>More on List</vt:lpstr>
      <vt:lpstr>List Comprehension</vt:lpstr>
      <vt:lpstr>PowerPoint Presentation</vt:lpstr>
      <vt:lpstr>List Comprehension</vt:lpstr>
      <vt:lpstr>PowerPoint Presentation</vt:lpstr>
      <vt:lpstr>PowerPoint Presentation</vt:lpstr>
      <vt:lpstr>Function: type(.)</vt:lpstr>
      <vt:lpstr>Library: Matplotlib</vt:lpstr>
      <vt:lpstr>Library NetworkX</vt:lpstr>
      <vt:lpstr>Homework Questions?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ss s</cp:lastModifiedBy>
  <cp:revision>56</cp:revision>
  <dcterms:created xsi:type="dcterms:W3CDTF">2012-06-21T06:15:53Z</dcterms:created>
  <dcterms:modified xsi:type="dcterms:W3CDTF">2012-07-05T21:42:22Z</dcterms:modified>
</cp:coreProperties>
</file>