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C610C-123E-4DB9-89A9-13A126280BA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D2EA2-BE4C-4420-938D-D7A62B4A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20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isticbrain.com/total-number-of-pages-indexed-by-google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http://www.statisticbrain.com/total-number-of-pages-indexed-by-google/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67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7C5B-CB6B-45B1-A1B9-CCC56CBB1FC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34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7C5B-CB6B-45B1-A1B9-CCC56CBB1FC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2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7C5B-CB6B-45B1-A1B9-CCC56CBB1FC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2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7C5B-CB6B-45B1-A1B9-CCC56CBB1FC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4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7C5B-CB6B-45B1-A1B9-CCC56CBB1FC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7C5B-CB6B-45B1-A1B9-CCC56CBB1FC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9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7C5B-CB6B-45B1-A1B9-CCC56CBB1FC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3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7C5B-CB6B-45B1-A1B9-CCC56CBB1FC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4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7C5B-CB6B-45B1-A1B9-CCC56CBB1FC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8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7C5B-CB6B-45B1-A1B9-CCC56CBB1FC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7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7C5B-CB6B-45B1-A1B9-CCC56CBB1FC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3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27C5B-CB6B-45B1-A1B9-CCC56CBB1FCB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6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Algorithmic complexity:</a:t>
            </a:r>
            <a:br>
              <a:rPr lang="en-US" dirty="0" smtClean="0"/>
            </a:br>
            <a:r>
              <a:rPr lang="en-US" dirty="0" smtClean="0"/>
              <a:t>Speed of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Michael Ernst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CSE 190p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06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fast does your program run?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Usually, this </a:t>
            </a:r>
            <a:r>
              <a:rPr lang="en-US" i="1" dirty="0" smtClean="0"/>
              <a:t>does not matter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Correctness</a:t>
            </a:r>
            <a:r>
              <a:rPr lang="en-US" dirty="0" smtClean="0"/>
              <a:t> trumps speed</a:t>
            </a:r>
          </a:p>
          <a:p>
            <a:endParaRPr lang="en-US" dirty="0"/>
          </a:p>
          <a:p>
            <a:r>
              <a:rPr lang="en-US" dirty="0" smtClean="0"/>
              <a:t>Computer time is much cheaper than human time</a:t>
            </a:r>
          </a:p>
          <a:p>
            <a:r>
              <a:rPr lang="en-US" dirty="0" smtClean="0"/>
              <a:t>The cost of your program depends on:</a:t>
            </a:r>
          </a:p>
          <a:p>
            <a:pPr lvl="1"/>
            <a:r>
              <a:rPr lang="en-US" dirty="0" smtClean="0"/>
              <a:t>Time to write and verify it</a:t>
            </a:r>
          </a:p>
          <a:p>
            <a:pPr lvl="2"/>
            <a:r>
              <a:rPr lang="en-US" dirty="0" smtClean="0"/>
              <a:t>High cost:  salaries</a:t>
            </a:r>
          </a:p>
          <a:p>
            <a:pPr lvl="1"/>
            <a:r>
              <a:rPr lang="en-US" dirty="0" smtClean="0"/>
              <a:t>Time to run it</a:t>
            </a:r>
          </a:p>
          <a:p>
            <a:pPr lvl="2"/>
            <a:r>
              <a:rPr lang="en-US" dirty="0" smtClean="0"/>
              <a:t>Low cost:  electricity</a:t>
            </a:r>
          </a:p>
          <a:p>
            <a:r>
              <a:rPr lang="en-US" dirty="0" smtClean="0"/>
              <a:t>An inefficient program may give results faster</a:t>
            </a:r>
          </a:p>
        </p:txBody>
      </p:sp>
    </p:spTree>
    <p:extLst>
      <p:ext uri="{BB962C8B-B14F-4D97-AF65-F5344CB8AC3E}">
        <p14:creationId xmlns:p14="http://schemas.microsoft.com/office/powerpoint/2010/main" val="394217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Sometimes, speed does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Ridiculously inefficient algorithms</a:t>
            </a:r>
          </a:p>
          <a:p>
            <a:r>
              <a:rPr lang="en-US" dirty="0" smtClean="0"/>
              <a:t>Very large datasets</a:t>
            </a:r>
          </a:p>
          <a:p>
            <a:pPr marL="457200" lvl="1" indent="0">
              <a:buNone/>
            </a:pPr>
            <a:r>
              <a:rPr lang="en-US" dirty="0" smtClean="0"/>
              <a:t>Google:</a:t>
            </a:r>
          </a:p>
          <a:p>
            <a:pPr marL="457200" lvl="1" indent="0">
              <a:buNone/>
            </a:pPr>
            <a:r>
              <a:rPr lang="en-US" dirty="0" smtClean="0"/>
              <a:t>46 billion pages indexed (2011)</a:t>
            </a:r>
          </a:p>
          <a:p>
            <a:pPr marL="457200" lvl="1" indent="0">
              <a:buNone/>
            </a:pPr>
            <a:r>
              <a:rPr lang="en-US" dirty="0" smtClean="0"/>
              <a:t>3 billion searches per day (2012)</a:t>
            </a:r>
          </a:p>
          <a:p>
            <a:pPr marL="457200" lvl="1" indent="0">
              <a:buNone/>
            </a:pPr>
            <a:r>
              <a:rPr lang="en-US" dirty="0" smtClean="0"/>
              <a:t>= 150,000,000,000,000,000,000 pages searched per day</a:t>
            </a:r>
          </a:p>
        </p:txBody>
      </p:sp>
    </p:spTree>
    <p:extLst>
      <p:ext uri="{BB962C8B-B14F-4D97-AF65-F5344CB8AC3E}">
        <p14:creationId xmlns:p14="http://schemas.microsoft.com/office/powerpoint/2010/main" val="41144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Processing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make_pairs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(list1, list2):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"""Return a list of pairs.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Each pair is made of corresponding elements of list1 and list2.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list1 and list2 must be of the same length."""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…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make_pairs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([100, 200], [101, 201]) == [[100, 101], [200, 201]]</a:t>
            </a:r>
          </a:p>
          <a:p>
            <a:endParaRPr lang="en-US" dirty="0" smtClean="0"/>
          </a:p>
          <a:p>
            <a:r>
              <a:rPr lang="en-US" dirty="0" smtClean="0"/>
              <a:t>2 nested loops vs. 1 loop</a:t>
            </a:r>
          </a:p>
          <a:p>
            <a:r>
              <a:rPr lang="en-US" dirty="0" smtClean="0"/>
              <a:t>Quadratic </a:t>
            </a:r>
            <a:r>
              <a:rPr lang="en-US" dirty="0" smtClean="0"/>
              <a:t>vs. </a:t>
            </a:r>
            <a:r>
              <a:rPr lang="en-US" dirty="0" smtClean="0"/>
              <a:t>linear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3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search(n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list):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"""Return index of value in list.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The value must be in the list."""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Any list vs. a sorted list</a:t>
            </a:r>
          </a:p>
          <a:p>
            <a:r>
              <a:rPr lang="en-US" dirty="0" smtClean="0"/>
              <a:t>Linear vs. </a:t>
            </a:r>
            <a:r>
              <a:rPr lang="en-US" dirty="0" smtClean="0"/>
              <a:t>logarithmic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60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sort(l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 """Return a sorted version of the input list.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 The input list is not modified."""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([3, 1, 4, 1, 5, 9, 2, 6, 5]) == [1, 1, 2, 3, 4, 5, 5, 6, 9]</a:t>
            </a:r>
          </a:p>
          <a:p>
            <a:endParaRPr lang="en-US" dirty="0"/>
          </a:p>
          <a:p>
            <a:r>
              <a:rPr lang="en-US" dirty="0" smtClean="0"/>
              <a:t>selection </a:t>
            </a:r>
            <a:r>
              <a:rPr lang="en-US" dirty="0" smtClean="0"/>
              <a:t>sort vs. </a:t>
            </a:r>
            <a:r>
              <a:rPr lang="en-US" dirty="0" smtClean="0"/>
              <a:t>quicksort</a:t>
            </a:r>
          </a:p>
          <a:p>
            <a:r>
              <a:rPr lang="en-US" dirty="0" smtClean="0"/>
              <a:t>2 nested loops vs. recursive decomposition</a:t>
            </a:r>
            <a:endParaRPr lang="en-US" dirty="0" smtClean="0"/>
          </a:p>
          <a:p>
            <a:r>
              <a:rPr lang="en-US" dirty="0" smtClean="0"/>
              <a:t>time: quadratic </a:t>
            </a:r>
            <a:r>
              <a:rPr lang="en-US" dirty="0" smtClean="0"/>
              <a:t>(n</a:t>
            </a:r>
            <a:r>
              <a:rPr lang="en-US" baseline="30000" dirty="0" smtClean="0"/>
              <a:t>2</a:t>
            </a:r>
            <a:r>
              <a:rPr lang="en-US" dirty="0" smtClean="0"/>
              <a:t>) vs. n log 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311</Words>
  <Application>Microsoft Office PowerPoint</Application>
  <PresentationFormat>On-screen Show (4:3)</PresentationFormat>
  <Paragraphs>56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Algorithmic complexity: Speed of algorithms</vt:lpstr>
      <vt:lpstr>How fast does your program run?</vt:lpstr>
      <vt:lpstr>Sometimes, speed does matter</vt:lpstr>
      <vt:lpstr>Example:  Processing pairs</vt:lpstr>
      <vt:lpstr>Searching</vt:lpstr>
      <vt:lpstr>Sorting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Algorithmic complexity: Speed of algorithms</dc:title>
  <dc:creator>cse</dc:creator>
  <cp:lastModifiedBy>cse</cp:lastModifiedBy>
  <cp:revision>10</cp:revision>
  <dcterms:created xsi:type="dcterms:W3CDTF">2012-08-10T03:40:00Z</dcterms:created>
  <dcterms:modified xsi:type="dcterms:W3CDTF">2012-08-13T21:36:04Z</dcterms:modified>
</cp:coreProperties>
</file>