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9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4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1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9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1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3B4E-1F7A-487E-9F61-D44375B2E09E}" type="datetimeFigureOut">
              <a:rPr lang="en-US" smtClean="0"/>
              <a:t>8/1/2012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8437-0D0B-4B7C-BD4C-6636BEA7B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4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develop a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190P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69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3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Define the problem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Write an English description of the input and output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 not give details about how you will compute the input and output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Create test cases</a:t>
            </a:r>
          </a:p>
          <a:p>
            <a:pPr marL="1314450" lvl="2" indent="-514350"/>
            <a:r>
              <a:rPr lang="en-US" dirty="0" smtClean="0"/>
              <a:t>Input </a:t>
            </a:r>
            <a:r>
              <a:rPr lang="en-US" i="1" dirty="0" smtClean="0"/>
              <a:t>and</a:t>
            </a:r>
            <a:r>
              <a:rPr lang="en-US" dirty="0" smtClean="0"/>
              <a:t> expected output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Decide upon an algorithm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it in English</a:t>
            </a:r>
          </a:p>
          <a:p>
            <a:pPr marL="1314450" lvl="2" indent="-514350"/>
            <a:r>
              <a:rPr lang="en-US" dirty="0" smtClean="0"/>
              <a:t>Write the recipe or step-by-step instructions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Test it using paper and pencil</a:t>
            </a:r>
          </a:p>
          <a:p>
            <a:pPr marL="1314450" lvl="2" indent="-514350"/>
            <a:r>
              <a:rPr lang="en-US" dirty="0" smtClean="0"/>
              <a:t>Use small but not trivial test cases</a:t>
            </a:r>
          </a:p>
          <a:p>
            <a:pPr marL="1314450" lvl="2" indent="-514350"/>
            <a:r>
              <a:rPr lang="en-US" dirty="0" smtClean="0"/>
              <a:t>Play computer, animating the algorithm</a:t>
            </a:r>
          </a:p>
          <a:p>
            <a:pPr marL="1314450" lvl="2" indent="-514350"/>
            <a:r>
              <a:rPr lang="en-US" dirty="0" smtClean="0"/>
              <a:t>Be introspective</a:t>
            </a:r>
          </a:p>
          <a:p>
            <a:pPr marL="1771650" lvl="3" indent="-514350"/>
            <a:r>
              <a:rPr lang="en-US" dirty="0" smtClean="0"/>
              <a:t>Notice what you really do</a:t>
            </a:r>
          </a:p>
          <a:p>
            <a:pPr marL="1771650" lvl="3" indent="-514350"/>
            <a:r>
              <a:rPr lang="en-US" dirty="0" smtClean="0"/>
              <a:t>May be more or less than what you wrote down</a:t>
            </a:r>
          </a:p>
          <a:p>
            <a:pPr marL="1771650" lvl="3" indent="-514350"/>
            <a:r>
              <a:rPr lang="en-US" dirty="0" smtClean="0"/>
              <a:t>Mae the algorithm more precise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Translate it into code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Implement it in Python</a:t>
            </a:r>
          </a:p>
          <a:p>
            <a:pPr marL="1314450" lvl="2" indent="-514350"/>
            <a:r>
              <a:rPr lang="en-US" dirty="0" smtClean="0"/>
              <a:t>Decompose it into logical units (functions)</a:t>
            </a:r>
          </a:p>
          <a:p>
            <a:pPr marL="1314450" lvl="2" indent="-514350"/>
            <a:r>
              <a:rPr lang="en-US" dirty="0" smtClean="0"/>
              <a:t>For each function:</a:t>
            </a:r>
          </a:p>
          <a:p>
            <a:pPr marL="1771650" lvl="3" indent="-514350"/>
            <a:r>
              <a:rPr lang="en-US" dirty="0" smtClean="0"/>
              <a:t>Name it (important and difficult!)</a:t>
            </a:r>
          </a:p>
          <a:p>
            <a:pPr marL="1771650" lvl="3" indent="-514350"/>
            <a:r>
              <a:rPr lang="en-US" dirty="0" smtClean="0"/>
              <a:t>Write its documentation string</a:t>
            </a:r>
          </a:p>
          <a:p>
            <a:pPr marL="1771650" lvl="3" indent="-514350"/>
            <a:r>
              <a:rPr lang="en-US" dirty="0" smtClean="0"/>
              <a:t>Write its code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Test it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Try to do these steps in order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development methodology:</a:t>
            </a:r>
            <a:br>
              <a:rPr lang="en-US" dirty="0" smtClean="0"/>
            </a:br>
            <a:r>
              <a:rPr lang="en-US" dirty="0" smtClean="0"/>
              <a:t>English first, then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the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upon an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it into code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Try to do these steps in order</a:t>
            </a:r>
          </a:p>
          <a:p>
            <a:pPr marL="857250" lvl="1" indent="-457200"/>
            <a:r>
              <a:rPr lang="en-US" dirty="0" smtClean="0"/>
              <a:t>It’s OK (even common) to back up to a previous step when you notice a problem</a:t>
            </a:r>
          </a:p>
          <a:p>
            <a:pPr marL="857250" lvl="1" indent="-457200"/>
            <a:r>
              <a:rPr lang="en-US" dirty="0" smtClean="0"/>
              <a:t>You are incrementally learning about the problem, the algorithm, and the code</a:t>
            </a:r>
          </a:p>
          <a:p>
            <a:pPr marL="857250" lvl="1" indent="-457200"/>
            <a:r>
              <a:rPr lang="en-US" dirty="0" smtClean="0"/>
              <a:t>“Iterative development”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81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Wishful Thinking </a:t>
            </a:r>
            <a:r>
              <a:rPr lang="en-US" dirty="0" smtClean="0"/>
              <a:t>approach</a:t>
            </a:r>
            <a:br>
              <a:rPr lang="en-US" dirty="0" smtClean="0"/>
            </a:br>
            <a:r>
              <a:rPr lang="en-US" dirty="0" smtClean="0"/>
              <a:t>to implementing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you are not sure how to implement one part of your function, define a </a:t>
            </a:r>
            <a:r>
              <a:rPr lang="en-US" dirty="0" smtClean="0">
                <a:solidFill>
                  <a:srgbClr val="FF0000"/>
                </a:solidFill>
              </a:rPr>
              <a:t>helper function </a:t>
            </a:r>
            <a:r>
              <a:rPr lang="en-US" dirty="0" smtClean="0"/>
              <a:t>that does that task</a:t>
            </a:r>
          </a:p>
          <a:p>
            <a:pPr lvl="1"/>
            <a:r>
              <a:rPr lang="en-US" dirty="0" smtClean="0"/>
              <a:t>“I wish I knew how to do task X”</a:t>
            </a:r>
          </a:p>
          <a:p>
            <a:pPr lvl="1"/>
            <a:r>
              <a:rPr lang="en-US" dirty="0" smtClean="0"/>
              <a:t>Give it a name and assume that it works</a:t>
            </a:r>
          </a:p>
          <a:p>
            <a:pPr lvl="1"/>
            <a:r>
              <a:rPr lang="en-US" dirty="0" smtClean="0"/>
              <a:t>Complete the implementation of your function</a:t>
            </a:r>
          </a:p>
          <a:p>
            <a:pPr lvl="1"/>
            <a:r>
              <a:rPr lang="en-US" dirty="0" smtClean="0"/>
              <a:t>Later, implement the helper function</a:t>
            </a:r>
          </a:p>
          <a:p>
            <a:pPr lvl="1"/>
            <a:r>
              <a:rPr lang="en-US" dirty="0" smtClean="0"/>
              <a:t>The helper function should have a </a:t>
            </a:r>
            <a:r>
              <a:rPr lang="en-US" dirty="0" smtClean="0">
                <a:solidFill>
                  <a:srgbClr val="FF0000"/>
                </a:solidFill>
              </a:rPr>
              <a:t>simpler/smaller task</a:t>
            </a:r>
            <a:endParaRPr lang="en-US" dirty="0" smtClean="0"/>
          </a:p>
          <a:p>
            <a:r>
              <a:rPr lang="en-US" dirty="0" smtClean="0"/>
              <a:t>Can you test the original function?</a:t>
            </a:r>
          </a:p>
          <a:p>
            <a:pPr lvl="1"/>
            <a:r>
              <a:rPr lang="en-US" dirty="0" smtClean="0"/>
              <a:t>Yes, by using a </a:t>
            </a:r>
            <a:r>
              <a:rPr lang="en-US" dirty="0" smtClean="0">
                <a:solidFill>
                  <a:srgbClr val="FF0000"/>
                </a:solidFill>
              </a:rPr>
              <a:t>stub</a:t>
            </a:r>
            <a:r>
              <a:rPr lang="en-US" dirty="0" smtClean="0"/>
              <a:t> for the helper function</a:t>
            </a:r>
          </a:p>
          <a:p>
            <a:pPr lvl="1"/>
            <a:r>
              <a:rPr lang="en-US" dirty="0" smtClean="0"/>
              <a:t>Often a lookup table:  works for only 5 inputs, crashes otherwise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0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366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How to develop a program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Program development methodology: English first, then Python</vt:lpstr>
      <vt:lpstr>The Wishful Thinking approach to implementing a function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4</cp:revision>
  <dcterms:created xsi:type="dcterms:W3CDTF">2012-08-01T15:24:52Z</dcterms:created>
  <dcterms:modified xsi:type="dcterms:W3CDTF">2012-08-01T17:11:25Z</dcterms:modified>
</cp:coreProperties>
</file>